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6"/>
    <p:restoredTop sz="94558"/>
  </p:normalViewPr>
  <p:slideViewPr>
    <p:cSldViewPr snapToGrid="0">
      <p:cViewPr varScale="1">
        <p:scale>
          <a:sx n="121" d="100"/>
          <a:sy n="121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AF3E-1F1E-4E49-BE93-838EAD01B8A2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5AD0-B1CE-D342-BFEC-C9809E46B79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942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5AD0-B1CE-D342-BFEC-C9809E46B79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EFCE5-7513-5A7A-24BC-1EE8D7D60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15583-FD70-D911-1EE0-0AF04481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89711-54C2-2C44-982A-490AA057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693A8-4986-22B0-4E8D-E91E93D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278D6-B451-349D-52BB-CE7B4504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705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869A-5DE5-0AF7-5909-CE4CB908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9E368D-B9BE-B84A-D165-A92E9B36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76690-E3EA-5A71-74AC-5A16A502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D5DE1-36D8-4780-0025-21FDB4D9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8275-8CFD-3675-4EDB-68D57B7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68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049EC-EE56-BE9D-C1D4-0ECAB84F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2E7CB-87BA-28FE-64EE-02D5BAC1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E0FA1-D867-4811-BE2C-6EFA686D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54269-A1BD-344F-3DE3-0F791AEA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B1DB9-45B6-DA4D-716C-E1FFDFB4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1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17B8-210C-9CD4-76A8-E6ED82D5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53865-F9F0-33EB-FD97-6269C5B5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799DA-23E2-ADA4-C3BD-55C35A42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7D017-7D44-FE99-893C-B68EDB98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DD52-7EEC-240B-700E-B8864297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48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8C57B-4D88-123C-6849-73B60AB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92E28-3F6C-294C-A01B-57D82BE5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71C7A-0A9A-15C3-CCBF-B335FEEE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95A74-3932-017D-067A-5138262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A1FED-1CF3-3C9C-6FEE-C33868A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2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14CE-962C-7BDA-A06C-BF2DE83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AC344-D430-DB8E-D9CE-2DDD6C5B8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80B07-5B61-31C1-93A7-91EC008B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ACA7B-E9AD-C426-3997-6AA8B8C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4513E-E6DA-77CF-F44E-92DB958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06A66-F9C3-04B4-B144-2C37BB2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458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2E0E-071A-FABA-D2D1-E865C862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E2D34-D9D5-2B2E-9437-4659448F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DC241-0B9A-500D-41C2-B5601372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EFBBAD-7D98-9A9A-0A04-F75F990A5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025CA5-94E7-DCBC-770E-D0CC77BE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896C02-4525-51CB-339D-8F4F7ADB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A6EC97-6424-CC9D-366E-5E6FA1DD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C4843-850F-B78A-9616-8E569210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70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05E9-5D61-D893-4C10-DEAA2CD6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0E54B1-AAC8-C031-F29A-F85C39F9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52F0E8-D3B1-73D2-1672-93204D7C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995441-FC88-ABBC-5ACE-9A59B5CF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13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5DE17A-46F4-58D5-63F9-3366661C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28E51D-2C48-3B56-6760-3C3579D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D4752-2DEB-D868-05E6-A0B272AC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979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D2B2-AEB3-080A-4973-B9190E4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17985-94F4-D531-2839-C8532790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C4939F-3C3F-551F-0407-4D32B429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A34D1A-7D68-909D-E3F2-EDC14098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1EA76-4536-8823-703F-765E9C0C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39788-88ED-FBE7-7529-3DFC5836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90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C259-92F7-9FC3-EA8F-B9A88523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4F4419-A1B3-3C5F-2433-2E235FAC3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924DF-E02E-3A74-0E1C-F58979426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A6EACC-B56E-25BD-DD4B-3AA811AF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6692F-812C-65C0-F01A-3BB85398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51102C-3926-7755-D752-D483D04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6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561F0-775C-EFD1-E0C9-F19082A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129" y="365125"/>
            <a:ext cx="74962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E7BEF-2772-1D2C-5910-B0AF8BEB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C3E65-303F-8B95-26B4-983D898F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E31C-F377-F94B-90F1-477190CAECEC}" type="datetimeFigureOut">
              <a:rPr lang="es-ES_tradnl" smtClean="0"/>
              <a:t>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2D2CF-9B17-81C8-6FAF-7BAF5802E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96F49-9BFF-FD46-25FC-2E28A8BAF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7C61-984D-4D4C-B551-6CA26E0DCF4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61AC9F5-09BB-72F1-FC8F-6C4F0FBE844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636778" y="3296030"/>
            <a:ext cx="6858000" cy="265936"/>
          </a:xfrm>
          <a:prstGeom prst="rect">
            <a:avLst/>
          </a:prstGeom>
          <a:solidFill>
            <a:schemeClr val="accent2"/>
          </a:solidFill>
        </p:spPr>
        <p:txBody>
          <a:bodyPr rIns="324000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spc="3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NOMBRE DE LA PRESENTACIÓN | AÑO</a:t>
            </a:r>
            <a:endParaRPr lang="es-CL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84CC3E0-6ACF-BBEB-A913-97D04A72DF9C}"/>
              </a:ext>
            </a:extLst>
          </p:cNvPr>
          <p:cNvGrpSpPr/>
          <p:nvPr userDrawn="1"/>
        </p:nvGrpSpPr>
        <p:grpSpPr>
          <a:xfrm>
            <a:off x="10580559" y="518761"/>
            <a:ext cx="1147824" cy="235942"/>
            <a:chOff x="6094413" y="2516188"/>
            <a:chExt cx="2000250" cy="411162"/>
          </a:xfrm>
          <a:solidFill>
            <a:srgbClr val="000000"/>
          </a:solidFill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B5F824C-870F-8B6F-F57D-60420DD7E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4463" y="2516188"/>
              <a:ext cx="1600200" cy="265113"/>
            </a:xfrm>
            <a:custGeom>
              <a:avLst/>
              <a:gdLst>
                <a:gd name="T0" fmla="*/ 644 w 1008"/>
                <a:gd name="T1" fmla="*/ 90 h 167"/>
                <a:gd name="T2" fmla="*/ 644 w 1008"/>
                <a:gd name="T3" fmla="*/ 39 h 167"/>
                <a:gd name="T4" fmla="*/ 363 w 1008"/>
                <a:gd name="T5" fmla="*/ 39 h 167"/>
                <a:gd name="T6" fmla="*/ 363 w 1008"/>
                <a:gd name="T7" fmla="*/ 90 h 167"/>
                <a:gd name="T8" fmla="*/ 644 w 1008"/>
                <a:gd name="T9" fmla="*/ 90 h 167"/>
                <a:gd name="T10" fmla="*/ 40 w 1008"/>
                <a:gd name="T11" fmla="*/ 0 h 167"/>
                <a:gd name="T12" fmla="*/ 40 w 1008"/>
                <a:gd name="T13" fmla="*/ 128 h 167"/>
                <a:gd name="T14" fmla="*/ 323 w 1008"/>
                <a:gd name="T15" fmla="*/ 128 h 167"/>
                <a:gd name="T16" fmla="*/ 323 w 1008"/>
                <a:gd name="T17" fmla="*/ 0 h 167"/>
                <a:gd name="T18" fmla="*/ 685 w 1008"/>
                <a:gd name="T19" fmla="*/ 0 h 167"/>
                <a:gd name="T20" fmla="*/ 685 w 1008"/>
                <a:gd name="T21" fmla="*/ 129 h 167"/>
                <a:gd name="T22" fmla="*/ 967 w 1008"/>
                <a:gd name="T23" fmla="*/ 129 h 167"/>
                <a:gd name="T24" fmla="*/ 967 w 1008"/>
                <a:gd name="T25" fmla="*/ 58 h 167"/>
                <a:gd name="T26" fmla="*/ 1008 w 1008"/>
                <a:gd name="T27" fmla="*/ 58 h 167"/>
                <a:gd name="T28" fmla="*/ 1008 w 1008"/>
                <a:gd name="T29" fmla="*/ 167 h 167"/>
                <a:gd name="T30" fmla="*/ 644 w 1008"/>
                <a:gd name="T31" fmla="*/ 167 h 167"/>
                <a:gd name="T32" fmla="*/ 644 w 1008"/>
                <a:gd name="T33" fmla="*/ 130 h 167"/>
                <a:gd name="T34" fmla="*/ 363 w 1008"/>
                <a:gd name="T35" fmla="*/ 130 h 167"/>
                <a:gd name="T36" fmla="*/ 363 w 1008"/>
                <a:gd name="T37" fmla="*/ 167 h 167"/>
                <a:gd name="T38" fmla="*/ 0 w 1008"/>
                <a:gd name="T39" fmla="*/ 167 h 167"/>
                <a:gd name="T40" fmla="*/ 0 w 1008"/>
                <a:gd name="T41" fmla="*/ 0 h 167"/>
                <a:gd name="T42" fmla="*/ 40 w 1008"/>
                <a:gd name="T43" fmla="*/ 0 h 167"/>
                <a:gd name="T44" fmla="*/ 967 w 1008"/>
                <a:gd name="T45" fmla="*/ 0 h 167"/>
                <a:gd name="T46" fmla="*/ 1007 w 1008"/>
                <a:gd name="T47" fmla="*/ 0 h 167"/>
                <a:gd name="T48" fmla="*/ 1007 w 1008"/>
                <a:gd name="T49" fmla="*/ 38 h 167"/>
                <a:gd name="T50" fmla="*/ 967 w 1008"/>
                <a:gd name="T51" fmla="*/ 38 h 167"/>
                <a:gd name="T52" fmla="*/ 967 w 100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8" h="167">
                  <a:moveTo>
                    <a:pt x="644" y="90"/>
                  </a:moveTo>
                  <a:lnTo>
                    <a:pt x="644" y="39"/>
                  </a:lnTo>
                  <a:lnTo>
                    <a:pt x="363" y="39"/>
                  </a:lnTo>
                  <a:lnTo>
                    <a:pt x="363" y="90"/>
                  </a:lnTo>
                  <a:lnTo>
                    <a:pt x="644" y="90"/>
                  </a:lnTo>
                  <a:close/>
                  <a:moveTo>
                    <a:pt x="40" y="0"/>
                  </a:moveTo>
                  <a:lnTo>
                    <a:pt x="40" y="128"/>
                  </a:lnTo>
                  <a:lnTo>
                    <a:pt x="323" y="128"/>
                  </a:lnTo>
                  <a:lnTo>
                    <a:pt x="323" y="0"/>
                  </a:lnTo>
                  <a:lnTo>
                    <a:pt x="685" y="0"/>
                  </a:lnTo>
                  <a:lnTo>
                    <a:pt x="685" y="129"/>
                  </a:lnTo>
                  <a:lnTo>
                    <a:pt x="967" y="129"/>
                  </a:lnTo>
                  <a:lnTo>
                    <a:pt x="967" y="58"/>
                  </a:lnTo>
                  <a:lnTo>
                    <a:pt x="1008" y="58"/>
                  </a:lnTo>
                  <a:lnTo>
                    <a:pt x="1008" y="167"/>
                  </a:lnTo>
                  <a:lnTo>
                    <a:pt x="644" y="167"/>
                  </a:lnTo>
                  <a:lnTo>
                    <a:pt x="644" y="130"/>
                  </a:lnTo>
                  <a:lnTo>
                    <a:pt x="363" y="130"/>
                  </a:lnTo>
                  <a:lnTo>
                    <a:pt x="363" y="16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40" y="0"/>
                  </a:lnTo>
                  <a:close/>
                  <a:moveTo>
                    <a:pt x="967" y="0"/>
                  </a:moveTo>
                  <a:lnTo>
                    <a:pt x="1007" y="0"/>
                  </a:lnTo>
                  <a:lnTo>
                    <a:pt x="1007" y="38"/>
                  </a:lnTo>
                  <a:lnTo>
                    <a:pt x="967" y="38"/>
                  </a:lnTo>
                  <a:lnTo>
                    <a:pt x="9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5B45005-4FCC-7CB0-3B40-206608A6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463" y="2840038"/>
              <a:ext cx="63500" cy="80963"/>
            </a:xfrm>
            <a:custGeom>
              <a:avLst/>
              <a:gdLst>
                <a:gd name="T0" fmla="*/ 29 w 29"/>
                <a:gd name="T1" fmla="*/ 0 h 37"/>
                <a:gd name="T2" fmla="*/ 22 w 29"/>
                <a:gd name="T3" fmla="*/ 0 h 37"/>
                <a:gd name="T4" fmla="*/ 22 w 29"/>
                <a:gd name="T5" fmla="*/ 23 h 37"/>
                <a:gd name="T6" fmla="*/ 21 w 29"/>
                <a:gd name="T7" fmla="*/ 28 h 37"/>
                <a:gd name="T8" fmla="*/ 16 w 29"/>
                <a:gd name="T9" fmla="*/ 30 h 37"/>
                <a:gd name="T10" fmla="*/ 10 w 29"/>
                <a:gd name="T11" fmla="*/ 28 h 37"/>
                <a:gd name="T12" fmla="*/ 9 w 29"/>
                <a:gd name="T13" fmla="*/ 23 h 37"/>
                <a:gd name="T14" fmla="*/ 9 w 29"/>
                <a:gd name="T15" fmla="*/ 0 h 37"/>
                <a:gd name="T16" fmla="*/ 0 w 29"/>
                <a:gd name="T17" fmla="*/ 0 h 37"/>
                <a:gd name="T18" fmla="*/ 0 w 29"/>
                <a:gd name="T19" fmla="*/ 23 h 37"/>
                <a:gd name="T20" fmla="*/ 3 w 29"/>
                <a:gd name="T21" fmla="*/ 33 h 37"/>
                <a:gd name="T22" fmla="*/ 15 w 29"/>
                <a:gd name="T23" fmla="*/ 37 h 37"/>
                <a:gd name="T24" fmla="*/ 26 w 29"/>
                <a:gd name="T25" fmla="*/ 34 h 37"/>
                <a:gd name="T26" fmla="*/ 29 w 29"/>
                <a:gd name="T27" fmla="*/ 23 h 37"/>
                <a:gd name="T28" fmla="*/ 29 w 29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7">
                  <a:moveTo>
                    <a:pt x="2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6"/>
                    <a:pt x="22" y="27"/>
                    <a:pt x="21" y="28"/>
                  </a:cubicBezTo>
                  <a:cubicBezTo>
                    <a:pt x="20" y="29"/>
                    <a:pt x="18" y="30"/>
                    <a:pt x="16" y="30"/>
                  </a:cubicBezTo>
                  <a:cubicBezTo>
                    <a:pt x="13" y="30"/>
                    <a:pt x="11" y="29"/>
                    <a:pt x="10" y="28"/>
                  </a:cubicBezTo>
                  <a:cubicBezTo>
                    <a:pt x="10" y="27"/>
                    <a:pt x="9" y="26"/>
                    <a:pt x="9" y="2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1" y="31"/>
                    <a:pt x="3" y="33"/>
                  </a:cubicBezTo>
                  <a:cubicBezTo>
                    <a:pt x="6" y="36"/>
                    <a:pt x="10" y="37"/>
                    <a:pt x="15" y="37"/>
                  </a:cubicBezTo>
                  <a:cubicBezTo>
                    <a:pt x="20" y="37"/>
                    <a:pt x="23" y="36"/>
                    <a:pt x="26" y="34"/>
                  </a:cubicBezTo>
                  <a:cubicBezTo>
                    <a:pt x="28" y="31"/>
                    <a:pt x="29" y="29"/>
                    <a:pt x="29" y="2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79A5F60-F70F-76AB-7F01-4F611FC3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0" y="2840038"/>
              <a:ext cx="60325" cy="77788"/>
            </a:xfrm>
            <a:custGeom>
              <a:avLst/>
              <a:gdLst>
                <a:gd name="T0" fmla="*/ 28 w 28"/>
                <a:gd name="T1" fmla="*/ 0 h 36"/>
                <a:gd name="T2" fmla="*/ 22 w 28"/>
                <a:gd name="T3" fmla="*/ 0 h 36"/>
                <a:gd name="T4" fmla="*/ 22 w 28"/>
                <a:gd name="T5" fmla="*/ 19 h 36"/>
                <a:gd name="T6" fmla="*/ 22 w 28"/>
                <a:gd name="T7" fmla="*/ 21 h 36"/>
                <a:gd name="T8" fmla="*/ 9 w 28"/>
                <a:gd name="T9" fmla="*/ 0 h 36"/>
                <a:gd name="T10" fmla="*/ 0 w 28"/>
                <a:gd name="T11" fmla="*/ 0 h 36"/>
                <a:gd name="T12" fmla="*/ 0 w 28"/>
                <a:gd name="T13" fmla="*/ 36 h 36"/>
                <a:gd name="T14" fmla="*/ 7 w 28"/>
                <a:gd name="T15" fmla="*/ 36 h 36"/>
                <a:gd name="T16" fmla="*/ 7 w 28"/>
                <a:gd name="T17" fmla="*/ 15 h 36"/>
                <a:gd name="T18" fmla="*/ 7 w 28"/>
                <a:gd name="T19" fmla="*/ 13 h 36"/>
                <a:gd name="T20" fmla="*/ 6 w 28"/>
                <a:gd name="T21" fmla="*/ 12 h 36"/>
                <a:gd name="T22" fmla="*/ 21 w 28"/>
                <a:gd name="T23" fmla="*/ 36 h 36"/>
                <a:gd name="T24" fmla="*/ 28 w 28"/>
                <a:gd name="T25" fmla="*/ 36 h 36"/>
                <a:gd name="T26" fmla="*/ 28 w 28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6">
                  <a:moveTo>
                    <a:pt x="2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79D7CBB-4B8E-DA6C-0596-1189BE1F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2840038"/>
              <a:ext cx="19050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9630049-95F6-4C9A-D4F4-78E87AFE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2840038"/>
              <a:ext cx="68263" cy="77788"/>
            </a:xfrm>
            <a:custGeom>
              <a:avLst/>
              <a:gdLst>
                <a:gd name="T0" fmla="*/ 43 w 43"/>
                <a:gd name="T1" fmla="*/ 0 h 49"/>
                <a:gd name="T2" fmla="*/ 33 w 43"/>
                <a:gd name="T3" fmla="*/ 0 h 49"/>
                <a:gd name="T4" fmla="*/ 24 w 43"/>
                <a:gd name="T5" fmla="*/ 36 h 49"/>
                <a:gd name="T6" fmla="*/ 13 w 43"/>
                <a:gd name="T7" fmla="*/ 0 h 49"/>
                <a:gd name="T8" fmla="*/ 0 w 43"/>
                <a:gd name="T9" fmla="*/ 0 h 49"/>
                <a:gd name="T10" fmla="*/ 15 w 43"/>
                <a:gd name="T11" fmla="*/ 49 h 49"/>
                <a:gd name="T12" fmla="*/ 28 w 43"/>
                <a:gd name="T13" fmla="*/ 49 h 49"/>
                <a:gd name="T14" fmla="*/ 43 w 43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9">
                  <a:moveTo>
                    <a:pt x="43" y="0"/>
                  </a:moveTo>
                  <a:lnTo>
                    <a:pt x="33" y="0"/>
                  </a:lnTo>
                  <a:lnTo>
                    <a:pt x="24" y="3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5" y="49"/>
                  </a:lnTo>
                  <a:lnTo>
                    <a:pt x="28" y="49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8297B7B-7CD4-6372-F2D0-F09391D8D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0" y="2840038"/>
              <a:ext cx="57150" cy="77788"/>
            </a:xfrm>
            <a:custGeom>
              <a:avLst/>
              <a:gdLst>
                <a:gd name="T0" fmla="*/ 36 w 36"/>
                <a:gd name="T1" fmla="*/ 10 h 49"/>
                <a:gd name="T2" fmla="*/ 36 w 36"/>
                <a:gd name="T3" fmla="*/ 0 h 49"/>
                <a:gd name="T4" fmla="*/ 0 w 36"/>
                <a:gd name="T5" fmla="*/ 0 h 49"/>
                <a:gd name="T6" fmla="*/ 0 w 36"/>
                <a:gd name="T7" fmla="*/ 49 h 49"/>
                <a:gd name="T8" fmla="*/ 36 w 36"/>
                <a:gd name="T9" fmla="*/ 49 h 49"/>
                <a:gd name="T10" fmla="*/ 36 w 36"/>
                <a:gd name="T11" fmla="*/ 40 h 49"/>
                <a:gd name="T12" fmla="*/ 11 w 36"/>
                <a:gd name="T13" fmla="*/ 40 h 49"/>
                <a:gd name="T14" fmla="*/ 11 w 36"/>
                <a:gd name="T15" fmla="*/ 29 h 49"/>
                <a:gd name="T16" fmla="*/ 30 w 36"/>
                <a:gd name="T17" fmla="*/ 29 h 49"/>
                <a:gd name="T18" fmla="*/ 30 w 36"/>
                <a:gd name="T19" fmla="*/ 19 h 49"/>
                <a:gd name="T20" fmla="*/ 11 w 36"/>
                <a:gd name="T21" fmla="*/ 19 h 49"/>
                <a:gd name="T22" fmla="*/ 11 w 36"/>
                <a:gd name="T23" fmla="*/ 10 h 49"/>
                <a:gd name="T24" fmla="*/ 36 w 36"/>
                <a:gd name="T2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9">
                  <a:moveTo>
                    <a:pt x="36" y="1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6" y="49"/>
                  </a:lnTo>
                  <a:lnTo>
                    <a:pt x="36" y="40"/>
                  </a:lnTo>
                  <a:lnTo>
                    <a:pt x="11" y="40"/>
                  </a:lnTo>
                  <a:lnTo>
                    <a:pt x="11" y="29"/>
                  </a:lnTo>
                  <a:lnTo>
                    <a:pt x="30" y="29"/>
                  </a:lnTo>
                  <a:lnTo>
                    <a:pt x="30" y="19"/>
                  </a:lnTo>
                  <a:lnTo>
                    <a:pt x="11" y="19"/>
                  </a:lnTo>
                  <a:lnTo>
                    <a:pt x="11" y="10"/>
                  </a:ln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5776AF-D323-9AF4-C2FF-0A721D1D6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6725" y="2840038"/>
              <a:ext cx="65088" cy="77788"/>
            </a:xfrm>
            <a:custGeom>
              <a:avLst/>
              <a:gdLst>
                <a:gd name="T0" fmla="*/ 8 w 30"/>
                <a:gd name="T1" fmla="*/ 22 h 36"/>
                <a:gd name="T2" fmla="*/ 15 w 30"/>
                <a:gd name="T3" fmla="*/ 22 h 36"/>
                <a:gd name="T4" fmla="*/ 20 w 30"/>
                <a:gd name="T5" fmla="*/ 36 h 36"/>
                <a:gd name="T6" fmla="*/ 30 w 30"/>
                <a:gd name="T7" fmla="*/ 36 h 36"/>
                <a:gd name="T8" fmla="*/ 23 w 30"/>
                <a:gd name="T9" fmla="*/ 20 h 36"/>
                <a:gd name="T10" fmla="*/ 26 w 30"/>
                <a:gd name="T11" fmla="*/ 18 h 36"/>
                <a:gd name="T12" fmla="*/ 29 w 30"/>
                <a:gd name="T13" fmla="*/ 11 h 36"/>
                <a:gd name="T14" fmla="*/ 25 w 30"/>
                <a:gd name="T15" fmla="*/ 2 h 36"/>
                <a:gd name="T16" fmla="*/ 16 w 30"/>
                <a:gd name="T17" fmla="*/ 0 h 36"/>
                <a:gd name="T18" fmla="*/ 0 w 30"/>
                <a:gd name="T19" fmla="*/ 0 h 36"/>
                <a:gd name="T20" fmla="*/ 0 w 30"/>
                <a:gd name="T21" fmla="*/ 36 h 36"/>
                <a:gd name="T22" fmla="*/ 8 w 30"/>
                <a:gd name="T23" fmla="*/ 36 h 36"/>
                <a:gd name="T24" fmla="*/ 8 w 30"/>
                <a:gd name="T25" fmla="*/ 22 h 36"/>
                <a:gd name="T26" fmla="*/ 8 w 30"/>
                <a:gd name="T27" fmla="*/ 6 h 36"/>
                <a:gd name="T28" fmla="*/ 13 w 30"/>
                <a:gd name="T29" fmla="*/ 6 h 36"/>
                <a:gd name="T30" fmla="*/ 19 w 30"/>
                <a:gd name="T31" fmla="*/ 7 h 36"/>
                <a:gd name="T32" fmla="*/ 20 w 30"/>
                <a:gd name="T33" fmla="*/ 11 h 36"/>
                <a:gd name="T34" fmla="*/ 18 w 30"/>
                <a:gd name="T35" fmla="*/ 15 h 36"/>
                <a:gd name="T36" fmla="*/ 14 w 30"/>
                <a:gd name="T37" fmla="*/ 16 h 36"/>
                <a:gd name="T38" fmla="*/ 8 w 30"/>
                <a:gd name="T39" fmla="*/ 16 h 36"/>
                <a:gd name="T40" fmla="*/ 8 w 30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6">
                  <a:moveTo>
                    <a:pt x="8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8" y="16"/>
                    <a:pt x="29" y="14"/>
                    <a:pt x="29" y="11"/>
                  </a:cubicBezTo>
                  <a:cubicBezTo>
                    <a:pt x="29" y="8"/>
                    <a:pt x="28" y="4"/>
                    <a:pt x="25" y="2"/>
                  </a:cubicBezTo>
                  <a:cubicBezTo>
                    <a:pt x="23" y="1"/>
                    <a:pt x="21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8" y="22"/>
                  </a:lnTo>
                  <a:close/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7" y="6"/>
                    <a:pt x="18" y="6"/>
                    <a:pt x="19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2"/>
                    <a:pt x="19" y="14"/>
                    <a:pt x="18" y="15"/>
                  </a:cubicBezTo>
                  <a:cubicBezTo>
                    <a:pt x="17" y="16"/>
                    <a:pt x="17" y="16"/>
                    <a:pt x="14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75DCD13-FCB4-6F4D-6D8F-F49F4939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838450"/>
              <a:ext cx="65088" cy="82550"/>
            </a:xfrm>
            <a:custGeom>
              <a:avLst/>
              <a:gdLst>
                <a:gd name="T0" fmla="*/ 29 w 30"/>
                <a:gd name="T1" fmla="*/ 9 h 38"/>
                <a:gd name="T2" fmla="*/ 25 w 30"/>
                <a:gd name="T3" fmla="*/ 3 h 38"/>
                <a:gd name="T4" fmla="*/ 15 w 30"/>
                <a:gd name="T5" fmla="*/ 0 h 38"/>
                <a:gd name="T6" fmla="*/ 6 w 30"/>
                <a:gd name="T7" fmla="*/ 3 h 38"/>
                <a:gd name="T8" fmla="*/ 2 w 30"/>
                <a:gd name="T9" fmla="*/ 12 h 38"/>
                <a:gd name="T10" fmla="*/ 6 w 30"/>
                <a:gd name="T11" fmla="*/ 20 h 38"/>
                <a:gd name="T12" fmla="*/ 15 w 30"/>
                <a:gd name="T13" fmla="*/ 23 h 38"/>
                <a:gd name="T14" fmla="*/ 21 w 30"/>
                <a:gd name="T15" fmla="*/ 27 h 38"/>
                <a:gd name="T16" fmla="*/ 15 w 30"/>
                <a:gd name="T17" fmla="*/ 31 h 38"/>
                <a:gd name="T18" fmla="*/ 8 w 30"/>
                <a:gd name="T19" fmla="*/ 26 h 38"/>
                <a:gd name="T20" fmla="*/ 0 w 30"/>
                <a:gd name="T21" fmla="*/ 28 h 38"/>
                <a:gd name="T22" fmla="*/ 4 w 30"/>
                <a:gd name="T23" fmla="*/ 35 h 38"/>
                <a:gd name="T24" fmla="*/ 15 w 30"/>
                <a:gd name="T25" fmla="*/ 38 h 38"/>
                <a:gd name="T26" fmla="*/ 25 w 30"/>
                <a:gd name="T27" fmla="*/ 36 h 38"/>
                <a:gd name="T28" fmla="*/ 30 w 30"/>
                <a:gd name="T29" fmla="*/ 26 h 38"/>
                <a:gd name="T30" fmla="*/ 25 w 30"/>
                <a:gd name="T31" fmla="*/ 17 h 38"/>
                <a:gd name="T32" fmla="*/ 16 w 30"/>
                <a:gd name="T33" fmla="*/ 14 h 38"/>
                <a:gd name="T34" fmla="*/ 10 w 30"/>
                <a:gd name="T35" fmla="*/ 10 h 38"/>
                <a:gd name="T36" fmla="*/ 15 w 30"/>
                <a:gd name="T37" fmla="*/ 7 h 38"/>
                <a:gd name="T38" fmla="*/ 22 w 30"/>
                <a:gd name="T39" fmla="*/ 11 h 38"/>
                <a:gd name="T40" fmla="*/ 29 w 30"/>
                <a:gd name="T41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8">
                  <a:moveTo>
                    <a:pt x="29" y="9"/>
                  </a:moveTo>
                  <a:cubicBezTo>
                    <a:pt x="28" y="6"/>
                    <a:pt x="27" y="5"/>
                    <a:pt x="25" y="3"/>
                  </a:cubicBezTo>
                  <a:cubicBezTo>
                    <a:pt x="22" y="1"/>
                    <a:pt x="19" y="0"/>
                    <a:pt x="15" y="0"/>
                  </a:cubicBezTo>
                  <a:cubicBezTo>
                    <a:pt x="11" y="0"/>
                    <a:pt x="8" y="1"/>
                    <a:pt x="6" y="3"/>
                  </a:cubicBezTo>
                  <a:cubicBezTo>
                    <a:pt x="3" y="6"/>
                    <a:pt x="2" y="9"/>
                    <a:pt x="2" y="12"/>
                  </a:cubicBezTo>
                  <a:cubicBezTo>
                    <a:pt x="2" y="16"/>
                    <a:pt x="4" y="19"/>
                    <a:pt x="6" y="20"/>
                  </a:cubicBezTo>
                  <a:cubicBezTo>
                    <a:pt x="8" y="21"/>
                    <a:pt x="11" y="22"/>
                    <a:pt x="15" y="23"/>
                  </a:cubicBezTo>
                  <a:cubicBezTo>
                    <a:pt x="20" y="24"/>
                    <a:pt x="21" y="25"/>
                    <a:pt x="21" y="27"/>
                  </a:cubicBezTo>
                  <a:cubicBezTo>
                    <a:pt x="21" y="30"/>
                    <a:pt x="19" y="31"/>
                    <a:pt x="15" y="31"/>
                  </a:cubicBezTo>
                  <a:cubicBezTo>
                    <a:pt x="11" y="31"/>
                    <a:pt x="9" y="30"/>
                    <a:pt x="8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1"/>
                    <a:pt x="2" y="33"/>
                    <a:pt x="4" y="35"/>
                  </a:cubicBezTo>
                  <a:cubicBezTo>
                    <a:pt x="7" y="37"/>
                    <a:pt x="11" y="38"/>
                    <a:pt x="15" y="38"/>
                  </a:cubicBezTo>
                  <a:cubicBezTo>
                    <a:pt x="19" y="38"/>
                    <a:pt x="22" y="37"/>
                    <a:pt x="25" y="36"/>
                  </a:cubicBezTo>
                  <a:cubicBezTo>
                    <a:pt x="28" y="33"/>
                    <a:pt x="30" y="30"/>
                    <a:pt x="30" y="26"/>
                  </a:cubicBezTo>
                  <a:cubicBezTo>
                    <a:pt x="30" y="22"/>
                    <a:pt x="28" y="19"/>
                    <a:pt x="25" y="17"/>
                  </a:cubicBezTo>
                  <a:cubicBezTo>
                    <a:pt x="24" y="16"/>
                    <a:pt x="21" y="15"/>
                    <a:pt x="16" y="14"/>
                  </a:cubicBezTo>
                  <a:cubicBezTo>
                    <a:pt x="12" y="13"/>
                    <a:pt x="10" y="12"/>
                    <a:pt x="10" y="10"/>
                  </a:cubicBezTo>
                  <a:cubicBezTo>
                    <a:pt x="10" y="8"/>
                    <a:pt x="12" y="7"/>
                    <a:pt x="15" y="7"/>
                  </a:cubicBezTo>
                  <a:cubicBezTo>
                    <a:pt x="19" y="7"/>
                    <a:pt x="20" y="8"/>
                    <a:pt x="22" y="11"/>
                  </a:cubicBezTo>
                  <a:lnTo>
                    <a:pt x="2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968D25B-254F-61A2-7C34-E7EA35270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3" y="2840038"/>
              <a:ext cx="17463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E3FBF2C-62D6-6A75-6B91-4EDE534CC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7700" y="2840038"/>
              <a:ext cx="65088" cy="77788"/>
            </a:xfrm>
            <a:custGeom>
              <a:avLst/>
              <a:gdLst>
                <a:gd name="T0" fmla="*/ 0 w 30"/>
                <a:gd name="T1" fmla="*/ 0 h 36"/>
                <a:gd name="T2" fmla="*/ 0 w 30"/>
                <a:gd name="T3" fmla="*/ 36 h 36"/>
                <a:gd name="T4" fmla="*/ 13 w 30"/>
                <a:gd name="T5" fmla="*/ 36 h 36"/>
                <a:gd name="T6" fmla="*/ 26 w 30"/>
                <a:gd name="T7" fmla="*/ 31 h 36"/>
                <a:gd name="T8" fmla="*/ 30 w 30"/>
                <a:gd name="T9" fmla="*/ 18 h 36"/>
                <a:gd name="T10" fmla="*/ 26 w 30"/>
                <a:gd name="T11" fmla="*/ 5 h 36"/>
                <a:gd name="T12" fmla="*/ 11 w 30"/>
                <a:gd name="T13" fmla="*/ 0 h 36"/>
                <a:gd name="T14" fmla="*/ 0 w 30"/>
                <a:gd name="T15" fmla="*/ 0 h 36"/>
                <a:gd name="T16" fmla="*/ 9 w 30"/>
                <a:gd name="T17" fmla="*/ 7 h 36"/>
                <a:gd name="T18" fmla="*/ 12 w 30"/>
                <a:gd name="T19" fmla="*/ 7 h 36"/>
                <a:gd name="T20" fmla="*/ 19 w 30"/>
                <a:gd name="T21" fmla="*/ 10 h 36"/>
                <a:gd name="T22" fmla="*/ 21 w 30"/>
                <a:gd name="T23" fmla="*/ 18 h 36"/>
                <a:gd name="T24" fmla="*/ 19 w 30"/>
                <a:gd name="T25" fmla="*/ 27 h 36"/>
                <a:gd name="T26" fmla="*/ 12 w 30"/>
                <a:gd name="T27" fmla="*/ 30 h 36"/>
                <a:gd name="T28" fmla="*/ 9 w 30"/>
                <a:gd name="T29" fmla="*/ 30 h 36"/>
                <a:gd name="T30" fmla="*/ 9 w 30"/>
                <a:gd name="T3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5"/>
                    <a:pt x="26" y="31"/>
                  </a:cubicBezTo>
                  <a:cubicBezTo>
                    <a:pt x="29" y="28"/>
                    <a:pt x="30" y="23"/>
                    <a:pt x="30" y="18"/>
                  </a:cubicBezTo>
                  <a:cubicBezTo>
                    <a:pt x="30" y="13"/>
                    <a:pt x="29" y="8"/>
                    <a:pt x="26" y="5"/>
                  </a:cubicBezTo>
                  <a:cubicBezTo>
                    <a:pt x="22" y="1"/>
                    <a:pt x="18" y="0"/>
                    <a:pt x="11" y="0"/>
                  </a:cubicBezTo>
                  <a:lnTo>
                    <a:pt x="0" y="0"/>
                  </a:lnTo>
                  <a:close/>
                  <a:moveTo>
                    <a:pt x="9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5" y="7"/>
                    <a:pt x="17" y="7"/>
                    <a:pt x="19" y="10"/>
                  </a:cubicBezTo>
                  <a:cubicBezTo>
                    <a:pt x="20" y="12"/>
                    <a:pt x="21" y="15"/>
                    <a:pt x="21" y="18"/>
                  </a:cubicBezTo>
                  <a:cubicBezTo>
                    <a:pt x="21" y="21"/>
                    <a:pt x="20" y="24"/>
                    <a:pt x="19" y="27"/>
                  </a:cubicBezTo>
                  <a:cubicBezTo>
                    <a:pt x="17" y="29"/>
                    <a:pt x="15" y="30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67CA45C-BDCD-4B63-F7D5-EDBB0B892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5963" y="2840038"/>
              <a:ext cx="71438" cy="77788"/>
            </a:xfrm>
            <a:custGeom>
              <a:avLst/>
              <a:gdLst>
                <a:gd name="T0" fmla="*/ 30 w 45"/>
                <a:gd name="T1" fmla="*/ 0 h 49"/>
                <a:gd name="T2" fmla="*/ 17 w 45"/>
                <a:gd name="T3" fmla="*/ 0 h 49"/>
                <a:gd name="T4" fmla="*/ 0 w 45"/>
                <a:gd name="T5" fmla="*/ 49 h 49"/>
                <a:gd name="T6" fmla="*/ 11 w 45"/>
                <a:gd name="T7" fmla="*/ 49 h 49"/>
                <a:gd name="T8" fmla="*/ 14 w 45"/>
                <a:gd name="T9" fmla="*/ 40 h 49"/>
                <a:gd name="T10" fmla="*/ 30 w 45"/>
                <a:gd name="T11" fmla="*/ 40 h 49"/>
                <a:gd name="T12" fmla="*/ 33 w 45"/>
                <a:gd name="T13" fmla="*/ 49 h 49"/>
                <a:gd name="T14" fmla="*/ 45 w 45"/>
                <a:gd name="T15" fmla="*/ 49 h 49"/>
                <a:gd name="T16" fmla="*/ 30 w 45"/>
                <a:gd name="T17" fmla="*/ 0 h 49"/>
                <a:gd name="T18" fmla="*/ 17 w 45"/>
                <a:gd name="T19" fmla="*/ 30 h 49"/>
                <a:gd name="T20" fmla="*/ 22 w 45"/>
                <a:gd name="T21" fmla="*/ 12 h 49"/>
                <a:gd name="T22" fmla="*/ 28 w 45"/>
                <a:gd name="T23" fmla="*/ 30 h 49"/>
                <a:gd name="T24" fmla="*/ 17 w 45"/>
                <a:gd name="T2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9">
                  <a:moveTo>
                    <a:pt x="30" y="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1" y="49"/>
                  </a:lnTo>
                  <a:lnTo>
                    <a:pt x="14" y="40"/>
                  </a:lnTo>
                  <a:lnTo>
                    <a:pt x="30" y="40"/>
                  </a:lnTo>
                  <a:lnTo>
                    <a:pt x="33" y="49"/>
                  </a:lnTo>
                  <a:lnTo>
                    <a:pt x="45" y="49"/>
                  </a:lnTo>
                  <a:lnTo>
                    <a:pt x="30" y="0"/>
                  </a:lnTo>
                  <a:close/>
                  <a:moveTo>
                    <a:pt x="17" y="30"/>
                  </a:moveTo>
                  <a:lnTo>
                    <a:pt x="22" y="12"/>
                  </a:lnTo>
                  <a:lnTo>
                    <a:pt x="28" y="30"/>
                  </a:lnTo>
                  <a:lnTo>
                    <a:pt x="1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D5076ED-7F94-6A76-FDC8-69EB2C431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6925" y="2840038"/>
              <a:ext cx="65088" cy="77788"/>
            </a:xfrm>
            <a:custGeom>
              <a:avLst/>
              <a:gdLst>
                <a:gd name="T0" fmla="*/ 0 w 30"/>
                <a:gd name="T1" fmla="*/ 0 h 36"/>
                <a:gd name="T2" fmla="*/ 0 w 30"/>
                <a:gd name="T3" fmla="*/ 36 h 36"/>
                <a:gd name="T4" fmla="*/ 13 w 30"/>
                <a:gd name="T5" fmla="*/ 36 h 36"/>
                <a:gd name="T6" fmla="*/ 25 w 30"/>
                <a:gd name="T7" fmla="*/ 31 h 36"/>
                <a:gd name="T8" fmla="*/ 30 w 30"/>
                <a:gd name="T9" fmla="*/ 18 h 36"/>
                <a:gd name="T10" fmla="*/ 25 w 30"/>
                <a:gd name="T11" fmla="*/ 5 h 36"/>
                <a:gd name="T12" fmla="*/ 11 w 30"/>
                <a:gd name="T13" fmla="*/ 0 h 36"/>
                <a:gd name="T14" fmla="*/ 0 w 30"/>
                <a:gd name="T15" fmla="*/ 0 h 36"/>
                <a:gd name="T16" fmla="*/ 8 w 30"/>
                <a:gd name="T17" fmla="*/ 7 h 36"/>
                <a:gd name="T18" fmla="*/ 12 w 30"/>
                <a:gd name="T19" fmla="*/ 7 h 36"/>
                <a:gd name="T20" fmla="*/ 19 w 30"/>
                <a:gd name="T21" fmla="*/ 10 h 36"/>
                <a:gd name="T22" fmla="*/ 21 w 30"/>
                <a:gd name="T23" fmla="*/ 18 h 36"/>
                <a:gd name="T24" fmla="*/ 18 w 30"/>
                <a:gd name="T25" fmla="*/ 27 h 36"/>
                <a:gd name="T26" fmla="*/ 12 w 30"/>
                <a:gd name="T27" fmla="*/ 30 h 36"/>
                <a:gd name="T28" fmla="*/ 8 w 30"/>
                <a:gd name="T29" fmla="*/ 30 h 36"/>
                <a:gd name="T30" fmla="*/ 8 w 30"/>
                <a:gd name="T3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2" y="35"/>
                    <a:pt x="25" y="31"/>
                  </a:cubicBezTo>
                  <a:cubicBezTo>
                    <a:pt x="28" y="28"/>
                    <a:pt x="30" y="23"/>
                    <a:pt x="30" y="18"/>
                  </a:cubicBezTo>
                  <a:cubicBezTo>
                    <a:pt x="30" y="13"/>
                    <a:pt x="28" y="8"/>
                    <a:pt x="25" y="5"/>
                  </a:cubicBezTo>
                  <a:cubicBezTo>
                    <a:pt x="22" y="1"/>
                    <a:pt x="18" y="0"/>
                    <a:pt x="11" y="0"/>
                  </a:cubicBezTo>
                  <a:lnTo>
                    <a:pt x="0" y="0"/>
                  </a:lnTo>
                  <a:close/>
                  <a:moveTo>
                    <a:pt x="8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5" y="7"/>
                    <a:pt x="17" y="7"/>
                    <a:pt x="19" y="10"/>
                  </a:cubicBezTo>
                  <a:cubicBezTo>
                    <a:pt x="20" y="12"/>
                    <a:pt x="21" y="15"/>
                    <a:pt x="21" y="18"/>
                  </a:cubicBezTo>
                  <a:cubicBezTo>
                    <a:pt x="21" y="21"/>
                    <a:pt x="20" y="24"/>
                    <a:pt x="18" y="27"/>
                  </a:cubicBezTo>
                  <a:cubicBezTo>
                    <a:pt x="17" y="29"/>
                    <a:pt x="15" y="30"/>
                    <a:pt x="12" y="30"/>
                  </a:cubicBezTo>
                  <a:cubicBezTo>
                    <a:pt x="8" y="30"/>
                    <a:pt x="8" y="30"/>
                    <a:pt x="8" y="30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E803B44-570E-205B-F054-20DC7B845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2840038"/>
              <a:ext cx="68263" cy="77788"/>
            </a:xfrm>
            <a:custGeom>
              <a:avLst/>
              <a:gdLst>
                <a:gd name="T0" fmla="*/ 28 w 43"/>
                <a:gd name="T1" fmla="*/ 0 h 49"/>
                <a:gd name="T2" fmla="*/ 15 w 43"/>
                <a:gd name="T3" fmla="*/ 0 h 49"/>
                <a:gd name="T4" fmla="*/ 0 w 43"/>
                <a:gd name="T5" fmla="*/ 49 h 49"/>
                <a:gd name="T6" fmla="*/ 9 w 43"/>
                <a:gd name="T7" fmla="*/ 49 h 49"/>
                <a:gd name="T8" fmla="*/ 12 w 43"/>
                <a:gd name="T9" fmla="*/ 40 h 49"/>
                <a:gd name="T10" fmla="*/ 28 w 43"/>
                <a:gd name="T11" fmla="*/ 40 h 49"/>
                <a:gd name="T12" fmla="*/ 31 w 43"/>
                <a:gd name="T13" fmla="*/ 49 h 49"/>
                <a:gd name="T14" fmla="*/ 43 w 43"/>
                <a:gd name="T15" fmla="*/ 49 h 49"/>
                <a:gd name="T16" fmla="*/ 28 w 43"/>
                <a:gd name="T17" fmla="*/ 0 h 49"/>
                <a:gd name="T18" fmla="*/ 15 w 43"/>
                <a:gd name="T19" fmla="*/ 30 h 49"/>
                <a:gd name="T20" fmla="*/ 20 w 43"/>
                <a:gd name="T21" fmla="*/ 12 h 49"/>
                <a:gd name="T22" fmla="*/ 25 w 43"/>
                <a:gd name="T23" fmla="*/ 30 h 49"/>
                <a:gd name="T24" fmla="*/ 15 w 43"/>
                <a:gd name="T2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8" y="0"/>
                  </a:moveTo>
                  <a:lnTo>
                    <a:pt x="15" y="0"/>
                  </a:lnTo>
                  <a:lnTo>
                    <a:pt x="0" y="49"/>
                  </a:lnTo>
                  <a:lnTo>
                    <a:pt x="9" y="49"/>
                  </a:lnTo>
                  <a:lnTo>
                    <a:pt x="12" y="40"/>
                  </a:lnTo>
                  <a:lnTo>
                    <a:pt x="28" y="40"/>
                  </a:lnTo>
                  <a:lnTo>
                    <a:pt x="31" y="49"/>
                  </a:lnTo>
                  <a:lnTo>
                    <a:pt x="43" y="49"/>
                  </a:lnTo>
                  <a:lnTo>
                    <a:pt x="28" y="0"/>
                  </a:lnTo>
                  <a:close/>
                  <a:moveTo>
                    <a:pt x="15" y="30"/>
                  </a:moveTo>
                  <a:lnTo>
                    <a:pt x="20" y="12"/>
                  </a:lnTo>
                  <a:lnTo>
                    <a:pt x="2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EDC74E9-3D37-4747-CF13-FD0DB8B97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4725" y="2840038"/>
              <a:ext cx="65088" cy="77788"/>
            </a:xfrm>
            <a:custGeom>
              <a:avLst/>
              <a:gdLst>
                <a:gd name="T0" fmla="*/ 0 w 30"/>
                <a:gd name="T1" fmla="*/ 0 h 36"/>
                <a:gd name="T2" fmla="*/ 0 w 30"/>
                <a:gd name="T3" fmla="*/ 36 h 36"/>
                <a:gd name="T4" fmla="*/ 13 w 30"/>
                <a:gd name="T5" fmla="*/ 36 h 36"/>
                <a:gd name="T6" fmla="*/ 26 w 30"/>
                <a:gd name="T7" fmla="*/ 31 h 36"/>
                <a:gd name="T8" fmla="*/ 30 w 30"/>
                <a:gd name="T9" fmla="*/ 18 h 36"/>
                <a:gd name="T10" fmla="*/ 26 w 30"/>
                <a:gd name="T11" fmla="*/ 5 h 36"/>
                <a:gd name="T12" fmla="*/ 12 w 30"/>
                <a:gd name="T13" fmla="*/ 0 h 36"/>
                <a:gd name="T14" fmla="*/ 0 w 30"/>
                <a:gd name="T15" fmla="*/ 0 h 36"/>
                <a:gd name="T16" fmla="*/ 9 w 30"/>
                <a:gd name="T17" fmla="*/ 7 h 36"/>
                <a:gd name="T18" fmla="*/ 12 w 30"/>
                <a:gd name="T19" fmla="*/ 7 h 36"/>
                <a:gd name="T20" fmla="*/ 19 w 30"/>
                <a:gd name="T21" fmla="*/ 10 h 36"/>
                <a:gd name="T22" fmla="*/ 22 w 30"/>
                <a:gd name="T23" fmla="*/ 18 h 36"/>
                <a:gd name="T24" fmla="*/ 19 w 30"/>
                <a:gd name="T25" fmla="*/ 27 h 36"/>
                <a:gd name="T26" fmla="*/ 12 w 30"/>
                <a:gd name="T27" fmla="*/ 30 h 36"/>
                <a:gd name="T28" fmla="*/ 9 w 30"/>
                <a:gd name="T29" fmla="*/ 30 h 36"/>
                <a:gd name="T30" fmla="*/ 9 w 30"/>
                <a:gd name="T3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5"/>
                    <a:pt x="26" y="31"/>
                  </a:cubicBezTo>
                  <a:cubicBezTo>
                    <a:pt x="29" y="28"/>
                    <a:pt x="30" y="23"/>
                    <a:pt x="30" y="18"/>
                  </a:cubicBezTo>
                  <a:cubicBezTo>
                    <a:pt x="30" y="13"/>
                    <a:pt x="29" y="8"/>
                    <a:pt x="26" y="5"/>
                  </a:cubicBezTo>
                  <a:cubicBezTo>
                    <a:pt x="22" y="1"/>
                    <a:pt x="19" y="0"/>
                    <a:pt x="12" y="0"/>
                  </a:cubicBezTo>
                  <a:lnTo>
                    <a:pt x="0" y="0"/>
                  </a:lnTo>
                  <a:close/>
                  <a:moveTo>
                    <a:pt x="9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5" y="7"/>
                    <a:pt x="17" y="7"/>
                    <a:pt x="19" y="10"/>
                  </a:cubicBezTo>
                  <a:cubicBezTo>
                    <a:pt x="21" y="12"/>
                    <a:pt x="22" y="15"/>
                    <a:pt x="22" y="18"/>
                  </a:cubicBezTo>
                  <a:cubicBezTo>
                    <a:pt x="22" y="21"/>
                    <a:pt x="21" y="24"/>
                    <a:pt x="19" y="27"/>
                  </a:cubicBezTo>
                  <a:cubicBezTo>
                    <a:pt x="17" y="29"/>
                    <a:pt x="15" y="30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A580488-9D21-AD60-E780-52E8B6257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7750" y="2838450"/>
              <a:ext cx="66675" cy="82550"/>
            </a:xfrm>
            <a:custGeom>
              <a:avLst/>
              <a:gdLst>
                <a:gd name="T0" fmla="*/ 16 w 31"/>
                <a:gd name="T1" fmla="*/ 0 h 38"/>
                <a:gd name="T2" fmla="*/ 4 w 31"/>
                <a:gd name="T3" fmla="*/ 6 h 38"/>
                <a:gd name="T4" fmla="*/ 0 w 31"/>
                <a:gd name="T5" fmla="*/ 19 h 38"/>
                <a:gd name="T6" fmla="*/ 4 w 31"/>
                <a:gd name="T7" fmla="*/ 33 h 38"/>
                <a:gd name="T8" fmla="*/ 15 w 31"/>
                <a:gd name="T9" fmla="*/ 38 h 38"/>
                <a:gd name="T10" fmla="*/ 27 w 31"/>
                <a:gd name="T11" fmla="*/ 33 h 38"/>
                <a:gd name="T12" fmla="*/ 31 w 31"/>
                <a:gd name="T13" fmla="*/ 19 h 38"/>
                <a:gd name="T14" fmla="*/ 27 w 31"/>
                <a:gd name="T15" fmla="*/ 6 h 38"/>
                <a:gd name="T16" fmla="*/ 16 w 31"/>
                <a:gd name="T17" fmla="*/ 0 h 38"/>
                <a:gd name="T18" fmla="*/ 16 w 31"/>
                <a:gd name="T19" fmla="*/ 7 h 38"/>
                <a:gd name="T20" fmla="*/ 21 w 31"/>
                <a:gd name="T21" fmla="*/ 10 h 38"/>
                <a:gd name="T22" fmla="*/ 22 w 31"/>
                <a:gd name="T23" fmla="*/ 19 h 38"/>
                <a:gd name="T24" fmla="*/ 16 w 31"/>
                <a:gd name="T25" fmla="*/ 31 h 38"/>
                <a:gd name="T26" fmla="*/ 9 w 31"/>
                <a:gd name="T27" fmla="*/ 19 h 38"/>
                <a:gd name="T28" fmla="*/ 16 w 31"/>
                <a:gd name="T2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8">
                  <a:moveTo>
                    <a:pt x="16" y="0"/>
                  </a:moveTo>
                  <a:cubicBezTo>
                    <a:pt x="11" y="0"/>
                    <a:pt x="7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4"/>
                    <a:pt x="2" y="29"/>
                    <a:pt x="4" y="33"/>
                  </a:cubicBezTo>
                  <a:cubicBezTo>
                    <a:pt x="7" y="36"/>
                    <a:pt x="11" y="38"/>
                    <a:pt x="15" y="38"/>
                  </a:cubicBezTo>
                  <a:cubicBezTo>
                    <a:pt x="20" y="38"/>
                    <a:pt x="25" y="36"/>
                    <a:pt x="27" y="33"/>
                  </a:cubicBezTo>
                  <a:cubicBezTo>
                    <a:pt x="30" y="29"/>
                    <a:pt x="31" y="24"/>
                    <a:pt x="31" y="19"/>
                  </a:cubicBezTo>
                  <a:cubicBezTo>
                    <a:pt x="31" y="14"/>
                    <a:pt x="30" y="9"/>
                    <a:pt x="27" y="6"/>
                  </a:cubicBezTo>
                  <a:cubicBezTo>
                    <a:pt x="25" y="2"/>
                    <a:pt x="21" y="0"/>
                    <a:pt x="16" y="0"/>
                  </a:cubicBezTo>
                  <a:moveTo>
                    <a:pt x="16" y="7"/>
                  </a:moveTo>
                  <a:cubicBezTo>
                    <a:pt x="18" y="7"/>
                    <a:pt x="20" y="8"/>
                    <a:pt x="21" y="10"/>
                  </a:cubicBezTo>
                  <a:cubicBezTo>
                    <a:pt x="22" y="12"/>
                    <a:pt x="22" y="15"/>
                    <a:pt x="22" y="19"/>
                  </a:cubicBezTo>
                  <a:cubicBezTo>
                    <a:pt x="22" y="27"/>
                    <a:pt x="20" y="31"/>
                    <a:pt x="16" y="31"/>
                  </a:cubicBezTo>
                  <a:cubicBezTo>
                    <a:pt x="11" y="31"/>
                    <a:pt x="9" y="27"/>
                    <a:pt x="9" y="19"/>
                  </a:cubicBezTo>
                  <a:cubicBezTo>
                    <a:pt x="9" y="11"/>
                    <a:pt x="11" y="7"/>
                    <a:pt x="1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09F853-9105-45B0-ED15-5D9627880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2840038"/>
              <a:ext cx="49213" cy="77788"/>
            </a:xfrm>
            <a:custGeom>
              <a:avLst/>
              <a:gdLst>
                <a:gd name="T0" fmla="*/ 10 w 31"/>
                <a:gd name="T1" fmla="*/ 40 h 49"/>
                <a:gd name="T2" fmla="*/ 10 w 31"/>
                <a:gd name="T3" fmla="*/ 0 h 49"/>
                <a:gd name="T4" fmla="*/ 0 w 31"/>
                <a:gd name="T5" fmla="*/ 0 h 49"/>
                <a:gd name="T6" fmla="*/ 0 w 31"/>
                <a:gd name="T7" fmla="*/ 49 h 49"/>
                <a:gd name="T8" fmla="*/ 31 w 31"/>
                <a:gd name="T9" fmla="*/ 49 h 49"/>
                <a:gd name="T10" fmla="*/ 31 w 31"/>
                <a:gd name="T11" fmla="*/ 40 h 49"/>
                <a:gd name="T12" fmla="*/ 10 w 31"/>
                <a:gd name="T13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9">
                  <a:moveTo>
                    <a:pt x="10" y="4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1" y="49"/>
                  </a:lnTo>
                  <a:lnTo>
                    <a:pt x="31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AEA4AB1-9D74-AB84-06E0-34CF22894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2840038"/>
              <a:ext cx="57150" cy="77788"/>
            </a:xfrm>
            <a:custGeom>
              <a:avLst/>
              <a:gdLst>
                <a:gd name="T0" fmla="*/ 36 w 36"/>
                <a:gd name="T1" fmla="*/ 10 h 49"/>
                <a:gd name="T2" fmla="*/ 36 w 36"/>
                <a:gd name="T3" fmla="*/ 0 h 49"/>
                <a:gd name="T4" fmla="*/ 0 w 36"/>
                <a:gd name="T5" fmla="*/ 0 h 49"/>
                <a:gd name="T6" fmla="*/ 0 w 36"/>
                <a:gd name="T7" fmla="*/ 49 h 49"/>
                <a:gd name="T8" fmla="*/ 13 w 36"/>
                <a:gd name="T9" fmla="*/ 49 h 49"/>
                <a:gd name="T10" fmla="*/ 13 w 36"/>
                <a:gd name="T11" fmla="*/ 30 h 49"/>
                <a:gd name="T12" fmla="*/ 32 w 36"/>
                <a:gd name="T13" fmla="*/ 30 h 49"/>
                <a:gd name="T14" fmla="*/ 32 w 36"/>
                <a:gd name="T15" fmla="*/ 21 h 49"/>
                <a:gd name="T16" fmla="*/ 13 w 36"/>
                <a:gd name="T17" fmla="*/ 21 h 49"/>
                <a:gd name="T18" fmla="*/ 13 w 36"/>
                <a:gd name="T19" fmla="*/ 10 h 49"/>
                <a:gd name="T20" fmla="*/ 36 w 36"/>
                <a:gd name="T21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9">
                  <a:moveTo>
                    <a:pt x="36" y="1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13" y="30"/>
                  </a:lnTo>
                  <a:lnTo>
                    <a:pt x="32" y="30"/>
                  </a:lnTo>
                  <a:lnTo>
                    <a:pt x="32" y="21"/>
                  </a:lnTo>
                  <a:lnTo>
                    <a:pt x="13" y="21"/>
                  </a:lnTo>
                  <a:lnTo>
                    <a:pt x="13" y="10"/>
                  </a:ln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38D74330-4654-A10C-C1E8-D505402CF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9363" y="2838450"/>
              <a:ext cx="66675" cy="82550"/>
            </a:xfrm>
            <a:custGeom>
              <a:avLst/>
              <a:gdLst>
                <a:gd name="T0" fmla="*/ 16 w 31"/>
                <a:gd name="T1" fmla="*/ 0 h 38"/>
                <a:gd name="T2" fmla="*/ 4 w 31"/>
                <a:gd name="T3" fmla="*/ 6 h 38"/>
                <a:gd name="T4" fmla="*/ 0 w 31"/>
                <a:gd name="T5" fmla="*/ 19 h 38"/>
                <a:gd name="T6" fmla="*/ 4 w 31"/>
                <a:gd name="T7" fmla="*/ 33 h 38"/>
                <a:gd name="T8" fmla="*/ 15 w 31"/>
                <a:gd name="T9" fmla="*/ 38 h 38"/>
                <a:gd name="T10" fmla="*/ 27 w 31"/>
                <a:gd name="T11" fmla="*/ 33 h 38"/>
                <a:gd name="T12" fmla="*/ 31 w 31"/>
                <a:gd name="T13" fmla="*/ 19 h 38"/>
                <a:gd name="T14" fmla="*/ 27 w 31"/>
                <a:gd name="T15" fmla="*/ 6 h 38"/>
                <a:gd name="T16" fmla="*/ 16 w 31"/>
                <a:gd name="T17" fmla="*/ 0 h 38"/>
                <a:gd name="T18" fmla="*/ 15 w 31"/>
                <a:gd name="T19" fmla="*/ 7 h 38"/>
                <a:gd name="T20" fmla="*/ 21 w 31"/>
                <a:gd name="T21" fmla="*/ 10 h 38"/>
                <a:gd name="T22" fmla="*/ 22 w 31"/>
                <a:gd name="T23" fmla="*/ 19 h 38"/>
                <a:gd name="T24" fmla="*/ 15 w 31"/>
                <a:gd name="T25" fmla="*/ 31 h 38"/>
                <a:gd name="T26" fmla="*/ 9 w 31"/>
                <a:gd name="T27" fmla="*/ 19 h 38"/>
                <a:gd name="T28" fmla="*/ 15 w 31"/>
                <a:gd name="T2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8">
                  <a:moveTo>
                    <a:pt x="16" y="0"/>
                  </a:moveTo>
                  <a:cubicBezTo>
                    <a:pt x="11" y="0"/>
                    <a:pt x="7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24"/>
                    <a:pt x="1" y="29"/>
                    <a:pt x="4" y="33"/>
                  </a:cubicBezTo>
                  <a:cubicBezTo>
                    <a:pt x="7" y="36"/>
                    <a:pt x="11" y="38"/>
                    <a:pt x="15" y="38"/>
                  </a:cubicBezTo>
                  <a:cubicBezTo>
                    <a:pt x="20" y="38"/>
                    <a:pt x="24" y="36"/>
                    <a:pt x="27" y="33"/>
                  </a:cubicBezTo>
                  <a:cubicBezTo>
                    <a:pt x="29" y="29"/>
                    <a:pt x="31" y="24"/>
                    <a:pt x="31" y="19"/>
                  </a:cubicBezTo>
                  <a:cubicBezTo>
                    <a:pt x="31" y="14"/>
                    <a:pt x="30" y="9"/>
                    <a:pt x="27" y="6"/>
                  </a:cubicBezTo>
                  <a:cubicBezTo>
                    <a:pt x="24" y="2"/>
                    <a:pt x="20" y="0"/>
                    <a:pt x="16" y="0"/>
                  </a:cubicBezTo>
                  <a:moveTo>
                    <a:pt x="15" y="7"/>
                  </a:moveTo>
                  <a:cubicBezTo>
                    <a:pt x="18" y="7"/>
                    <a:pt x="19" y="8"/>
                    <a:pt x="21" y="10"/>
                  </a:cubicBezTo>
                  <a:cubicBezTo>
                    <a:pt x="22" y="12"/>
                    <a:pt x="22" y="15"/>
                    <a:pt x="22" y="19"/>
                  </a:cubicBezTo>
                  <a:cubicBezTo>
                    <a:pt x="22" y="27"/>
                    <a:pt x="20" y="31"/>
                    <a:pt x="15" y="31"/>
                  </a:cubicBezTo>
                  <a:cubicBezTo>
                    <a:pt x="11" y="31"/>
                    <a:pt x="9" y="27"/>
                    <a:pt x="9" y="19"/>
                  </a:cubicBezTo>
                  <a:cubicBezTo>
                    <a:pt x="9" y="11"/>
                    <a:pt x="11" y="7"/>
                    <a:pt x="1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40D2E6F-AA45-2446-0909-002AA050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840038"/>
              <a:ext cx="19050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B670F39-C5F3-4395-CFCA-1984BD8D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840038"/>
              <a:ext cx="65088" cy="77788"/>
            </a:xfrm>
            <a:custGeom>
              <a:avLst/>
              <a:gdLst>
                <a:gd name="T0" fmla="*/ 0 w 30"/>
                <a:gd name="T1" fmla="*/ 0 h 36"/>
                <a:gd name="T2" fmla="*/ 0 w 30"/>
                <a:gd name="T3" fmla="*/ 36 h 36"/>
                <a:gd name="T4" fmla="*/ 17 w 30"/>
                <a:gd name="T5" fmla="*/ 36 h 36"/>
                <a:gd name="T6" fmla="*/ 27 w 30"/>
                <a:gd name="T7" fmla="*/ 34 h 36"/>
                <a:gd name="T8" fmla="*/ 30 w 30"/>
                <a:gd name="T9" fmla="*/ 26 h 36"/>
                <a:gd name="T10" fmla="*/ 27 w 30"/>
                <a:gd name="T11" fmla="*/ 20 h 36"/>
                <a:gd name="T12" fmla="*/ 23 w 30"/>
                <a:gd name="T13" fmla="*/ 17 h 36"/>
                <a:gd name="T14" fmla="*/ 29 w 30"/>
                <a:gd name="T15" fmla="*/ 9 h 36"/>
                <a:gd name="T16" fmla="*/ 26 w 30"/>
                <a:gd name="T17" fmla="*/ 2 h 36"/>
                <a:gd name="T18" fmla="*/ 17 w 30"/>
                <a:gd name="T19" fmla="*/ 0 h 36"/>
                <a:gd name="T20" fmla="*/ 0 w 30"/>
                <a:gd name="T21" fmla="*/ 0 h 36"/>
                <a:gd name="T22" fmla="*/ 9 w 30"/>
                <a:gd name="T23" fmla="*/ 6 h 36"/>
                <a:gd name="T24" fmla="*/ 14 w 30"/>
                <a:gd name="T25" fmla="*/ 6 h 36"/>
                <a:gd name="T26" fmla="*/ 19 w 30"/>
                <a:gd name="T27" fmla="*/ 7 h 36"/>
                <a:gd name="T28" fmla="*/ 20 w 30"/>
                <a:gd name="T29" fmla="*/ 10 h 36"/>
                <a:gd name="T30" fmla="*/ 19 w 30"/>
                <a:gd name="T31" fmla="*/ 13 h 36"/>
                <a:gd name="T32" fmla="*/ 15 w 30"/>
                <a:gd name="T33" fmla="*/ 14 h 36"/>
                <a:gd name="T34" fmla="*/ 9 w 30"/>
                <a:gd name="T35" fmla="*/ 14 h 36"/>
                <a:gd name="T36" fmla="*/ 9 w 30"/>
                <a:gd name="T37" fmla="*/ 6 h 36"/>
                <a:gd name="T38" fmla="*/ 9 w 30"/>
                <a:gd name="T39" fmla="*/ 21 h 36"/>
                <a:gd name="T40" fmla="*/ 16 w 30"/>
                <a:gd name="T41" fmla="*/ 21 h 36"/>
                <a:gd name="T42" fmla="*/ 21 w 30"/>
                <a:gd name="T43" fmla="*/ 25 h 36"/>
                <a:gd name="T44" fmla="*/ 19 w 30"/>
                <a:gd name="T45" fmla="*/ 29 h 36"/>
                <a:gd name="T46" fmla="*/ 15 w 30"/>
                <a:gd name="T47" fmla="*/ 30 h 36"/>
                <a:gd name="T48" fmla="*/ 9 w 30"/>
                <a:gd name="T49" fmla="*/ 30 h 36"/>
                <a:gd name="T50" fmla="*/ 9 w 30"/>
                <a:gd name="T51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2" y="36"/>
                    <a:pt x="25" y="36"/>
                    <a:pt x="27" y="34"/>
                  </a:cubicBezTo>
                  <a:cubicBezTo>
                    <a:pt x="29" y="32"/>
                    <a:pt x="30" y="29"/>
                    <a:pt x="30" y="26"/>
                  </a:cubicBezTo>
                  <a:cubicBezTo>
                    <a:pt x="30" y="24"/>
                    <a:pt x="29" y="21"/>
                    <a:pt x="27" y="20"/>
                  </a:cubicBezTo>
                  <a:cubicBezTo>
                    <a:pt x="26" y="18"/>
                    <a:pt x="25" y="18"/>
                    <a:pt x="23" y="17"/>
                  </a:cubicBezTo>
                  <a:cubicBezTo>
                    <a:pt x="27" y="16"/>
                    <a:pt x="29" y="13"/>
                    <a:pt x="29" y="9"/>
                  </a:cubicBezTo>
                  <a:cubicBezTo>
                    <a:pt x="29" y="6"/>
                    <a:pt x="28" y="4"/>
                    <a:pt x="26" y="2"/>
                  </a:cubicBezTo>
                  <a:cubicBezTo>
                    <a:pt x="24" y="0"/>
                    <a:pt x="21" y="0"/>
                    <a:pt x="17" y="0"/>
                  </a:cubicBezTo>
                  <a:lnTo>
                    <a:pt x="0" y="0"/>
                  </a:lnTo>
                  <a:close/>
                  <a:moveTo>
                    <a:pt x="9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8" y="6"/>
                    <a:pt x="18" y="6"/>
                    <a:pt x="19" y="7"/>
                  </a:cubicBezTo>
                  <a:cubicBezTo>
                    <a:pt x="20" y="8"/>
                    <a:pt x="20" y="9"/>
                    <a:pt x="20" y="10"/>
                  </a:cubicBezTo>
                  <a:cubicBezTo>
                    <a:pt x="20" y="12"/>
                    <a:pt x="20" y="13"/>
                    <a:pt x="19" y="13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6"/>
                  </a:lnTo>
                  <a:close/>
                  <a:moveTo>
                    <a:pt x="9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9" y="21"/>
                    <a:pt x="21" y="22"/>
                    <a:pt x="21" y="25"/>
                  </a:cubicBezTo>
                  <a:cubicBezTo>
                    <a:pt x="21" y="27"/>
                    <a:pt x="20" y="28"/>
                    <a:pt x="19" y="29"/>
                  </a:cubicBezTo>
                  <a:cubicBezTo>
                    <a:pt x="18" y="29"/>
                    <a:pt x="17" y="30"/>
                    <a:pt x="15" y="30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C112BEE-1B0F-F2C0-1354-257425DA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2088" y="2814638"/>
              <a:ext cx="71438" cy="103188"/>
            </a:xfrm>
            <a:custGeom>
              <a:avLst/>
              <a:gdLst>
                <a:gd name="T0" fmla="*/ 30 w 45"/>
                <a:gd name="T1" fmla="*/ 16 h 65"/>
                <a:gd name="T2" fmla="*/ 16 w 45"/>
                <a:gd name="T3" fmla="*/ 16 h 65"/>
                <a:gd name="T4" fmla="*/ 0 w 45"/>
                <a:gd name="T5" fmla="*/ 65 h 65"/>
                <a:gd name="T6" fmla="*/ 9 w 45"/>
                <a:gd name="T7" fmla="*/ 65 h 65"/>
                <a:gd name="T8" fmla="*/ 13 w 45"/>
                <a:gd name="T9" fmla="*/ 56 h 65"/>
                <a:gd name="T10" fmla="*/ 30 w 45"/>
                <a:gd name="T11" fmla="*/ 56 h 65"/>
                <a:gd name="T12" fmla="*/ 32 w 45"/>
                <a:gd name="T13" fmla="*/ 65 h 65"/>
                <a:gd name="T14" fmla="*/ 45 w 45"/>
                <a:gd name="T15" fmla="*/ 65 h 65"/>
                <a:gd name="T16" fmla="*/ 30 w 45"/>
                <a:gd name="T17" fmla="*/ 16 h 65"/>
                <a:gd name="T18" fmla="*/ 16 w 45"/>
                <a:gd name="T19" fmla="*/ 46 h 65"/>
                <a:gd name="T20" fmla="*/ 21 w 45"/>
                <a:gd name="T21" fmla="*/ 28 h 65"/>
                <a:gd name="T22" fmla="*/ 27 w 45"/>
                <a:gd name="T23" fmla="*/ 46 h 65"/>
                <a:gd name="T24" fmla="*/ 16 w 45"/>
                <a:gd name="T25" fmla="*/ 46 h 65"/>
                <a:gd name="T26" fmla="*/ 32 w 45"/>
                <a:gd name="T27" fmla="*/ 0 h 65"/>
                <a:gd name="T28" fmla="*/ 16 w 45"/>
                <a:gd name="T29" fmla="*/ 8 h 65"/>
                <a:gd name="T30" fmla="*/ 19 w 45"/>
                <a:gd name="T31" fmla="*/ 12 h 65"/>
                <a:gd name="T32" fmla="*/ 35 w 45"/>
                <a:gd name="T33" fmla="*/ 7 h 65"/>
                <a:gd name="T34" fmla="*/ 32 w 45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65">
                  <a:moveTo>
                    <a:pt x="30" y="16"/>
                  </a:moveTo>
                  <a:lnTo>
                    <a:pt x="16" y="16"/>
                  </a:lnTo>
                  <a:lnTo>
                    <a:pt x="0" y="65"/>
                  </a:lnTo>
                  <a:lnTo>
                    <a:pt x="9" y="65"/>
                  </a:lnTo>
                  <a:lnTo>
                    <a:pt x="13" y="56"/>
                  </a:lnTo>
                  <a:lnTo>
                    <a:pt x="30" y="56"/>
                  </a:lnTo>
                  <a:lnTo>
                    <a:pt x="32" y="65"/>
                  </a:lnTo>
                  <a:lnTo>
                    <a:pt x="45" y="65"/>
                  </a:lnTo>
                  <a:lnTo>
                    <a:pt x="30" y="16"/>
                  </a:lnTo>
                  <a:close/>
                  <a:moveTo>
                    <a:pt x="16" y="46"/>
                  </a:moveTo>
                  <a:lnTo>
                    <a:pt x="21" y="28"/>
                  </a:lnTo>
                  <a:lnTo>
                    <a:pt x="27" y="46"/>
                  </a:lnTo>
                  <a:lnTo>
                    <a:pt x="16" y="46"/>
                  </a:lnTo>
                  <a:close/>
                  <a:moveTo>
                    <a:pt x="32" y="0"/>
                  </a:moveTo>
                  <a:lnTo>
                    <a:pt x="16" y="8"/>
                  </a:lnTo>
                  <a:lnTo>
                    <a:pt x="19" y="12"/>
                  </a:lnTo>
                  <a:lnTo>
                    <a:pt x="35" y="7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E8AD9F96-F453-262E-0B47-26B313DDF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1463" y="2816225"/>
              <a:ext cx="60325" cy="101600"/>
            </a:xfrm>
            <a:custGeom>
              <a:avLst/>
              <a:gdLst>
                <a:gd name="T0" fmla="*/ 28 w 28"/>
                <a:gd name="T1" fmla="*/ 11 h 47"/>
                <a:gd name="T2" fmla="*/ 21 w 28"/>
                <a:gd name="T3" fmla="*/ 11 h 47"/>
                <a:gd name="T4" fmla="*/ 21 w 28"/>
                <a:gd name="T5" fmla="*/ 30 h 47"/>
                <a:gd name="T6" fmla="*/ 22 w 28"/>
                <a:gd name="T7" fmla="*/ 32 h 47"/>
                <a:gd name="T8" fmla="*/ 9 w 28"/>
                <a:gd name="T9" fmla="*/ 11 h 47"/>
                <a:gd name="T10" fmla="*/ 0 w 28"/>
                <a:gd name="T11" fmla="*/ 11 h 47"/>
                <a:gd name="T12" fmla="*/ 0 w 28"/>
                <a:gd name="T13" fmla="*/ 47 h 47"/>
                <a:gd name="T14" fmla="*/ 7 w 28"/>
                <a:gd name="T15" fmla="*/ 47 h 47"/>
                <a:gd name="T16" fmla="*/ 7 w 28"/>
                <a:gd name="T17" fmla="*/ 26 h 47"/>
                <a:gd name="T18" fmla="*/ 6 w 28"/>
                <a:gd name="T19" fmla="*/ 24 h 47"/>
                <a:gd name="T20" fmla="*/ 6 w 28"/>
                <a:gd name="T21" fmla="*/ 23 h 47"/>
                <a:gd name="T22" fmla="*/ 21 w 28"/>
                <a:gd name="T23" fmla="*/ 47 h 47"/>
                <a:gd name="T24" fmla="*/ 28 w 28"/>
                <a:gd name="T25" fmla="*/ 47 h 47"/>
                <a:gd name="T26" fmla="*/ 28 w 28"/>
                <a:gd name="T27" fmla="*/ 11 h 47"/>
                <a:gd name="T28" fmla="*/ 22 w 28"/>
                <a:gd name="T29" fmla="*/ 0 h 47"/>
                <a:gd name="T30" fmla="*/ 18 w 28"/>
                <a:gd name="T31" fmla="*/ 3 h 47"/>
                <a:gd name="T32" fmla="*/ 15 w 28"/>
                <a:gd name="T33" fmla="*/ 2 h 47"/>
                <a:gd name="T34" fmla="*/ 11 w 28"/>
                <a:gd name="T35" fmla="*/ 1 h 47"/>
                <a:gd name="T36" fmla="*/ 5 w 28"/>
                <a:gd name="T37" fmla="*/ 4 h 47"/>
                <a:gd name="T38" fmla="*/ 7 w 28"/>
                <a:gd name="T39" fmla="*/ 7 h 47"/>
                <a:gd name="T40" fmla="*/ 11 w 28"/>
                <a:gd name="T41" fmla="*/ 5 h 47"/>
                <a:gd name="T42" fmla="*/ 13 w 28"/>
                <a:gd name="T43" fmla="*/ 5 h 47"/>
                <a:gd name="T44" fmla="*/ 18 w 28"/>
                <a:gd name="T45" fmla="*/ 7 h 47"/>
                <a:gd name="T46" fmla="*/ 24 w 28"/>
                <a:gd name="T47" fmla="*/ 3 h 47"/>
                <a:gd name="T48" fmla="*/ 22 w 28"/>
                <a:gd name="T4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7">
                  <a:moveTo>
                    <a:pt x="28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2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8" y="47"/>
                    <a:pt x="28" y="47"/>
                    <a:pt x="28" y="47"/>
                  </a:cubicBezTo>
                  <a:lnTo>
                    <a:pt x="28" y="11"/>
                  </a:lnTo>
                  <a:close/>
                  <a:moveTo>
                    <a:pt x="22" y="0"/>
                  </a:moveTo>
                  <a:cubicBezTo>
                    <a:pt x="21" y="2"/>
                    <a:pt x="19" y="3"/>
                    <a:pt x="18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6" y="7"/>
                    <a:pt x="16" y="7"/>
                    <a:pt x="18" y="7"/>
                  </a:cubicBezTo>
                  <a:cubicBezTo>
                    <a:pt x="20" y="7"/>
                    <a:pt x="22" y="6"/>
                    <a:pt x="24" y="3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368CE3E-AE43-AB9F-7A87-EA4B71DFC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663" y="2840038"/>
              <a:ext cx="55563" cy="77788"/>
            </a:xfrm>
            <a:custGeom>
              <a:avLst/>
              <a:gdLst>
                <a:gd name="T0" fmla="*/ 35 w 35"/>
                <a:gd name="T1" fmla="*/ 10 h 49"/>
                <a:gd name="T2" fmla="*/ 35 w 35"/>
                <a:gd name="T3" fmla="*/ 0 h 49"/>
                <a:gd name="T4" fmla="*/ 0 w 35"/>
                <a:gd name="T5" fmla="*/ 0 h 49"/>
                <a:gd name="T6" fmla="*/ 0 w 35"/>
                <a:gd name="T7" fmla="*/ 49 h 49"/>
                <a:gd name="T8" fmla="*/ 35 w 35"/>
                <a:gd name="T9" fmla="*/ 49 h 49"/>
                <a:gd name="T10" fmla="*/ 35 w 35"/>
                <a:gd name="T11" fmla="*/ 40 h 49"/>
                <a:gd name="T12" fmla="*/ 12 w 35"/>
                <a:gd name="T13" fmla="*/ 40 h 49"/>
                <a:gd name="T14" fmla="*/ 12 w 35"/>
                <a:gd name="T15" fmla="*/ 29 h 49"/>
                <a:gd name="T16" fmla="*/ 31 w 35"/>
                <a:gd name="T17" fmla="*/ 29 h 49"/>
                <a:gd name="T18" fmla="*/ 31 w 35"/>
                <a:gd name="T19" fmla="*/ 19 h 49"/>
                <a:gd name="T20" fmla="*/ 12 w 35"/>
                <a:gd name="T21" fmla="*/ 19 h 49"/>
                <a:gd name="T22" fmla="*/ 12 w 35"/>
                <a:gd name="T23" fmla="*/ 10 h 49"/>
                <a:gd name="T24" fmla="*/ 35 w 35"/>
                <a:gd name="T2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9">
                  <a:moveTo>
                    <a:pt x="35" y="10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5" y="49"/>
                  </a:lnTo>
                  <a:lnTo>
                    <a:pt x="35" y="40"/>
                  </a:lnTo>
                  <a:lnTo>
                    <a:pt x="12" y="40"/>
                  </a:lnTo>
                  <a:lnTo>
                    <a:pt x="12" y="29"/>
                  </a:lnTo>
                  <a:lnTo>
                    <a:pt x="31" y="29"/>
                  </a:lnTo>
                  <a:lnTo>
                    <a:pt x="31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3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800B1837-7C0A-E01C-8B46-D7F81659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2840038"/>
              <a:ext cx="63500" cy="77788"/>
            </a:xfrm>
            <a:custGeom>
              <a:avLst/>
              <a:gdLst>
                <a:gd name="T0" fmla="*/ 40 w 40"/>
                <a:gd name="T1" fmla="*/ 8 h 49"/>
                <a:gd name="T2" fmla="*/ 40 w 40"/>
                <a:gd name="T3" fmla="*/ 0 h 49"/>
                <a:gd name="T4" fmla="*/ 2 w 40"/>
                <a:gd name="T5" fmla="*/ 0 h 49"/>
                <a:gd name="T6" fmla="*/ 2 w 40"/>
                <a:gd name="T7" fmla="*/ 10 h 49"/>
                <a:gd name="T8" fmla="*/ 25 w 40"/>
                <a:gd name="T9" fmla="*/ 10 h 49"/>
                <a:gd name="T10" fmla="*/ 0 w 40"/>
                <a:gd name="T11" fmla="*/ 41 h 49"/>
                <a:gd name="T12" fmla="*/ 0 w 40"/>
                <a:gd name="T13" fmla="*/ 49 h 49"/>
                <a:gd name="T14" fmla="*/ 40 w 40"/>
                <a:gd name="T15" fmla="*/ 49 h 49"/>
                <a:gd name="T16" fmla="*/ 40 w 40"/>
                <a:gd name="T17" fmla="*/ 40 h 49"/>
                <a:gd name="T18" fmla="*/ 14 w 40"/>
                <a:gd name="T19" fmla="*/ 40 h 49"/>
                <a:gd name="T20" fmla="*/ 40 w 40"/>
                <a:gd name="T2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9">
                  <a:moveTo>
                    <a:pt x="40" y="8"/>
                  </a:moveTo>
                  <a:lnTo>
                    <a:pt x="40" y="0"/>
                  </a:lnTo>
                  <a:lnTo>
                    <a:pt x="2" y="0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0" y="49"/>
                  </a:lnTo>
                  <a:lnTo>
                    <a:pt x="40" y="40"/>
                  </a:lnTo>
                  <a:lnTo>
                    <a:pt x="14" y="40"/>
                  </a:lnTo>
                  <a:lnTo>
                    <a:pt x="4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CCA123E-50DC-DA92-2296-C5F07D6D9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2803525"/>
              <a:ext cx="314325" cy="123825"/>
            </a:xfrm>
            <a:custGeom>
              <a:avLst/>
              <a:gdLst>
                <a:gd name="T0" fmla="*/ 135 w 145"/>
                <a:gd name="T1" fmla="*/ 15 h 57"/>
                <a:gd name="T2" fmla="*/ 24 w 145"/>
                <a:gd name="T3" fmla="*/ 16 h 57"/>
                <a:gd name="T4" fmla="*/ 10 w 145"/>
                <a:gd name="T5" fmla="*/ 13 h 57"/>
                <a:gd name="T6" fmla="*/ 142 w 145"/>
                <a:gd name="T7" fmla="*/ 8 h 57"/>
                <a:gd name="T8" fmla="*/ 120 w 145"/>
                <a:gd name="T9" fmla="*/ 18 h 57"/>
                <a:gd name="T10" fmla="*/ 42 w 145"/>
                <a:gd name="T11" fmla="*/ 47 h 57"/>
                <a:gd name="T12" fmla="*/ 11 w 145"/>
                <a:gd name="T13" fmla="*/ 20 h 57"/>
                <a:gd name="T14" fmla="*/ 127 w 145"/>
                <a:gd name="T15" fmla="*/ 32 h 57"/>
                <a:gd name="T16" fmla="*/ 98 w 145"/>
                <a:gd name="T17" fmla="*/ 49 h 57"/>
                <a:gd name="T18" fmla="*/ 85 w 145"/>
                <a:gd name="T19" fmla="*/ 50 h 57"/>
                <a:gd name="T20" fmla="*/ 70 w 145"/>
                <a:gd name="T21" fmla="*/ 52 h 57"/>
                <a:gd name="T22" fmla="*/ 97 w 145"/>
                <a:gd name="T23" fmla="*/ 47 h 57"/>
                <a:gd name="T24" fmla="*/ 92 w 145"/>
                <a:gd name="T25" fmla="*/ 50 h 57"/>
                <a:gd name="T26" fmla="*/ 0 w 145"/>
                <a:gd name="T27" fmla="*/ 26 h 57"/>
                <a:gd name="T28" fmla="*/ 138 w 145"/>
                <a:gd name="T29" fmla="*/ 17 h 57"/>
                <a:gd name="T30" fmla="*/ 82 w 145"/>
                <a:gd name="T31" fmla="*/ 44 h 57"/>
                <a:gd name="T32" fmla="*/ 64 w 145"/>
                <a:gd name="T33" fmla="*/ 44 h 57"/>
                <a:gd name="T34" fmla="*/ 13 w 145"/>
                <a:gd name="T35" fmla="*/ 27 h 57"/>
                <a:gd name="T36" fmla="*/ 13 w 145"/>
                <a:gd name="T37" fmla="*/ 33 h 57"/>
                <a:gd name="T38" fmla="*/ 17 w 145"/>
                <a:gd name="T39" fmla="*/ 31 h 57"/>
                <a:gd name="T40" fmla="*/ 18 w 145"/>
                <a:gd name="T41" fmla="*/ 31 h 57"/>
                <a:gd name="T42" fmla="*/ 19 w 145"/>
                <a:gd name="T43" fmla="*/ 34 h 57"/>
                <a:gd name="T44" fmla="*/ 18 w 145"/>
                <a:gd name="T45" fmla="*/ 35 h 57"/>
                <a:gd name="T46" fmla="*/ 26 w 145"/>
                <a:gd name="T47" fmla="*/ 43 h 57"/>
                <a:gd name="T48" fmla="*/ 22 w 145"/>
                <a:gd name="T49" fmla="*/ 41 h 57"/>
                <a:gd name="T50" fmla="*/ 28 w 145"/>
                <a:gd name="T51" fmla="*/ 38 h 57"/>
                <a:gd name="T52" fmla="*/ 27 w 145"/>
                <a:gd name="T53" fmla="*/ 44 h 57"/>
                <a:gd name="T54" fmla="*/ 31 w 145"/>
                <a:gd name="T55" fmla="*/ 39 h 57"/>
                <a:gd name="T56" fmla="*/ 35 w 145"/>
                <a:gd name="T57" fmla="*/ 41 h 57"/>
                <a:gd name="T58" fmla="*/ 39 w 145"/>
                <a:gd name="T59" fmla="*/ 42 h 57"/>
                <a:gd name="T60" fmla="*/ 41 w 145"/>
                <a:gd name="T61" fmla="*/ 50 h 57"/>
                <a:gd name="T62" fmla="*/ 39 w 145"/>
                <a:gd name="T63" fmla="*/ 49 h 57"/>
                <a:gd name="T64" fmla="*/ 44 w 145"/>
                <a:gd name="T65" fmla="*/ 50 h 57"/>
                <a:gd name="T66" fmla="*/ 46 w 145"/>
                <a:gd name="T67" fmla="*/ 51 h 57"/>
                <a:gd name="T68" fmla="*/ 49 w 145"/>
                <a:gd name="T69" fmla="*/ 45 h 57"/>
                <a:gd name="T70" fmla="*/ 62 w 145"/>
                <a:gd name="T71" fmla="*/ 54 h 57"/>
                <a:gd name="T72" fmla="*/ 61 w 145"/>
                <a:gd name="T73" fmla="*/ 47 h 57"/>
                <a:gd name="T74" fmla="*/ 66 w 145"/>
                <a:gd name="T75" fmla="*/ 54 h 57"/>
                <a:gd name="T76" fmla="*/ 65 w 145"/>
                <a:gd name="T77" fmla="*/ 48 h 57"/>
                <a:gd name="T78" fmla="*/ 69 w 145"/>
                <a:gd name="T79" fmla="*/ 54 h 57"/>
                <a:gd name="T80" fmla="*/ 74 w 145"/>
                <a:gd name="T81" fmla="*/ 53 h 57"/>
                <a:gd name="T82" fmla="*/ 74 w 145"/>
                <a:gd name="T83" fmla="*/ 48 h 57"/>
                <a:gd name="T84" fmla="*/ 77 w 145"/>
                <a:gd name="T85" fmla="*/ 51 h 57"/>
                <a:gd name="T86" fmla="*/ 77 w 145"/>
                <a:gd name="T87" fmla="*/ 54 h 57"/>
                <a:gd name="T88" fmla="*/ 83 w 145"/>
                <a:gd name="T89" fmla="*/ 52 h 57"/>
                <a:gd name="T90" fmla="*/ 80 w 145"/>
                <a:gd name="T91" fmla="*/ 48 h 57"/>
                <a:gd name="T92" fmla="*/ 87 w 145"/>
                <a:gd name="T93" fmla="*/ 54 h 57"/>
                <a:gd name="T94" fmla="*/ 92 w 145"/>
                <a:gd name="T95" fmla="*/ 51 h 57"/>
                <a:gd name="T96" fmla="*/ 89 w 145"/>
                <a:gd name="T97" fmla="*/ 53 h 57"/>
                <a:gd name="T98" fmla="*/ 97 w 145"/>
                <a:gd name="T99" fmla="*/ 52 h 57"/>
                <a:gd name="T100" fmla="*/ 99 w 145"/>
                <a:gd name="T101" fmla="*/ 48 h 57"/>
                <a:gd name="T102" fmla="*/ 101 w 145"/>
                <a:gd name="T103" fmla="*/ 44 h 57"/>
                <a:gd name="T104" fmla="*/ 111 w 145"/>
                <a:gd name="T105" fmla="*/ 48 h 57"/>
                <a:gd name="T106" fmla="*/ 105 w 145"/>
                <a:gd name="T107" fmla="*/ 44 h 57"/>
                <a:gd name="T108" fmla="*/ 109 w 145"/>
                <a:gd name="T109" fmla="*/ 42 h 57"/>
                <a:gd name="T110" fmla="*/ 115 w 145"/>
                <a:gd name="T111" fmla="*/ 42 h 57"/>
                <a:gd name="T112" fmla="*/ 121 w 145"/>
                <a:gd name="T113" fmla="*/ 43 h 57"/>
                <a:gd name="T114" fmla="*/ 119 w 145"/>
                <a:gd name="T115" fmla="*/ 37 h 57"/>
                <a:gd name="T116" fmla="*/ 124 w 145"/>
                <a:gd name="T117" fmla="*/ 34 h 57"/>
                <a:gd name="T118" fmla="*/ 135 w 145"/>
                <a:gd name="T119" fmla="*/ 34 h 57"/>
                <a:gd name="T120" fmla="*/ 132 w 145"/>
                <a:gd name="T121" fmla="*/ 28 h 57"/>
                <a:gd name="T122" fmla="*/ 137 w 145"/>
                <a:gd name="T123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" h="57">
                  <a:moveTo>
                    <a:pt x="135" y="15"/>
                  </a:moveTo>
                  <a:cubicBezTo>
                    <a:pt x="133" y="15"/>
                    <a:pt x="131" y="16"/>
                    <a:pt x="127" y="18"/>
                  </a:cubicBezTo>
                  <a:cubicBezTo>
                    <a:pt x="127" y="18"/>
                    <a:pt x="124" y="20"/>
                    <a:pt x="122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32" y="24"/>
                    <a:pt x="135" y="21"/>
                    <a:pt x="135" y="21"/>
                  </a:cubicBezTo>
                  <a:cubicBezTo>
                    <a:pt x="135" y="21"/>
                    <a:pt x="137" y="18"/>
                    <a:pt x="137" y="17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5"/>
                    <a:pt x="136" y="15"/>
                    <a:pt x="135" y="15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4"/>
                    <a:pt x="11" y="14"/>
                  </a:cubicBezTo>
                  <a:cubicBezTo>
                    <a:pt x="12" y="14"/>
                    <a:pt x="12" y="15"/>
                    <a:pt x="13" y="15"/>
                  </a:cubicBezTo>
                  <a:cubicBezTo>
                    <a:pt x="15" y="15"/>
                    <a:pt x="17" y="17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8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4"/>
                    <a:pt x="21" y="13"/>
                    <a:pt x="18" y="10"/>
                  </a:cubicBezTo>
                  <a:cubicBezTo>
                    <a:pt x="13" y="6"/>
                    <a:pt x="12" y="2"/>
                    <a:pt x="12" y="0"/>
                  </a:cubicBezTo>
                  <a:cubicBezTo>
                    <a:pt x="11" y="2"/>
                    <a:pt x="10" y="4"/>
                    <a:pt x="10" y="6"/>
                  </a:cubicBezTo>
                  <a:cubicBezTo>
                    <a:pt x="10" y="9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1"/>
                    <a:pt x="3" y="8"/>
                    <a:pt x="2" y="7"/>
                  </a:cubicBezTo>
                  <a:cubicBezTo>
                    <a:pt x="2" y="12"/>
                    <a:pt x="7" y="16"/>
                    <a:pt x="7" y="16"/>
                  </a:cubicBezTo>
                  <a:moveTo>
                    <a:pt x="122" y="19"/>
                  </a:moveTo>
                  <a:cubicBezTo>
                    <a:pt x="124" y="19"/>
                    <a:pt x="127" y="18"/>
                    <a:pt x="127" y="18"/>
                  </a:cubicBezTo>
                  <a:cubicBezTo>
                    <a:pt x="130" y="15"/>
                    <a:pt x="133" y="14"/>
                    <a:pt x="135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41" y="14"/>
                    <a:pt x="142" y="10"/>
                    <a:pt x="142" y="8"/>
                  </a:cubicBezTo>
                  <a:cubicBezTo>
                    <a:pt x="140" y="10"/>
                    <a:pt x="135" y="12"/>
                    <a:pt x="135" y="12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5"/>
                    <a:pt x="133" y="3"/>
                    <a:pt x="132" y="1"/>
                  </a:cubicBezTo>
                  <a:cubicBezTo>
                    <a:pt x="132" y="2"/>
                    <a:pt x="132" y="2"/>
                    <a:pt x="132" y="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1" y="6"/>
                    <a:pt x="127" y="10"/>
                    <a:pt x="125" y="12"/>
                  </a:cubicBezTo>
                  <a:cubicBezTo>
                    <a:pt x="124" y="14"/>
                    <a:pt x="120" y="16"/>
                    <a:pt x="120" y="18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122" y="19"/>
                  </a:lnTo>
                  <a:close/>
                  <a:moveTo>
                    <a:pt x="42" y="44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lnTo>
                    <a:pt x="42" y="44"/>
                  </a:lnTo>
                  <a:close/>
                  <a:moveTo>
                    <a:pt x="21" y="18"/>
                  </a:moveTo>
                  <a:cubicBezTo>
                    <a:pt x="17" y="17"/>
                    <a:pt x="15" y="16"/>
                    <a:pt x="13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5"/>
                    <a:pt x="8" y="15"/>
                    <a:pt x="8" y="16"/>
                  </a:cubicBezTo>
                  <a:cubicBezTo>
                    <a:pt x="8" y="17"/>
                    <a:pt x="9" y="17"/>
                    <a:pt x="10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4" y="23"/>
                    <a:pt x="18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8"/>
                    <a:pt x="22" y="18"/>
                    <a:pt x="22" y="18"/>
                  </a:cubicBezTo>
                  <a:lnTo>
                    <a:pt x="21" y="18"/>
                  </a:lnTo>
                  <a:close/>
                  <a:moveTo>
                    <a:pt x="127" y="32"/>
                  </a:moveTo>
                  <a:cubicBezTo>
                    <a:pt x="126" y="33"/>
                    <a:pt x="126" y="34"/>
                    <a:pt x="127" y="35"/>
                  </a:cubicBezTo>
                  <a:cubicBezTo>
                    <a:pt x="127" y="37"/>
                    <a:pt x="129" y="38"/>
                    <a:pt x="131" y="37"/>
                  </a:cubicBezTo>
                  <a:cubicBezTo>
                    <a:pt x="132" y="36"/>
                    <a:pt x="132" y="35"/>
                    <a:pt x="131" y="33"/>
                  </a:cubicBezTo>
                  <a:cubicBezTo>
                    <a:pt x="130" y="32"/>
                    <a:pt x="128" y="31"/>
                    <a:pt x="127" y="32"/>
                  </a:cubicBezTo>
                  <a:moveTo>
                    <a:pt x="71" y="51"/>
                  </a:moveTo>
                  <a:cubicBezTo>
                    <a:pt x="71" y="51"/>
                    <a:pt x="71" y="51"/>
                    <a:pt x="71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2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51"/>
                    <a:pt x="70" y="51"/>
                    <a:pt x="70" y="51"/>
                  </a:cubicBezTo>
                  <a:lnTo>
                    <a:pt x="71" y="51"/>
                  </a:lnTo>
                  <a:close/>
                  <a:moveTo>
                    <a:pt x="98" y="48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2"/>
                    <a:pt x="99" y="51"/>
                  </a:cubicBezTo>
                  <a:cubicBezTo>
                    <a:pt x="100" y="51"/>
                    <a:pt x="101" y="50"/>
                    <a:pt x="100" y="49"/>
                  </a:cubicBezTo>
                  <a:cubicBezTo>
                    <a:pt x="100" y="49"/>
                    <a:pt x="100" y="48"/>
                    <a:pt x="98" y="48"/>
                  </a:cubicBezTo>
                  <a:moveTo>
                    <a:pt x="83" y="48"/>
                  </a:moveTo>
                  <a:cubicBezTo>
                    <a:pt x="82" y="49"/>
                    <a:pt x="82" y="49"/>
                    <a:pt x="82" y="49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5" y="51"/>
                    <a:pt x="85" y="50"/>
                    <a:pt x="85" y="50"/>
                  </a:cubicBezTo>
                  <a:cubicBezTo>
                    <a:pt x="85" y="49"/>
                    <a:pt x="84" y="48"/>
                    <a:pt x="83" y="48"/>
                  </a:cubicBezTo>
                  <a:moveTo>
                    <a:pt x="26" y="38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8"/>
                    <a:pt x="26" y="38"/>
                  </a:cubicBezTo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5"/>
                    <a:pt x="71" y="55"/>
                  </a:cubicBezTo>
                  <a:cubicBezTo>
                    <a:pt x="72" y="55"/>
                    <a:pt x="72" y="54"/>
                    <a:pt x="73" y="53"/>
                  </a:cubicBezTo>
                  <a:cubicBezTo>
                    <a:pt x="73" y="53"/>
                    <a:pt x="72" y="52"/>
                    <a:pt x="70" y="52"/>
                  </a:cubicBezTo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46"/>
                    <a:pt x="98" y="45"/>
                    <a:pt x="97" y="45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48"/>
                    <a:pt x="97" y="48"/>
                    <a:pt x="97" y="48"/>
                  </a:cubicBezTo>
                  <a:lnTo>
                    <a:pt x="98" y="48"/>
                  </a:lnTo>
                  <a:close/>
                  <a:moveTo>
                    <a:pt x="91" y="48"/>
                  </a:moveTo>
                  <a:cubicBezTo>
                    <a:pt x="91" y="48"/>
                    <a:pt x="91" y="48"/>
                    <a:pt x="91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lnTo>
                    <a:pt x="91" y="48"/>
                  </a:lnTo>
                  <a:close/>
                  <a:moveTo>
                    <a:pt x="11" y="21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5" y="19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2" y="30"/>
                    <a:pt x="2" y="30"/>
                  </a:cubicBezTo>
                  <a:cubicBezTo>
                    <a:pt x="2" y="30"/>
                    <a:pt x="10" y="37"/>
                    <a:pt x="23" y="44"/>
                  </a:cubicBezTo>
                  <a:cubicBezTo>
                    <a:pt x="35" y="50"/>
                    <a:pt x="53" y="57"/>
                    <a:pt x="74" y="57"/>
                  </a:cubicBezTo>
                  <a:cubicBezTo>
                    <a:pt x="114" y="57"/>
                    <a:pt x="140" y="33"/>
                    <a:pt x="143" y="30"/>
                  </a:cubicBezTo>
                  <a:cubicBezTo>
                    <a:pt x="145" y="28"/>
                    <a:pt x="145" y="26"/>
                    <a:pt x="145" y="25"/>
                  </a:cubicBezTo>
                  <a:cubicBezTo>
                    <a:pt x="145" y="24"/>
                    <a:pt x="145" y="23"/>
                    <a:pt x="145" y="23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9"/>
                    <a:pt x="135" y="21"/>
                    <a:pt x="135" y="21"/>
                  </a:cubicBezTo>
                  <a:cubicBezTo>
                    <a:pt x="135" y="21"/>
                    <a:pt x="120" y="36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3" y="43"/>
                    <a:pt x="92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9" y="44"/>
                    <a:pt x="88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4"/>
                    <a:pt x="84" y="44"/>
                    <a:pt x="83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1" y="45"/>
                    <a:pt x="80" y="45"/>
                    <a:pt x="79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76" y="45"/>
                    <a:pt x="75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5"/>
                    <a:pt x="71" y="45"/>
                    <a:pt x="69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7" y="45"/>
                    <a:pt x="66" y="45"/>
                    <a:pt x="6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3" y="44"/>
                    <a:pt x="61" y="44"/>
                    <a:pt x="60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4"/>
                    <a:pt x="57" y="43"/>
                    <a:pt x="56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28" y="37"/>
                    <a:pt x="11" y="21"/>
                    <a:pt x="11" y="21"/>
                  </a:cubicBezTo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2" y="34"/>
                    <a:pt x="12" y="34"/>
                    <a:pt x="12" y="34"/>
                  </a:cubicBezTo>
                  <a:lnTo>
                    <a:pt x="11" y="34"/>
                  </a:lnTo>
                  <a:close/>
                  <a:moveTo>
                    <a:pt x="18" y="39"/>
                  </a:moveTo>
                  <a:cubicBezTo>
                    <a:pt x="17" y="38"/>
                    <a:pt x="17" y="38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6" y="37"/>
                    <a:pt x="16" y="36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3" y="34"/>
                    <a:pt x="21" y="33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39"/>
                    <a:pt x="20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lnTo>
                    <a:pt x="18" y="39"/>
                  </a:lnTo>
                  <a:close/>
                  <a:moveTo>
                    <a:pt x="26" y="42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40"/>
                    <a:pt x="21" y="40"/>
                    <a:pt x="22" y="39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6"/>
                    <a:pt x="28" y="38"/>
                    <a:pt x="28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41"/>
                    <a:pt x="26" y="42"/>
                  </a:cubicBezTo>
                  <a:moveTo>
                    <a:pt x="31" y="39"/>
                  </a:moveTo>
                  <a:cubicBezTo>
                    <a:pt x="29" y="43"/>
                    <a:pt x="29" y="43"/>
                    <a:pt x="29" y="43"/>
                  </a:cubicBezTo>
                  <a:cubicBezTo>
                    <a:pt x="29" y="44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8"/>
                    <a:pt x="31" y="39"/>
                  </a:cubicBezTo>
                  <a:moveTo>
                    <a:pt x="36" y="41"/>
                  </a:move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5"/>
                    <a:pt x="33" y="46"/>
                    <a:pt x="33" y="4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38" y="41"/>
                    <a:pt x="38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9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6" y="41"/>
                  </a:lnTo>
                  <a:close/>
                  <a:moveTo>
                    <a:pt x="44" y="50"/>
                  </a:moveTo>
                  <a:cubicBezTo>
                    <a:pt x="44" y="50"/>
                    <a:pt x="44" y="50"/>
                    <a:pt x="44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50"/>
                    <a:pt x="43" y="50"/>
                    <a:pt x="43" y="50"/>
                  </a:cubicBezTo>
                  <a:lnTo>
                    <a:pt x="44" y="50"/>
                  </a:lnTo>
                  <a:close/>
                  <a:moveTo>
                    <a:pt x="51" y="46"/>
                  </a:move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5"/>
                    <a:pt x="49" y="45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7"/>
                    <a:pt x="49" y="47"/>
                  </a:cubicBezTo>
                  <a:cubicBezTo>
                    <a:pt x="50" y="48"/>
                    <a:pt x="50" y="49"/>
                    <a:pt x="50" y="50"/>
                  </a:cubicBezTo>
                  <a:cubicBezTo>
                    <a:pt x="49" y="51"/>
                    <a:pt x="48" y="52"/>
                    <a:pt x="47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50"/>
                    <a:pt x="46" y="51"/>
                    <a:pt x="47" y="51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9"/>
                    <a:pt x="49" y="49"/>
                    <a:pt x="47" y="48"/>
                  </a:cubicBezTo>
                  <a:cubicBezTo>
                    <a:pt x="47" y="47"/>
                    <a:pt x="46" y="47"/>
                    <a:pt x="46" y="46"/>
                  </a:cubicBezTo>
                  <a:cubicBezTo>
                    <a:pt x="47" y="45"/>
                    <a:pt x="48" y="44"/>
                    <a:pt x="4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1" y="45"/>
                    <a:pt x="51" y="45"/>
                    <a:pt x="51" y="45"/>
                  </a:cubicBezTo>
                  <a:lnTo>
                    <a:pt x="51" y="46"/>
                  </a:lnTo>
                  <a:close/>
                  <a:moveTo>
                    <a:pt x="55" y="49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8"/>
                    <a:pt x="54" y="48"/>
                    <a:pt x="54" y="48"/>
                  </a:cubicBezTo>
                  <a:lnTo>
                    <a:pt x="55" y="49"/>
                  </a:lnTo>
                  <a:close/>
                  <a:moveTo>
                    <a:pt x="62" y="54"/>
                  </a:moveTo>
                  <a:cubicBezTo>
                    <a:pt x="60" y="54"/>
                    <a:pt x="59" y="54"/>
                    <a:pt x="59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53"/>
                    <a:pt x="58" y="54"/>
                    <a:pt x="58" y="5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4"/>
                    <a:pt x="63" y="53"/>
                    <a:pt x="6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2" y="54"/>
                  </a:lnTo>
                  <a:close/>
                  <a:moveTo>
                    <a:pt x="66" y="49"/>
                  </a:moveTo>
                  <a:cubicBezTo>
                    <a:pt x="66" y="54"/>
                    <a:pt x="66" y="54"/>
                    <a:pt x="66" y="54"/>
                  </a:cubicBezTo>
                  <a:cubicBezTo>
                    <a:pt x="66" y="55"/>
                    <a:pt x="67" y="54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4" y="48"/>
                    <a:pt x="64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6" y="49"/>
                  </a:cubicBezTo>
                  <a:moveTo>
                    <a:pt x="71" y="55"/>
                  </a:moveTo>
                  <a:cubicBezTo>
                    <a:pt x="70" y="55"/>
                    <a:pt x="69" y="55"/>
                    <a:pt x="69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9" y="55"/>
                    <a:pt x="69" y="5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48"/>
                    <a:pt x="68" y="49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3" y="48"/>
                    <a:pt x="73" y="50"/>
                    <a:pt x="73" y="50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3" y="52"/>
                    <a:pt x="74" y="52"/>
                    <a:pt x="74" y="53"/>
                  </a:cubicBezTo>
                  <a:cubicBezTo>
                    <a:pt x="74" y="54"/>
                    <a:pt x="73" y="55"/>
                    <a:pt x="71" y="55"/>
                  </a:cubicBezTo>
                  <a:moveTo>
                    <a:pt x="79" y="55"/>
                  </a:move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5" y="48"/>
                    <a:pt x="75" y="48"/>
                    <a:pt x="77" y="48"/>
                  </a:cubicBezTo>
                  <a:cubicBezTo>
                    <a:pt x="78" y="48"/>
                    <a:pt x="78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80" y="48"/>
                    <a:pt x="78" y="49"/>
                  </a:cubicBezTo>
                  <a:cubicBezTo>
                    <a:pt x="77" y="49"/>
                    <a:pt x="76" y="49"/>
                    <a:pt x="76" y="49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9" y="52"/>
                    <a:pt x="78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lnTo>
                    <a:pt x="79" y="55"/>
                  </a:lnTo>
                  <a:close/>
                  <a:moveTo>
                    <a:pt x="87" y="54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5"/>
                    <a:pt x="84" y="54"/>
                    <a:pt x="84" y="54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4"/>
                    <a:pt x="82" y="55"/>
                    <a:pt x="82" y="53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6" y="47"/>
                    <a:pt x="86" y="49"/>
                    <a:pt x="86" y="49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1"/>
                    <a:pt x="86" y="52"/>
                    <a:pt x="87" y="5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87" y="54"/>
                  </a:lnTo>
                  <a:close/>
                  <a:moveTo>
                    <a:pt x="95" y="53"/>
                  </a:moveTo>
                  <a:cubicBezTo>
                    <a:pt x="94" y="53"/>
                    <a:pt x="94" y="53"/>
                    <a:pt x="94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3"/>
                    <a:pt x="96" y="53"/>
                    <a:pt x="96" y="53"/>
                  </a:cubicBezTo>
                  <a:lnTo>
                    <a:pt x="95" y="53"/>
                  </a:lnTo>
                  <a:close/>
                  <a:moveTo>
                    <a:pt x="100" y="52"/>
                  </a:moveTo>
                  <a:cubicBezTo>
                    <a:pt x="98" y="52"/>
                    <a:pt x="98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5" y="46"/>
                    <a:pt x="94" y="46"/>
                    <a:pt x="94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0" y="44"/>
                    <a:pt x="100" y="46"/>
                    <a:pt x="100" y="46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101" y="48"/>
                    <a:pt x="101" y="48"/>
                    <a:pt x="101" y="49"/>
                  </a:cubicBezTo>
                  <a:cubicBezTo>
                    <a:pt x="102" y="50"/>
                    <a:pt x="101" y="51"/>
                    <a:pt x="100" y="52"/>
                  </a:cubicBezTo>
                  <a:moveTo>
                    <a:pt x="106" y="50"/>
                  </a:moveTo>
                  <a:cubicBezTo>
                    <a:pt x="104" y="50"/>
                    <a:pt x="104" y="50"/>
                    <a:pt x="104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6" y="49"/>
                    <a:pt x="106" y="49"/>
                  </a:cubicBezTo>
                  <a:lnTo>
                    <a:pt x="106" y="50"/>
                  </a:lnTo>
                  <a:close/>
                  <a:moveTo>
                    <a:pt x="111" y="48"/>
                  </a:moveTo>
                  <a:cubicBezTo>
                    <a:pt x="110" y="48"/>
                    <a:pt x="110" y="48"/>
                    <a:pt x="110" y="48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8"/>
                    <a:pt x="109" y="48"/>
                    <a:pt x="109" y="47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3"/>
                    <a:pt x="105" y="44"/>
                    <a:pt x="105" y="45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2"/>
                    <a:pt x="106" y="42"/>
                    <a:pt x="107" y="42"/>
                  </a:cubicBezTo>
                  <a:cubicBezTo>
                    <a:pt x="109" y="41"/>
                    <a:pt x="109" y="41"/>
                    <a:pt x="110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0" y="42"/>
                    <a:pt x="110" y="41"/>
                    <a:pt x="109" y="42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8"/>
                    <a:pt x="111" y="47"/>
                    <a:pt x="111" y="47"/>
                  </a:cubicBezTo>
                  <a:lnTo>
                    <a:pt x="111" y="48"/>
                  </a:lnTo>
                  <a:close/>
                  <a:moveTo>
                    <a:pt x="115" y="42"/>
                  </a:moveTo>
                  <a:cubicBezTo>
                    <a:pt x="114" y="42"/>
                    <a:pt x="114" y="42"/>
                    <a:pt x="114" y="42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5" y="42"/>
                  </a:lnTo>
                  <a:close/>
                  <a:moveTo>
                    <a:pt x="126" y="40"/>
                  </a:moveTo>
                  <a:cubicBezTo>
                    <a:pt x="126" y="40"/>
                    <a:pt x="126" y="40"/>
                    <a:pt x="126" y="40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2" y="43"/>
                    <a:pt x="122" y="42"/>
                    <a:pt x="123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7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34"/>
                    <a:pt x="123" y="34"/>
                    <a:pt x="123" y="35"/>
                  </a:cubicBezTo>
                  <a:cubicBezTo>
                    <a:pt x="126" y="40"/>
                    <a:pt x="126" y="40"/>
                    <a:pt x="126" y="40"/>
                  </a:cubicBezTo>
                  <a:close/>
                  <a:moveTo>
                    <a:pt x="131" y="38"/>
                  </a:moveTo>
                  <a:cubicBezTo>
                    <a:pt x="129" y="39"/>
                    <a:pt x="127" y="38"/>
                    <a:pt x="126" y="37"/>
                  </a:cubicBezTo>
                  <a:cubicBezTo>
                    <a:pt x="125" y="35"/>
                    <a:pt x="125" y="33"/>
                    <a:pt x="127" y="31"/>
                  </a:cubicBezTo>
                  <a:cubicBezTo>
                    <a:pt x="128" y="30"/>
                    <a:pt x="130" y="31"/>
                    <a:pt x="132" y="32"/>
                  </a:cubicBezTo>
                  <a:cubicBezTo>
                    <a:pt x="132" y="33"/>
                    <a:pt x="133" y="36"/>
                    <a:pt x="131" y="38"/>
                  </a:cubicBezTo>
                  <a:moveTo>
                    <a:pt x="136" y="33"/>
                  </a:moveTo>
                  <a:cubicBezTo>
                    <a:pt x="135" y="34"/>
                    <a:pt x="135" y="34"/>
                    <a:pt x="135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0"/>
                    <a:pt x="135" y="31"/>
                    <a:pt x="134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1" y="30"/>
                    <a:pt x="131" y="29"/>
                    <a:pt x="132" y="2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9"/>
                    <a:pt x="133" y="27"/>
                    <a:pt x="132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30"/>
                    <a:pt x="133" y="30"/>
                    <a:pt x="134" y="30"/>
                  </a:cubicBezTo>
                  <a:cubicBezTo>
                    <a:pt x="135" y="29"/>
                    <a:pt x="136" y="29"/>
                    <a:pt x="137" y="30"/>
                  </a:cubicBezTo>
                  <a:cubicBezTo>
                    <a:pt x="138" y="31"/>
                    <a:pt x="138" y="33"/>
                    <a:pt x="136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2F279B5-1301-94E2-1A86-B0D35449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2517775"/>
              <a:ext cx="104775" cy="215900"/>
            </a:xfrm>
            <a:custGeom>
              <a:avLst/>
              <a:gdLst>
                <a:gd name="T0" fmla="*/ 44 w 49"/>
                <a:gd name="T1" fmla="*/ 10 h 100"/>
                <a:gd name="T2" fmla="*/ 38 w 49"/>
                <a:gd name="T3" fmla="*/ 26 h 100"/>
                <a:gd name="T4" fmla="*/ 33 w 49"/>
                <a:gd name="T5" fmla="*/ 21 h 100"/>
                <a:gd name="T6" fmla="*/ 20 w 49"/>
                <a:gd name="T7" fmla="*/ 15 h 100"/>
                <a:gd name="T8" fmla="*/ 3 w 49"/>
                <a:gd name="T9" fmla="*/ 2 h 100"/>
                <a:gd name="T10" fmla="*/ 2 w 49"/>
                <a:gd name="T11" fmla="*/ 43 h 100"/>
                <a:gd name="T12" fmla="*/ 7 w 49"/>
                <a:gd name="T13" fmla="*/ 38 h 100"/>
                <a:gd name="T14" fmla="*/ 6 w 49"/>
                <a:gd name="T15" fmla="*/ 82 h 100"/>
                <a:gd name="T16" fmla="*/ 11 w 49"/>
                <a:gd name="T17" fmla="*/ 86 h 100"/>
                <a:gd name="T18" fmla="*/ 34 w 49"/>
                <a:gd name="T19" fmla="*/ 79 h 100"/>
                <a:gd name="T20" fmla="*/ 29 w 49"/>
                <a:gd name="T21" fmla="*/ 52 h 100"/>
                <a:gd name="T22" fmla="*/ 40 w 49"/>
                <a:gd name="T23" fmla="*/ 58 h 100"/>
                <a:gd name="T24" fmla="*/ 40 w 49"/>
                <a:gd name="T25" fmla="*/ 50 h 100"/>
                <a:gd name="T26" fmla="*/ 44 w 49"/>
                <a:gd name="T27" fmla="*/ 26 h 100"/>
                <a:gd name="T28" fmla="*/ 35 w 49"/>
                <a:gd name="T29" fmla="*/ 21 h 100"/>
                <a:gd name="T30" fmla="*/ 42 w 49"/>
                <a:gd name="T31" fmla="*/ 14 h 100"/>
                <a:gd name="T32" fmla="*/ 29 w 49"/>
                <a:gd name="T33" fmla="*/ 20 h 100"/>
                <a:gd name="T34" fmla="*/ 29 w 49"/>
                <a:gd name="T35" fmla="*/ 15 h 100"/>
                <a:gd name="T36" fmla="*/ 25 w 49"/>
                <a:gd name="T37" fmla="*/ 15 h 100"/>
                <a:gd name="T38" fmla="*/ 35 w 49"/>
                <a:gd name="T39" fmla="*/ 35 h 100"/>
                <a:gd name="T40" fmla="*/ 20 w 49"/>
                <a:gd name="T41" fmla="*/ 26 h 100"/>
                <a:gd name="T42" fmla="*/ 19 w 49"/>
                <a:gd name="T43" fmla="*/ 24 h 100"/>
                <a:gd name="T44" fmla="*/ 13 w 49"/>
                <a:gd name="T45" fmla="*/ 1 h 100"/>
                <a:gd name="T46" fmla="*/ 25 w 49"/>
                <a:gd name="T47" fmla="*/ 40 h 100"/>
                <a:gd name="T48" fmla="*/ 20 w 49"/>
                <a:gd name="T49" fmla="*/ 44 h 100"/>
                <a:gd name="T50" fmla="*/ 14 w 49"/>
                <a:gd name="T51" fmla="*/ 42 h 100"/>
                <a:gd name="T52" fmla="*/ 18 w 49"/>
                <a:gd name="T53" fmla="*/ 42 h 100"/>
                <a:gd name="T54" fmla="*/ 11 w 49"/>
                <a:gd name="T55" fmla="*/ 36 h 100"/>
                <a:gd name="T56" fmla="*/ 7 w 49"/>
                <a:gd name="T57" fmla="*/ 28 h 100"/>
                <a:gd name="T58" fmla="*/ 3 w 49"/>
                <a:gd name="T59" fmla="*/ 3 h 100"/>
                <a:gd name="T60" fmla="*/ 6 w 49"/>
                <a:gd name="T61" fmla="*/ 22 h 100"/>
                <a:gd name="T62" fmla="*/ 4 w 49"/>
                <a:gd name="T63" fmla="*/ 30 h 100"/>
                <a:gd name="T64" fmla="*/ 2 w 49"/>
                <a:gd name="T65" fmla="*/ 48 h 100"/>
                <a:gd name="T66" fmla="*/ 2 w 49"/>
                <a:gd name="T67" fmla="*/ 50 h 100"/>
                <a:gd name="T68" fmla="*/ 11 w 49"/>
                <a:gd name="T69" fmla="*/ 36 h 100"/>
                <a:gd name="T70" fmla="*/ 32 w 49"/>
                <a:gd name="T71" fmla="*/ 77 h 100"/>
                <a:gd name="T72" fmla="*/ 27 w 49"/>
                <a:gd name="T73" fmla="*/ 78 h 100"/>
                <a:gd name="T74" fmla="*/ 20 w 49"/>
                <a:gd name="T75" fmla="*/ 62 h 100"/>
                <a:gd name="T76" fmla="*/ 18 w 49"/>
                <a:gd name="T77" fmla="*/ 57 h 100"/>
                <a:gd name="T78" fmla="*/ 13 w 49"/>
                <a:gd name="T79" fmla="*/ 96 h 100"/>
                <a:gd name="T80" fmla="*/ 7 w 49"/>
                <a:gd name="T81" fmla="*/ 88 h 100"/>
                <a:gd name="T82" fmla="*/ 9 w 49"/>
                <a:gd name="T83" fmla="*/ 75 h 100"/>
                <a:gd name="T84" fmla="*/ 10 w 49"/>
                <a:gd name="T85" fmla="*/ 43 h 100"/>
                <a:gd name="T86" fmla="*/ 27 w 49"/>
                <a:gd name="T87" fmla="*/ 49 h 100"/>
                <a:gd name="T88" fmla="*/ 41 w 49"/>
                <a:gd name="T89" fmla="*/ 48 h 100"/>
                <a:gd name="T90" fmla="*/ 40 w 49"/>
                <a:gd name="T91" fmla="*/ 52 h 100"/>
                <a:gd name="T92" fmla="*/ 34 w 49"/>
                <a:gd name="T93" fmla="*/ 53 h 100"/>
                <a:gd name="T94" fmla="*/ 27 w 49"/>
                <a:gd name="T95" fmla="*/ 48 h 100"/>
                <a:gd name="T96" fmla="*/ 18 w 49"/>
                <a:gd name="T97" fmla="*/ 38 h 100"/>
                <a:gd name="T98" fmla="*/ 11 w 49"/>
                <a:gd name="T99" fmla="*/ 28 h 100"/>
                <a:gd name="T100" fmla="*/ 13 w 49"/>
                <a:gd name="T101" fmla="*/ 19 h 100"/>
                <a:gd name="T102" fmla="*/ 31 w 49"/>
                <a:gd name="T103" fmla="*/ 39 h 100"/>
                <a:gd name="T104" fmla="*/ 36 w 49"/>
                <a:gd name="T105" fmla="*/ 42 h 100"/>
                <a:gd name="T106" fmla="*/ 42 w 49"/>
                <a:gd name="T107" fmla="*/ 28 h 100"/>
                <a:gd name="T108" fmla="*/ 46 w 49"/>
                <a:gd name="T109" fmla="*/ 26 h 100"/>
                <a:gd name="T110" fmla="*/ 43 w 49"/>
                <a:gd name="T111" fmla="*/ 14 h 100"/>
                <a:gd name="T112" fmla="*/ 48 w 49"/>
                <a:gd name="T113" fmla="*/ 13 h 100"/>
                <a:gd name="T114" fmla="*/ 8 w 49"/>
                <a:gd name="T115" fmla="*/ 83 h 100"/>
                <a:gd name="T116" fmla="*/ 19 w 49"/>
                <a:gd name="T117" fmla="*/ 34 h 100"/>
                <a:gd name="T118" fmla="*/ 14 w 49"/>
                <a:gd name="T119" fmla="*/ 24 h 100"/>
                <a:gd name="T120" fmla="*/ 25 w 49"/>
                <a:gd name="T121" fmla="*/ 2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" h="100">
                  <a:moveTo>
                    <a:pt x="11" y="71"/>
                  </a:moveTo>
                  <a:cubicBezTo>
                    <a:pt x="11" y="72"/>
                    <a:pt x="11" y="72"/>
                    <a:pt x="11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1"/>
                    <a:pt x="12" y="71"/>
                    <a:pt x="12" y="71"/>
                  </a:cubicBezTo>
                  <a:lnTo>
                    <a:pt x="11" y="71"/>
                  </a:lnTo>
                  <a:close/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3" y="10"/>
                    <a:pt x="43" y="11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2" y="17"/>
                    <a:pt x="42" y="17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2"/>
                    <a:pt x="42" y="24"/>
                    <a:pt x="42" y="25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6"/>
                    <a:pt x="39" y="25"/>
                    <a:pt x="39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8"/>
                    <a:pt x="38" y="29"/>
                  </a:cubicBezTo>
                  <a:cubicBezTo>
                    <a:pt x="38" y="30"/>
                    <a:pt x="38" y="30"/>
                    <a:pt x="37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2"/>
                    <a:pt x="35" y="31"/>
                    <a:pt x="34" y="30"/>
                  </a:cubicBezTo>
                  <a:cubicBezTo>
                    <a:pt x="33" y="28"/>
                    <a:pt x="31" y="27"/>
                    <a:pt x="30" y="26"/>
                  </a:cubicBezTo>
                  <a:cubicBezTo>
                    <a:pt x="28" y="25"/>
                    <a:pt x="27" y="24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1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4"/>
                    <a:pt x="32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19" y="17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4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1"/>
                    <a:pt x="13" y="9"/>
                    <a:pt x="13" y="8"/>
                  </a:cubicBezTo>
                  <a:cubicBezTo>
                    <a:pt x="13" y="4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9" y="6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6" y="8"/>
                    <a:pt x="5" y="6"/>
                  </a:cubicBezTo>
                  <a:cubicBezTo>
                    <a:pt x="4" y="4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4" y="13"/>
                    <a:pt x="5" y="15"/>
                  </a:cubicBezTo>
                  <a:cubicBezTo>
                    <a:pt x="4" y="14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7"/>
                    <a:pt x="3" y="20"/>
                    <a:pt x="5" y="21"/>
                  </a:cubicBezTo>
                  <a:cubicBezTo>
                    <a:pt x="3" y="21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4"/>
                    <a:pt x="4" y="27"/>
                    <a:pt x="5" y="28"/>
                  </a:cubicBezTo>
                  <a:cubicBezTo>
                    <a:pt x="4" y="28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5" y="32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3"/>
                    <a:pt x="0" y="3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2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4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1"/>
                    <a:pt x="3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7"/>
                    <a:pt x="5" y="45"/>
                    <a:pt x="6" y="4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0"/>
                    <a:pt x="4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9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8"/>
                    <a:pt x="1" y="54"/>
                    <a:pt x="1" y="59"/>
                  </a:cubicBezTo>
                  <a:cubicBezTo>
                    <a:pt x="1" y="62"/>
                    <a:pt x="4" y="65"/>
                    <a:pt x="5" y="6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7" y="84"/>
                    <a:pt x="7" y="86"/>
                  </a:cubicBezTo>
                  <a:cubicBezTo>
                    <a:pt x="7" y="87"/>
                    <a:pt x="6" y="88"/>
                    <a:pt x="6" y="88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7" y="100"/>
                    <a:pt x="8" y="100"/>
                    <a:pt x="9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5" y="100"/>
                    <a:pt x="16" y="99"/>
                    <a:pt x="17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3" y="95"/>
                    <a:pt x="12" y="96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0" y="96"/>
                    <a:pt x="10" y="94"/>
                    <a:pt x="10" y="9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1"/>
                    <a:pt x="10" y="91"/>
                    <a:pt x="10" y="90"/>
                  </a:cubicBezTo>
                  <a:cubicBezTo>
                    <a:pt x="11" y="89"/>
                    <a:pt x="11" y="88"/>
                    <a:pt x="11" y="87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5"/>
                    <a:pt x="11" y="85"/>
                    <a:pt x="12" y="84"/>
                  </a:cubicBezTo>
                  <a:cubicBezTo>
                    <a:pt x="13" y="83"/>
                    <a:pt x="12" y="82"/>
                    <a:pt x="13" y="81"/>
                  </a:cubicBezTo>
                  <a:cubicBezTo>
                    <a:pt x="13" y="80"/>
                    <a:pt x="13" y="79"/>
                    <a:pt x="14" y="78"/>
                  </a:cubicBezTo>
                  <a:cubicBezTo>
                    <a:pt x="15" y="77"/>
                    <a:pt x="16" y="75"/>
                    <a:pt x="17" y="74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69"/>
                    <a:pt x="20" y="69"/>
                    <a:pt x="20" y="68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2"/>
                    <a:pt x="29" y="83"/>
                    <a:pt x="31" y="83"/>
                  </a:cubicBezTo>
                  <a:cubicBezTo>
                    <a:pt x="32" y="83"/>
                    <a:pt x="34" y="80"/>
                    <a:pt x="34" y="79"/>
                  </a:cubicBezTo>
                  <a:cubicBezTo>
                    <a:pt x="35" y="78"/>
                    <a:pt x="36" y="76"/>
                    <a:pt x="36" y="75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9" y="76"/>
                    <a:pt x="27" y="74"/>
                    <a:pt x="27" y="73"/>
                  </a:cubicBezTo>
                  <a:cubicBezTo>
                    <a:pt x="26" y="72"/>
                    <a:pt x="25" y="71"/>
                    <a:pt x="25" y="70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8"/>
                    <a:pt x="29" y="66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1" y="57"/>
                    <a:pt x="29" y="56"/>
                    <a:pt x="27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1" y="52"/>
                    <a:pt x="32" y="56"/>
                    <a:pt x="32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4" y="54"/>
                    <a:pt x="34" y="53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6" y="54"/>
                    <a:pt x="37" y="54"/>
                    <a:pt x="38" y="55"/>
                  </a:cubicBezTo>
                  <a:cubicBezTo>
                    <a:pt x="39" y="55"/>
                    <a:pt x="39" y="55"/>
                    <a:pt x="39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2" y="54"/>
                    <a:pt x="43" y="52"/>
                    <a:pt x="43" y="52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6" y="51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4" y="47"/>
                    <a:pt x="33" y="47"/>
                  </a:cubicBezTo>
                  <a:cubicBezTo>
                    <a:pt x="34" y="46"/>
                    <a:pt x="35" y="45"/>
                    <a:pt x="36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8"/>
                    <a:pt x="41" y="37"/>
                    <a:pt x="41" y="36"/>
                  </a:cubicBezTo>
                  <a:cubicBezTo>
                    <a:pt x="41" y="35"/>
                    <a:pt x="41" y="33"/>
                    <a:pt x="42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1"/>
                    <a:pt x="44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4" y="27"/>
                    <a:pt x="44" y="26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9"/>
                    <a:pt x="47" y="18"/>
                    <a:pt x="47" y="1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lnTo>
                    <a:pt x="49" y="12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2"/>
                    <a:pt x="35" y="22"/>
                    <a:pt x="35" y="22"/>
                  </a:cubicBezTo>
                  <a:lnTo>
                    <a:pt x="35" y="21"/>
                  </a:lnTo>
                  <a:close/>
                  <a:moveTo>
                    <a:pt x="44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44" y="10"/>
                  </a:ln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2" y="12"/>
                  </a:lnTo>
                  <a:close/>
                  <a:moveTo>
                    <a:pt x="43" y="17"/>
                  </a:moveTo>
                  <a:cubicBezTo>
                    <a:pt x="42" y="16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5"/>
                    <a:pt x="43" y="15"/>
                    <a:pt x="43" y="1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lnTo>
                    <a:pt x="43" y="17"/>
                  </a:lnTo>
                  <a:close/>
                  <a:moveTo>
                    <a:pt x="29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1" y="22"/>
                    <a:pt x="31" y="22"/>
                    <a:pt x="31" y="22"/>
                  </a:cubicBezTo>
                  <a:lnTo>
                    <a:pt x="29" y="21"/>
                  </a:lnTo>
                  <a:close/>
                  <a:moveTo>
                    <a:pt x="27" y="2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32" y="21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lnTo>
                    <a:pt x="32" y="21"/>
                  </a:ln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32" y="15"/>
                  </a:lnTo>
                  <a:close/>
                  <a:moveTo>
                    <a:pt x="28" y="15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22" y="13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2" y="13"/>
                  </a:lnTo>
                  <a:close/>
                  <a:moveTo>
                    <a:pt x="21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4"/>
                    <a:pt x="26" y="13"/>
                    <a:pt x="27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6"/>
                  </a:cubicBezTo>
                  <a:cubicBezTo>
                    <a:pt x="31" y="27"/>
                    <a:pt x="32" y="29"/>
                    <a:pt x="34" y="30"/>
                  </a:cubicBezTo>
                  <a:cubicBezTo>
                    <a:pt x="35" y="32"/>
                    <a:pt x="35" y="34"/>
                    <a:pt x="36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3" y="34"/>
                    <a:pt x="33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1" y="32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9"/>
                    <a:pt x="20" y="28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8"/>
                    <a:pt x="20" y="17"/>
                    <a:pt x="21" y="16"/>
                  </a:cubicBezTo>
                  <a:moveTo>
                    <a:pt x="20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7" y="32"/>
                    <a:pt x="17" y="31"/>
                    <a:pt x="17" y="2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0" y="28"/>
                    <a:pt x="20" y="30"/>
                    <a:pt x="20" y="30"/>
                  </a:cubicBezTo>
                  <a:lnTo>
                    <a:pt x="20" y="31"/>
                  </a:lnTo>
                  <a:close/>
                  <a:moveTo>
                    <a:pt x="16" y="1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6" y="18"/>
                  </a:lnTo>
                  <a:close/>
                  <a:moveTo>
                    <a:pt x="13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5" y="16"/>
                    <a:pt x="15" y="17"/>
                  </a:cubicBezTo>
                  <a:cubicBezTo>
                    <a:pt x="15" y="18"/>
                    <a:pt x="15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4"/>
                    <a:pt x="13" y="13"/>
                  </a:cubicBezTo>
                  <a:moveTo>
                    <a:pt x="13" y="1"/>
                  </a:moveTo>
                  <a:cubicBezTo>
                    <a:pt x="13" y="2"/>
                    <a:pt x="13" y="5"/>
                    <a:pt x="13" y="8"/>
                  </a:cubicBezTo>
                  <a:cubicBezTo>
                    <a:pt x="13" y="9"/>
                    <a:pt x="13" y="11"/>
                    <a:pt x="13" y="12"/>
                  </a:cubicBezTo>
                  <a:cubicBezTo>
                    <a:pt x="13" y="12"/>
                    <a:pt x="13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1" y="10"/>
                    <a:pt x="11" y="7"/>
                  </a:cubicBezTo>
                  <a:cubicBezTo>
                    <a:pt x="11" y="5"/>
                    <a:pt x="11" y="3"/>
                    <a:pt x="13" y="1"/>
                  </a:cubicBezTo>
                  <a:moveTo>
                    <a:pt x="12" y="2"/>
                  </a:moveTo>
                  <a:cubicBezTo>
                    <a:pt x="11" y="4"/>
                    <a:pt x="10" y="5"/>
                    <a:pt x="10" y="7"/>
                  </a:cubicBezTo>
                  <a:cubicBezTo>
                    <a:pt x="10" y="11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10" y="4"/>
                    <a:pt x="12" y="2"/>
                  </a:cubicBezTo>
                  <a:moveTo>
                    <a:pt x="9" y="12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13"/>
                    <a:pt x="11" y="16"/>
                    <a:pt x="12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9" y="16"/>
                    <a:pt x="9" y="12"/>
                  </a:cubicBezTo>
                  <a:close/>
                  <a:moveTo>
                    <a:pt x="22" y="44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4" y="43"/>
                    <a:pt x="22" y="44"/>
                  </a:cubicBezTo>
                  <a:moveTo>
                    <a:pt x="22" y="44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2" y="44"/>
                  </a:lnTo>
                  <a:close/>
                  <a:moveTo>
                    <a:pt x="21" y="44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21" y="44"/>
                  </a:lnTo>
                  <a:close/>
                  <a:moveTo>
                    <a:pt x="20" y="44"/>
                  </a:move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18" y="45"/>
                    <a:pt x="16" y="45"/>
                  </a:cubicBezTo>
                  <a:cubicBezTo>
                    <a:pt x="18" y="45"/>
                    <a:pt x="18" y="43"/>
                    <a:pt x="18" y="42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20" y="44"/>
                  </a:ln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lose/>
                  <a:moveTo>
                    <a:pt x="11" y="38"/>
                  </a:moveTo>
                  <a:cubicBezTo>
                    <a:pt x="12" y="39"/>
                    <a:pt x="13" y="39"/>
                    <a:pt x="14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39"/>
                    <a:pt x="11" y="38"/>
                  </a:cubicBezTo>
                  <a:moveTo>
                    <a:pt x="14" y="40"/>
                  </a:moveTo>
                  <a:cubicBezTo>
                    <a:pt x="15" y="41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2"/>
                    <a:pt x="17" y="42"/>
                    <a:pt x="18" y="42"/>
                  </a:cubicBezTo>
                  <a:cubicBezTo>
                    <a:pt x="18" y="43"/>
                    <a:pt x="17" y="45"/>
                    <a:pt x="15" y="45"/>
                  </a:cubicBezTo>
                  <a:cubicBezTo>
                    <a:pt x="15" y="45"/>
                    <a:pt x="15" y="43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3" y="42"/>
                    <a:pt x="14" y="40"/>
                    <a:pt x="14" y="40"/>
                  </a:cubicBezTo>
                  <a:moveTo>
                    <a:pt x="12" y="44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4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5" y="50"/>
                  </a:cubicBezTo>
                  <a:cubicBezTo>
                    <a:pt x="15" y="52"/>
                    <a:pt x="12" y="54"/>
                    <a:pt x="11" y="55"/>
                  </a:cubicBezTo>
                  <a:cubicBezTo>
                    <a:pt x="9" y="57"/>
                    <a:pt x="9" y="58"/>
                    <a:pt x="8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5" y="59"/>
                    <a:pt x="5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4"/>
                    <a:pt x="10" y="52"/>
                    <a:pt x="12" y="44"/>
                  </a:cubicBezTo>
                  <a:moveTo>
                    <a:pt x="18" y="42"/>
                  </a:move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2"/>
                    <a:pt x="19" y="42"/>
                    <a:pt x="19" y="42"/>
                  </a:cubicBezTo>
                  <a:lnTo>
                    <a:pt x="18" y="42"/>
                  </a:lnTo>
                  <a:close/>
                  <a:moveTo>
                    <a:pt x="15" y="41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3" y="39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5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41"/>
                    <a:pt x="15" y="41"/>
                  </a:cubicBezTo>
                  <a:moveTo>
                    <a:pt x="14" y="35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2" y="37"/>
                    <a:pt x="11" y="3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lose/>
                  <a:moveTo>
                    <a:pt x="9" y="34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4"/>
                  </a:lnTo>
                  <a:close/>
                  <a:moveTo>
                    <a:pt x="10" y="27"/>
                  </a:moveTo>
                  <a:cubicBezTo>
                    <a:pt x="10" y="27"/>
                    <a:pt x="8" y="27"/>
                    <a:pt x="7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7"/>
                    <a:pt x="10" y="27"/>
                    <a:pt x="10" y="27"/>
                  </a:cubicBezTo>
                  <a:close/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5"/>
                    <a:pt x="7" y="24"/>
                    <a:pt x="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5"/>
                    <a:pt x="9" y="25"/>
                    <a:pt x="9" y="25"/>
                  </a:cubicBezTo>
                  <a:close/>
                  <a:moveTo>
                    <a:pt x="10" y="23"/>
                  </a:moveTo>
                  <a:cubicBezTo>
                    <a:pt x="10" y="22"/>
                    <a:pt x="9" y="22"/>
                    <a:pt x="8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lnTo>
                    <a:pt x="10" y="23"/>
                  </a:lnTo>
                  <a:close/>
                  <a:moveTo>
                    <a:pt x="3" y="3"/>
                  </a:moveTo>
                  <a:cubicBezTo>
                    <a:pt x="4" y="5"/>
                    <a:pt x="7" y="10"/>
                    <a:pt x="8" y="12"/>
                  </a:cubicBezTo>
                  <a:cubicBezTo>
                    <a:pt x="8" y="13"/>
                    <a:pt x="8" y="14"/>
                    <a:pt x="8" y="15"/>
                  </a:cubicBezTo>
                  <a:cubicBezTo>
                    <a:pt x="7" y="13"/>
                    <a:pt x="3" y="7"/>
                    <a:pt x="3" y="3"/>
                  </a:cubicBezTo>
                  <a:close/>
                  <a:moveTo>
                    <a:pt x="2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2" y="5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9"/>
                    <a:pt x="9" y="16"/>
                    <a:pt x="9" y="16"/>
                  </a:cubicBezTo>
                  <a:cubicBezTo>
                    <a:pt x="9" y="17"/>
                    <a:pt x="9" y="19"/>
                    <a:pt x="10" y="20"/>
                  </a:cubicBezTo>
                  <a:cubicBezTo>
                    <a:pt x="9" y="19"/>
                    <a:pt x="8" y="18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2" y="10"/>
                    <a:pt x="2" y="5"/>
                  </a:cubicBezTo>
                  <a:moveTo>
                    <a:pt x="6" y="16"/>
                  </a:moveTo>
                  <a:cubicBezTo>
                    <a:pt x="7" y="18"/>
                    <a:pt x="9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19"/>
                    <a:pt x="6" y="18"/>
                  </a:cubicBezTo>
                  <a:cubicBezTo>
                    <a:pt x="4" y="17"/>
                    <a:pt x="3" y="15"/>
                    <a:pt x="2" y="13"/>
                  </a:cubicBezTo>
                  <a:cubicBezTo>
                    <a:pt x="3" y="14"/>
                    <a:pt x="5" y="16"/>
                    <a:pt x="6" y="16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1" y="18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7" y="20"/>
                    <a:pt x="8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6" y="25"/>
                    <a:pt x="5" y="24"/>
                  </a:cubicBezTo>
                  <a:cubicBezTo>
                    <a:pt x="4" y="23"/>
                    <a:pt x="3" y="22"/>
                    <a:pt x="2" y="21"/>
                  </a:cubicBezTo>
                  <a:cubicBezTo>
                    <a:pt x="3" y="21"/>
                    <a:pt x="5" y="21"/>
                    <a:pt x="6" y="22"/>
                  </a:cubicBezTo>
                  <a:moveTo>
                    <a:pt x="4" y="26"/>
                  </a:moveTo>
                  <a:cubicBezTo>
                    <a:pt x="3" y="25"/>
                    <a:pt x="2" y="23"/>
                    <a:pt x="2" y="22"/>
                  </a:cubicBezTo>
                  <a:cubicBezTo>
                    <a:pt x="3" y="24"/>
                    <a:pt x="7" y="26"/>
                    <a:pt x="8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7"/>
                    <a:pt x="4" y="26"/>
                  </a:cubicBezTo>
                  <a:moveTo>
                    <a:pt x="4" y="29"/>
                  </a:moveTo>
                  <a:cubicBezTo>
                    <a:pt x="4" y="29"/>
                    <a:pt x="5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5" y="30"/>
                    <a:pt x="4" y="29"/>
                    <a:pt x="4" y="29"/>
                  </a:cubicBezTo>
                  <a:close/>
                  <a:moveTo>
                    <a:pt x="4" y="30"/>
                  </a:moveTo>
                  <a:cubicBezTo>
                    <a:pt x="5" y="31"/>
                    <a:pt x="8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3"/>
                    <a:pt x="5" y="32"/>
                    <a:pt x="4" y="30"/>
                  </a:cubicBezTo>
                  <a:moveTo>
                    <a:pt x="6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2" y="36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6" y="40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5"/>
                    <a:pt x="3" y="46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0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5"/>
                    <a:pt x="4" y="44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1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4" y="41"/>
                    <a:pt x="4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3" y="45"/>
                    <a:pt x="2" y="46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" y="51"/>
                    <a:pt x="1" y="50"/>
                    <a:pt x="1" y="4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4"/>
                    <a:pt x="2" y="44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2"/>
                    <a:pt x="1" y="41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5"/>
                    <a:pt x="3" y="34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5"/>
                    <a:pt x="7" y="35"/>
                    <a:pt x="7" y="35"/>
                  </a:cubicBezTo>
                  <a:lnTo>
                    <a:pt x="6" y="35"/>
                  </a:lnTo>
                  <a:close/>
                  <a:moveTo>
                    <a:pt x="9" y="34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8" y="37"/>
                    <a:pt x="8" y="37"/>
                    <a:pt x="8" y="37"/>
                  </a:cubicBezTo>
                  <a:lnTo>
                    <a:pt x="9" y="34"/>
                  </a:lnTo>
                  <a:close/>
                  <a:moveTo>
                    <a:pt x="8" y="37"/>
                  </a:moveTo>
                  <a:cubicBezTo>
                    <a:pt x="9" y="37"/>
                    <a:pt x="10" y="36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9" y="37"/>
                    <a:pt x="8" y="37"/>
                  </a:cubicBezTo>
                  <a:moveTo>
                    <a:pt x="27" y="57"/>
                  </a:moveTo>
                  <a:cubicBezTo>
                    <a:pt x="29" y="57"/>
                    <a:pt x="31" y="57"/>
                    <a:pt x="31" y="6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6"/>
                    <a:pt x="27" y="68"/>
                    <a:pt x="25" y="6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1"/>
                    <a:pt x="26" y="72"/>
                    <a:pt x="26" y="73"/>
                  </a:cubicBezTo>
                  <a:cubicBezTo>
                    <a:pt x="27" y="74"/>
                    <a:pt x="28" y="76"/>
                    <a:pt x="29" y="77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80"/>
                    <a:pt x="31" y="82"/>
                    <a:pt x="31" y="82"/>
                  </a:cubicBezTo>
                  <a:cubicBezTo>
                    <a:pt x="29" y="82"/>
                    <a:pt x="29" y="82"/>
                    <a:pt x="28" y="81"/>
                  </a:cubicBezTo>
                  <a:cubicBezTo>
                    <a:pt x="28" y="80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5"/>
                    <a:pt x="23" y="75"/>
                    <a:pt x="22" y="74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5"/>
                    <a:pt x="23" y="64"/>
                    <a:pt x="23" y="63"/>
                  </a:cubicBezTo>
                  <a:cubicBezTo>
                    <a:pt x="23" y="62"/>
                    <a:pt x="25" y="62"/>
                    <a:pt x="25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4"/>
                    <a:pt x="22" y="65"/>
                    <a:pt x="22" y="67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0" y="67"/>
                    <a:pt x="20" y="65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1" y="61"/>
                    <a:pt x="21" y="61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moveTo>
                    <a:pt x="28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5" y="54"/>
                    <a:pt x="25" y="55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1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8"/>
                    <a:pt x="18" y="59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9" y="61"/>
                    <a:pt x="19" y="62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6"/>
                    <a:pt x="19" y="68"/>
                    <a:pt x="18" y="70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5" y="77"/>
                    <a:pt x="14" y="78"/>
                  </a:cubicBezTo>
                  <a:cubicBezTo>
                    <a:pt x="12" y="79"/>
                    <a:pt x="12" y="80"/>
                    <a:pt x="12" y="81"/>
                  </a:cubicBezTo>
                  <a:cubicBezTo>
                    <a:pt x="12" y="82"/>
                    <a:pt x="12" y="83"/>
                    <a:pt x="11" y="83"/>
                  </a:cubicBezTo>
                  <a:cubicBezTo>
                    <a:pt x="11" y="85"/>
                    <a:pt x="10" y="85"/>
                    <a:pt x="10" y="86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88"/>
                    <a:pt x="10" y="88"/>
                    <a:pt x="10" y="89"/>
                  </a:cubicBezTo>
                  <a:cubicBezTo>
                    <a:pt x="9" y="90"/>
                    <a:pt x="9" y="91"/>
                    <a:pt x="9" y="92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4"/>
                    <a:pt x="9" y="96"/>
                    <a:pt x="11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6" y="99"/>
                    <a:pt x="14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8"/>
                    <a:pt x="7" y="87"/>
                    <a:pt x="7" y="86"/>
                  </a:cubicBezTo>
                  <a:cubicBezTo>
                    <a:pt x="7" y="84"/>
                    <a:pt x="7" y="83"/>
                    <a:pt x="7" y="82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74"/>
                    <a:pt x="10" y="73"/>
                    <a:pt x="9" y="72"/>
                  </a:cubicBezTo>
                  <a:cubicBezTo>
                    <a:pt x="9" y="70"/>
                    <a:pt x="8" y="67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5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7" y="64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7"/>
                    <a:pt x="8" y="71"/>
                    <a:pt x="9" y="72"/>
                  </a:cubicBezTo>
                  <a:cubicBezTo>
                    <a:pt x="10" y="73"/>
                    <a:pt x="10" y="75"/>
                    <a:pt x="1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2" y="62"/>
                    <a:pt x="2" y="59"/>
                  </a:cubicBezTo>
                  <a:cubicBezTo>
                    <a:pt x="2" y="55"/>
                    <a:pt x="9" y="48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9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40"/>
                    <a:pt x="10" y="4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51"/>
                    <a:pt x="4" y="53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5" y="62"/>
                    <a:pt x="6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58"/>
                    <a:pt x="10" y="57"/>
                    <a:pt x="11" y="56"/>
                  </a:cubicBezTo>
                  <a:cubicBezTo>
                    <a:pt x="13" y="54"/>
                    <a:pt x="15" y="52"/>
                    <a:pt x="16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5"/>
                    <a:pt x="19" y="45"/>
                  </a:cubicBezTo>
                  <a:cubicBezTo>
                    <a:pt x="19" y="47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2" y="49"/>
                    <a:pt x="24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lnTo>
                    <a:pt x="28" y="52"/>
                  </a:lnTo>
                  <a:close/>
                  <a:moveTo>
                    <a:pt x="39" y="62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2"/>
                    <a:pt x="39" y="62"/>
                    <a:pt x="39" y="62"/>
                  </a:cubicBezTo>
                  <a:close/>
                  <a:moveTo>
                    <a:pt x="44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44" y="45"/>
                  </a:lnTo>
                  <a:close/>
                  <a:moveTo>
                    <a:pt x="40" y="48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lose/>
                  <a:moveTo>
                    <a:pt x="40" y="49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0"/>
                    <a:pt x="40" y="50"/>
                    <a:pt x="40" y="50"/>
                  </a:cubicBezTo>
                  <a:lnTo>
                    <a:pt x="40" y="49"/>
                  </a:lnTo>
                  <a:close/>
                  <a:moveTo>
                    <a:pt x="36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7"/>
                    <a:pt x="40" y="5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9" y="55"/>
                    <a:pt x="38" y="54"/>
                  </a:cubicBezTo>
                  <a:cubicBezTo>
                    <a:pt x="37" y="54"/>
                    <a:pt x="36" y="53"/>
                    <a:pt x="36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lnTo>
                    <a:pt x="36" y="51"/>
                  </a:lnTo>
                  <a:close/>
                  <a:moveTo>
                    <a:pt x="36" y="47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4"/>
                    <a:pt x="33" y="55"/>
                  </a:cubicBezTo>
                  <a:cubicBezTo>
                    <a:pt x="32" y="54"/>
                    <a:pt x="31" y="51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2" y="47"/>
                    <a:pt x="20" y="48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5" y="43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19"/>
                    <a:pt x="12" y="1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3" y="18"/>
                    <a:pt x="13" y="19"/>
                  </a:cubicBezTo>
                  <a:cubicBezTo>
                    <a:pt x="14" y="20"/>
                    <a:pt x="14" y="21"/>
                    <a:pt x="16" y="22"/>
                  </a:cubicBezTo>
                  <a:cubicBezTo>
                    <a:pt x="17" y="23"/>
                    <a:pt x="18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1"/>
                    <a:pt x="17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2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1"/>
                    <a:pt x="31" y="43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6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8"/>
                    <a:pt x="34" y="48"/>
                    <a:pt x="36" y="47"/>
                  </a:cubicBezTo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lose/>
                  <a:moveTo>
                    <a:pt x="36" y="42"/>
                  </a:moveTo>
                  <a:cubicBezTo>
                    <a:pt x="34" y="45"/>
                    <a:pt x="33" y="47"/>
                    <a:pt x="32" y="48"/>
                  </a:cubicBezTo>
                  <a:cubicBezTo>
                    <a:pt x="32" y="47"/>
                    <a:pt x="31" y="46"/>
                    <a:pt x="31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2" y="41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0"/>
                    <a:pt x="36" y="41"/>
                    <a:pt x="36" y="42"/>
                  </a:cubicBezTo>
                  <a:moveTo>
                    <a:pt x="44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3"/>
                    <a:pt x="40" y="35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8" y="30"/>
                    <a:pt x="38" y="29"/>
                  </a:cubicBezTo>
                  <a:cubicBezTo>
                    <a:pt x="39" y="28"/>
                    <a:pt x="39" y="27"/>
                    <a:pt x="39" y="26"/>
                  </a:cubicBezTo>
                  <a:cubicBezTo>
                    <a:pt x="39" y="27"/>
                    <a:pt x="40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4" y="31"/>
                    <a:pt x="44" y="32"/>
                  </a:cubicBezTo>
                  <a:moveTo>
                    <a:pt x="48" y="29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8" y="29"/>
                  </a:lnTo>
                  <a:close/>
                  <a:moveTo>
                    <a:pt x="47" y="15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6" y="2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4" y="25"/>
                    <a:pt x="44" y="2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4"/>
                    <a:pt x="43" y="22"/>
                    <a:pt x="43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47" y="15"/>
                  </a:lnTo>
                  <a:close/>
                  <a:moveTo>
                    <a:pt x="48" y="13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48" y="13"/>
                  </a:lnTo>
                  <a:close/>
                  <a:moveTo>
                    <a:pt x="11" y="78"/>
                  </a:move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78"/>
                    <a:pt x="12" y="78"/>
                    <a:pt x="12" y="78"/>
                  </a:cubicBezTo>
                  <a:lnTo>
                    <a:pt x="11" y="78"/>
                  </a:lnTo>
                  <a:close/>
                  <a:moveTo>
                    <a:pt x="26" y="52"/>
                  </a:moveTo>
                  <a:cubicBezTo>
                    <a:pt x="26" y="52"/>
                    <a:pt x="24" y="53"/>
                    <a:pt x="23" y="54"/>
                  </a:cubicBezTo>
                  <a:cubicBezTo>
                    <a:pt x="21" y="55"/>
                    <a:pt x="20" y="55"/>
                    <a:pt x="20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5"/>
                    <a:pt x="21" y="55"/>
                    <a:pt x="23" y="54"/>
                  </a:cubicBezTo>
                  <a:cubicBezTo>
                    <a:pt x="25" y="54"/>
                    <a:pt x="26" y="52"/>
                    <a:pt x="26" y="52"/>
                  </a:cubicBezTo>
                  <a:close/>
                  <a:moveTo>
                    <a:pt x="8" y="82"/>
                  </a:move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9" y="86"/>
                    <a:pt x="8" y="86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1"/>
                    <a:pt x="7" y="92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1"/>
                    <a:pt x="8" y="90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8" y="83"/>
                    <a:pt x="8" y="82"/>
                  </a:cubicBezTo>
                  <a:close/>
                  <a:moveTo>
                    <a:pt x="2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7" y="32"/>
                    <a:pt x="16" y="32"/>
                  </a:cubicBezTo>
                  <a:cubicBezTo>
                    <a:pt x="15" y="31"/>
                    <a:pt x="15" y="31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2"/>
                    <a:pt x="16" y="32"/>
                  </a:cubicBezTo>
                  <a:cubicBezTo>
                    <a:pt x="17" y="33"/>
                    <a:pt x="18" y="33"/>
                    <a:pt x="18" y="3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2" y="34"/>
                    <a:pt x="21" y="34"/>
                  </a:cubicBezTo>
                  <a:moveTo>
                    <a:pt x="26" y="23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3"/>
                  </a:lnTo>
                  <a:close/>
                  <a:moveTo>
                    <a:pt x="23" y="73"/>
                  </a:moveTo>
                  <a:cubicBezTo>
                    <a:pt x="23" y="73"/>
                    <a:pt x="23" y="73"/>
                    <a:pt x="23" y="7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6" y="77"/>
                    <a:pt x="27" y="7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94DDFAA-850D-B387-F0DD-929B3A482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8088" y="2517775"/>
              <a:ext cx="104775" cy="215900"/>
            </a:xfrm>
            <a:custGeom>
              <a:avLst/>
              <a:gdLst>
                <a:gd name="T0" fmla="*/ 4 w 48"/>
                <a:gd name="T1" fmla="*/ 10 h 100"/>
                <a:gd name="T2" fmla="*/ 10 w 48"/>
                <a:gd name="T3" fmla="*/ 26 h 100"/>
                <a:gd name="T4" fmla="*/ 14 w 48"/>
                <a:gd name="T5" fmla="*/ 21 h 100"/>
                <a:gd name="T6" fmla="*/ 28 w 48"/>
                <a:gd name="T7" fmla="*/ 13 h 100"/>
                <a:gd name="T8" fmla="*/ 43 w 48"/>
                <a:gd name="T9" fmla="*/ 6 h 100"/>
                <a:gd name="T10" fmla="*/ 47 w 48"/>
                <a:gd name="T11" fmla="*/ 43 h 100"/>
                <a:gd name="T12" fmla="*/ 42 w 48"/>
                <a:gd name="T13" fmla="*/ 38 h 100"/>
                <a:gd name="T14" fmla="*/ 41 w 48"/>
                <a:gd name="T15" fmla="*/ 79 h 100"/>
                <a:gd name="T16" fmla="*/ 38 w 48"/>
                <a:gd name="T17" fmla="*/ 87 h 100"/>
                <a:gd name="T18" fmla="*/ 18 w 48"/>
                <a:gd name="T19" fmla="*/ 83 h 100"/>
                <a:gd name="T20" fmla="*/ 20 w 48"/>
                <a:gd name="T21" fmla="*/ 52 h 100"/>
                <a:gd name="T22" fmla="*/ 10 w 48"/>
                <a:gd name="T23" fmla="*/ 61 h 100"/>
                <a:gd name="T24" fmla="*/ 9 w 48"/>
                <a:gd name="T25" fmla="*/ 49 h 100"/>
                <a:gd name="T26" fmla="*/ 5 w 48"/>
                <a:gd name="T27" fmla="*/ 30 h 100"/>
                <a:gd name="T28" fmla="*/ 0 w 48"/>
                <a:gd name="T29" fmla="*/ 12 h 100"/>
                <a:gd name="T30" fmla="*/ 6 w 48"/>
                <a:gd name="T31" fmla="*/ 13 h 100"/>
                <a:gd name="T32" fmla="*/ 19 w 48"/>
                <a:gd name="T33" fmla="*/ 20 h 100"/>
                <a:gd name="T34" fmla="*/ 21 w 48"/>
                <a:gd name="T35" fmla="*/ 19 h 100"/>
                <a:gd name="T36" fmla="*/ 22 w 48"/>
                <a:gd name="T37" fmla="*/ 14 h 100"/>
                <a:gd name="T38" fmla="*/ 11 w 48"/>
                <a:gd name="T39" fmla="*/ 36 h 100"/>
                <a:gd name="T40" fmla="*/ 29 w 48"/>
                <a:gd name="T41" fmla="*/ 26 h 100"/>
                <a:gd name="T42" fmla="*/ 30 w 48"/>
                <a:gd name="T43" fmla="*/ 22 h 100"/>
                <a:gd name="T44" fmla="*/ 38 w 48"/>
                <a:gd name="T45" fmla="*/ 7 h 100"/>
                <a:gd name="T46" fmla="*/ 26 w 48"/>
                <a:gd name="T47" fmla="*/ 41 h 100"/>
                <a:gd name="T48" fmla="*/ 29 w 48"/>
                <a:gd name="T49" fmla="*/ 42 h 100"/>
                <a:gd name="T50" fmla="*/ 34 w 48"/>
                <a:gd name="T51" fmla="*/ 42 h 100"/>
                <a:gd name="T52" fmla="*/ 37 w 48"/>
                <a:gd name="T53" fmla="*/ 44 h 100"/>
                <a:gd name="T54" fmla="*/ 37 w 48"/>
                <a:gd name="T55" fmla="*/ 38 h 100"/>
                <a:gd name="T56" fmla="*/ 39 w 48"/>
                <a:gd name="T57" fmla="*/ 34 h 100"/>
                <a:gd name="T58" fmla="*/ 38 w 48"/>
                <a:gd name="T59" fmla="*/ 23 h 100"/>
                <a:gd name="T60" fmla="*/ 47 w 48"/>
                <a:gd name="T61" fmla="*/ 14 h 100"/>
                <a:gd name="T62" fmla="*/ 42 w 48"/>
                <a:gd name="T63" fmla="*/ 29 h 100"/>
                <a:gd name="T64" fmla="*/ 45 w 48"/>
                <a:gd name="T65" fmla="*/ 51 h 100"/>
                <a:gd name="T66" fmla="*/ 46 w 48"/>
                <a:gd name="T67" fmla="*/ 43 h 100"/>
                <a:gd name="T68" fmla="*/ 40 w 48"/>
                <a:gd name="T69" fmla="*/ 34 h 100"/>
                <a:gd name="T70" fmla="*/ 18 w 48"/>
                <a:gd name="T71" fmla="*/ 78 h 100"/>
                <a:gd name="T72" fmla="*/ 18 w 48"/>
                <a:gd name="T73" fmla="*/ 82 h 100"/>
                <a:gd name="T74" fmla="*/ 29 w 48"/>
                <a:gd name="T75" fmla="*/ 64 h 100"/>
                <a:gd name="T76" fmla="*/ 30 w 48"/>
                <a:gd name="T77" fmla="*/ 59 h 100"/>
                <a:gd name="T78" fmla="*/ 37 w 48"/>
                <a:gd name="T79" fmla="*/ 96 h 100"/>
                <a:gd name="T80" fmla="*/ 42 w 48"/>
                <a:gd name="T81" fmla="*/ 98 h 100"/>
                <a:gd name="T82" fmla="*/ 40 w 48"/>
                <a:gd name="T83" fmla="*/ 77 h 100"/>
                <a:gd name="T84" fmla="*/ 40 w 48"/>
                <a:gd name="T85" fmla="*/ 38 h 100"/>
                <a:gd name="T86" fmla="*/ 29 w 48"/>
                <a:gd name="T87" fmla="*/ 49 h 100"/>
                <a:gd name="T88" fmla="*/ 8 w 48"/>
                <a:gd name="T89" fmla="*/ 47 h 100"/>
                <a:gd name="T90" fmla="*/ 11 w 48"/>
                <a:gd name="T91" fmla="*/ 52 h 100"/>
                <a:gd name="T92" fmla="*/ 9 w 48"/>
                <a:gd name="T93" fmla="*/ 57 h 100"/>
                <a:gd name="T94" fmla="*/ 20 w 48"/>
                <a:gd name="T95" fmla="*/ 48 h 100"/>
                <a:gd name="T96" fmla="*/ 28 w 48"/>
                <a:gd name="T97" fmla="*/ 41 h 100"/>
                <a:gd name="T98" fmla="*/ 36 w 48"/>
                <a:gd name="T99" fmla="*/ 31 h 100"/>
                <a:gd name="T100" fmla="*/ 36 w 48"/>
                <a:gd name="T101" fmla="*/ 20 h 100"/>
                <a:gd name="T102" fmla="*/ 20 w 48"/>
                <a:gd name="T103" fmla="*/ 34 h 100"/>
                <a:gd name="T104" fmla="*/ 17 w 48"/>
                <a:gd name="T105" fmla="*/ 35 h 100"/>
                <a:gd name="T106" fmla="*/ 10 w 48"/>
                <a:gd name="T107" fmla="*/ 26 h 100"/>
                <a:gd name="T108" fmla="*/ 1 w 48"/>
                <a:gd name="T109" fmla="*/ 27 h 100"/>
                <a:gd name="T110" fmla="*/ 5 w 48"/>
                <a:gd name="T111" fmla="*/ 18 h 100"/>
                <a:gd name="T112" fmla="*/ 2 w 48"/>
                <a:gd name="T113" fmla="*/ 13 h 100"/>
                <a:gd name="T114" fmla="*/ 28 w 48"/>
                <a:gd name="T115" fmla="*/ 56 h 100"/>
                <a:gd name="T116" fmla="*/ 39 w 48"/>
                <a:gd name="T117" fmla="*/ 85 h 100"/>
                <a:gd name="T118" fmla="*/ 33 w 48"/>
                <a:gd name="T119" fmla="*/ 23 h 100"/>
                <a:gd name="T120" fmla="*/ 23 w 48"/>
                <a:gd name="T121" fmla="*/ 23 h 100"/>
                <a:gd name="T122" fmla="*/ 24 w 48"/>
                <a:gd name="T123" fmla="*/ 7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100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lose/>
                  <a:moveTo>
                    <a:pt x="37" y="7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7" y="71"/>
                    <a:pt x="37" y="71"/>
                    <a:pt x="37" y="71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7" y="17"/>
                    <a:pt x="6" y="17"/>
                  </a:cubicBezTo>
                  <a:cubicBezTo>
                    <a:pt x="6" y="18"/>
                    <a:pt x="6" y="19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4"/>
                    <a:pt x="7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1" y="30"/>
                    <a:pt x="11" y="30"/>
                    <a:pt x="12" y="31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2"/>
                    <a:pt x="14" y="31"/>
                    <a:pt x="14" y="30"/>
                  </a:cubicBezTo>
                  <a:cubicBezTo>
                    <a:pt x="16" y="28"/>
                    <a:pt x="18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4"/>
                    <a:pt x="16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0" y="13"/>
                    <a:pt x="21" y="13"/>
                  </a:cubicBezTo>
                  <a:cubicBezTo>
                    <a:pt x="22" y="13"/>
                    <a:pt x="23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9" y="17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7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4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9"/>
                    <a:pt x="35" y="8"/>
                  </a:cubicBezTo>
                  <a:cubicBezTo>
                    <a:pt x="35" y="4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0" y="6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0"/>
                    <a:pt x="42" y="8"/>
                    <a:pt x="43" y="6"/>
                  </a:cubicBezTo>
                  <a:cubicBezTo>
                    <a:pt x="45" y="4"/>
                    <a:pt x="46" y="2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3"/>
                    <a:pt x="48" y="4"/>
                    <a:pt x="48" y="5"/>
                  </a:cubicBezTo>
                  <a:cubicBezTo>
                    <a:pt x="47" y="9"/>
                    <a:pt x="45" y="13"/>
                    <a:pt x="44" y="15"/>
                  </a:cubicBezTo>
                  <a:cubicBezTo>
                    <a:pt x="45" y="14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7"/>
                    <a:pt x="45" y="20"/>
                    <a:pt x="44" y="21"/>
                  </a:cubicBezTo>
                  <a:cubicBezTo>
                    <a:pt x="45" y="21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4"/>
                    <a:pt x="44" y="27"/>
                    <a:pt x="43" y="28"/>
                  </a:cubicBezTo>
                  <a:cubicBezTo>
                    <a:pt x="45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3"/>
                    <a:pt x="48" y="35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41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4"/>
                    <a:pt x="48" y="44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1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5" y="51"/>
                    <a:pt x="45" y="49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6" y="47"/>
                    <a:pt x="43" y="45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0"/>
                    <a:pt x="45" y="39"/>
                    <a:pt x="45" y="39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40"/>
                    <a:pt x="40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8"/>
                    <a:pt x="47" y="54"/>
                    <a:pt x="47" y="59"/>
                  </a:cubicBezTo>
                  <a:cubicBezTo>
                    <a:pt x="47" y="62"/>
                    <a:pt x="44" y="65"/>
                    <a:pt x="43" y="66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2" y="84"/>
                    <a:pt x="42" y="86"/>
                  </a:cubicBezTo>
                  <a:cubicBezTo>
                    <a:pt x="42" y="87"/>
                    <a:pt x="42" y="88"/>
                    <a:pt x="42" y="8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100"/>
                    <a:pt x="41" y="100"/>
                    <a:pt x="40" y="100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ubicBezTo>
                    <a:pt x="34" y="100"/>
                    <a:pt x="32" y="99"/>
                    <a:pt x="31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9" y="96"/>
                    <a:pt x="39" y="94"/>
                    <a:pt x="39" y="93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1"/>
                    <a:pt x="39" y="91"/>
                    <a:pt x="38" y="90"/>
                  </a:cubicBezTo>
                  <a:cubicBezTo>
                    <a:pt x="38" y="89"/>
                    <a:pt x="38" y="88"/>
                    <a:pt x="38" y="87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5"/>
                    <a:pt x="38" y="85"/>
                    <a:pt x="37" y="84"/>
                  </a:cubicBezTo>
                  <a:cubicBezTo>
                    <a:pt x="36" y="83"/>
                    <a:pt x="36" y="82"/>
                    <a:pt x="36" y="81"/>
                  </a:cubicBezTo>
                  <a:cubicBezTo>
                    <a:pt x="36" y="80"/>
                    <a:pt x="36" y="79"/>
                    <a:pt x="35" y="78"/>
                  </a:cubicBezTo>
                  <a:cubicBezTo>
                    <a:pt x="33" y="77"/>
                    <a:pt x="32" y="75"/>
                    <a:pt x="32" y="74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9" y="69"/>
                    <a:pt x="29" y="69"/>
                    <a:pt x="28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2"/>
                    <a:pt x="19" y="83"/>
                    <a:pt x="18" y="83"/>
                  </a:cubicBezTo>
                  <a:cubicBezTo>
                    <a:pt x="16" y="83"/>
                    <a:pt x="15" y="80"/>
                    <a:pt x="14" y="79"/>
                  </a:cubicBezTo>
                  <a:cubicBezTo>
                    <a:pt x="14" y="78"/>
                    <a:pt x="13" y="76"/>
                    <a:pt x="13" y="75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1" y="74"/>
                    <a:pt x="22" y="73"/>
                  </a:cubicBezTo>
                  <a:cubicBezTo>
                    <a:pt x="22" y="72"/>
                    <a:pt x="23" y="71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8"/>
                    <a:pt x="19" y="66"/>
                    <a:pt x="18" y="65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2"/>
                    <a:pt x="17" y="61"/>
                    <a:pt x="17" y="61"/>
                  </a:cubicBezTo>
                  <a:cubicBezTo>
                    <a:pt x="17" y="57"/>
                    <a:pt x="20" y="56"/>
                    <a:pt x="22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7" y="52"/>
                    <a:pt x="16" y="56"/>
                    <a:pt x="16" y="56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5"/>
                    <a:pt x="15" y="54"/>
                    <a:pt x="15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2" y="54"/>
                    <a:pt x="12" y="54"/>
                    <a:pt x="11" y="55"/>
                  </a:cubicBezTo>
                  <a:cubicBezTo>
                    <a:pt x="10" y="55"/>
                    <a:pt x="10" y="55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4"/>
                    <a:pt x="6" y="52"/>
                    <a:pt x="6" y="5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3" y="51"/>
                    <a:pt x="14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5" y="47"/>
                    <a:pt x="16" y="47"/>
                  </a:cubicBezTo>
                  <a:cubicBezTo>
                    <a:pt x="15" y="46"/>
                    <a:pt x="14" y="45"/>
                    <a:pt x="12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8" y="35"/>
                    <a:pt x="7" y="33"/>
                    <a:pt x="6" y="3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2"/>
                    <a:pt x="4" y="34"/>
                    <a:pt x="4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1"/>
                    <a:pt x="5" y="30"/>
                    <a:pt x="5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4" y="27"/>
                    <a:pt x="4" y="2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0" y="12"/>
                  </a:lnTo>
                  <a:close/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lnTo>
                    <a:pt x="13" y="21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4" y="10"/>
                  </a:lnTo>
                  <a:close/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6" y="12"/>
                  </a:lnTo>
                  <a:close/>
                  <a:moveTo>
                    <a:pt x="6" y="17"/>
                  </a:move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6" y="17"/>
                  </a:lnTo>
                  <a:close/>
                  <a:moveTo>
                    <a:pt x="19" y="21"/>
                  </a:moveTo>
                  <a:cubicBezTo>
                    <a:pt x="20" y="21"/>
                    <a:pt x="20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19" y="21"/>
                  </a:lnTo>
                  <a:close/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lose/>
                  <a:moveTo>
                    <a:pt x="16" y="21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lnTo>
                    <a:pt x="16" y="21"/>
                  </a:lnTo>
                  <a:close/>
                  <a:moveTo>
                    <a:pt x="16" y="15"/>
                  </a:moveTo>
                  <a:cubicBezTo>
                    <a:pt x="15" y="15"/>
                    <a:pt x="15" y="15"/>
                    <a:pt x="15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5"/>
                    <a:pt x="19" y="15"/>
                    <a:pt x="19" y="15"/>
                  </a:cubicBezTo>
                  <a:lnTo>
                    <a:pt x="16" y="15"/>
                  </a:ln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lose/>
                  <a:moveTo>
                    <a:pt x="26" y="1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3"/>
                  </a:lnTo>
                  <a:close/>
                  <a:moveTo>
                    <a:pt x="28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1" y="25"/>
                    <a:pt x="19" y="26"/>
                  </a:cubicBezTo>
                  <a:cubicBezTo>
                    <a:pt x="18" y="27"/>
                    <a:pt x="16" y="29"/>
                    <a:pt x="15" y="30"/>
                  </a:cubicBezTo>
                  <a:cubicBezTo>
                    <a:pt x="13" y="32"/>
                    <a:pt x="13" y="34"/>
                    <a:pt x="13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2"/>
                    <a:pt x="28" y="32"/>
                    <a:pt x="28" y="31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9"/>
                    <a:pt x="29" y="28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8"/>
                    <a:pt x="28" y="17"/>
                    <a:pt x="28" y="16"/>
                  </a:cubicBezTo>
                  <a:moveTo>
                    <a:pt x="29" y="31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1" y="32"/>
                    <a:pt x="32" y="31"/>
                    <a:pt x="32" y="2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0" y="27"/>
                    <a:pt x="29" y="27"/>
                  </a:cubicBezTo>
                  <a:cubicBezTo>
                    <a:pt x="29" y="28"/>
                    <a:pt x="29" y="30"/>
                    <a:pt x="29" y="30"/>
                  </a:cubicBezTo>
                  <a:lnTo>
                    <a:pt x="29" y="31"/>
                  </a:ln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0"/>
                    <a:pt x="33" y="20"/>
                    <a:pt x="33" y="20"/>
                  </a:cubicBezTo>
                  <a:lnTo>
                    <a:pt x="33" y="18"/>
                  </a:lnTo>
                  <a:close/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4" y="16"/>
                    <a:pt x="33" y="17"/>
                  </a:cubicBezTo>
                  <a:cubicBezTo>
                    <a:pt x="33" y="18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5" y="13"/>
                  </a:cubicBezTo>
                  <a:moveTo>
                    <a:pt x="36" y="1"/>
                  </a:moveTo>
                  <a:cubicBezTo>
                    <a:pt x="36" y="2"/>
                    <a:pt x="36" y="5"/>
                    <a:pt x="36" y="8"/>
                  </a:cubicBezTo>
                  <a:cubicBezTo>
                    <a:pt x="36" y="9"/>
                    <a:pt x="36" y="11"/>
                    <a:pt x="35" y="12"/>
                  </a:cubicBezTo>
                  <a:cubicBezTo>
                    <a:pt x="35" y="12"/>
                    <a:pt x="36" y="13"/>
                    <a:pt x="36" y="14"/>
                  </a:cubicBezTo>
                  <a:cubicBezTo>
                    <a:pt x="36" y="14"/>
                    <a:pt x="38" y="10"/>
                    <a:pt x="38" y="7"/>
                  </a:cubicBezTo>
                  <a:cubicBezTo>
                    <a:pt x="38" y="5"/>
                    <a:pt x="37" y="3"/>
                    <a:pt x="36" y="1"/>
                  </a:cubicBezTo>
                  <a:moveTo>
                    <a:pt x="37" y="2"/>
                  </a:moveTo>
                  <a:cubicBezTo>
                    <a:pt x="38" y="4"/>
                    <a:pt x="38" y="5"/>
                    <a:pt x="38" y="7"/>
                  </a:cubicBezTo>
                  <a:cubicBezTo>
                    <a:pt x="38" y="11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7"/>
                    <a:pt x="38" y="4"/>
                    <a:pt x="37" y="2"/>
                  </a:cubicBezTo>
                  <a:moveTo>
                    <a:pt x="40" y="1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9" y="13"/>
                    <a:pt x="37" y="16"/>
                    <a:pt x="37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40" y="16"/>
                    <a:pt x="40" y="12"/>
                  </a:cubicBezTo>
                  <a:close/>
                  <a:moveTo>
                    <a:pt x="27" y="44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25" y="43"/>
                    <a:pt x="27" y="44"/>
                  </a:cubicBezTo>
                  <a:moveTo>
                    <a:pt x="27" y="44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8" y="45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27" y="44"/>
                  </a:lnTo>
                  <a:close/>
                  <a:moveTo>
                    <a:pt x="28" y="44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1"/>
                    <a:pt x="27" y="41"/>
                    <a:pt x="27" y="41"/>
                  </a:cubicBezTo>
                  <a:lnTo>
                    <a:pt x="28" y="44"/>
                  </a:lnTo>
                  <a:close/>
                  <a:moveTo>
                    <a:pt x="28" y="44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9" y="44"/>
                    <a:pt x="30" y="45"/>
                    <a:pt x="33" y="45"/>
                  </a:cubicBezTo>
                  <a:cubicBezTo>
                    <a:pt x="31" y="45"/>
                    <a:pt x="30" y="43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8" y="44"/>
                  </a:lnTo>
                  <a:close/>
                  <a:moveTo>
                    <a:pt x="37" y="34"/>
                  </a:move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lose/>
                  <a:moveTo>
                    <a:pt x="37" y="38"/>
                  </a:moveTo>
                  <a:cubicBezTo>
                    <a:pt x="36" y="39"/>
                    <a:pt x="35" y="39"/>
                    <a:pt x="35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1"/>
                    <a:pt x="38" y="39"/>
                    <a:pt x="37" y="38"/>
                  </a:cubicBezTo>
                  <a:moveTo>
                    <a:pt x="34" y="40"/>
                  </a:moveTo>
                  <a:cubicBezTo>
                    <a:pt x="34" y="41"/>
                    <a:pt x="34" y="42"/>
                    <a:pt x="3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1" y="42"/>
                    <a:pt x="31" y="42"/>
                  </a:cubicBezTo>
                  <a:cubicBezTo>
                    <a:pt x="31" y="43"/>
                    <a:pt x="32" y="45"/>
                    <a:pt x="34" y="45"/>
                  </a:cubicBezTo>
                  <a:cubicBezTo>
                    <a:pt x="34" y="45"/>
                    <a:pt x="34" y="43"/>
                    <a:pt x="33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5" y="40"/>
                    <a:pt x="34" y="40"/>
                  </a:cubicBezTo>
                  <a:moveTo>
                    <a:pt x="37" y="44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5" y="45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3" y="48"/>
                    <a:pt x="33" y="50"/>
                  </a:cubicBezTo>
                  <a:cubicBezTo>
                    <a:pt x="34" y="52"/>
                    <a:pt x="36" y="54"/>
                    <a:pt x="38" y="55"/>
                  </a:cubicBezTo>
                  <a:cubicBezTo>
                    <a:pt x="39" y="57"/>
                    <a:pt x="40" y="58"/>
                    <a:pt x="41" y="60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3" y="61"/>
                    <a:pt x="44" y="59"/>
                    <a:pt x="44" y="59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4"/>
                    <a:pt x="39" y="52"/>
                    <a:pt x="37" y="44"/>
                  </a:cubicBezTo>
                  <a:moveTo>
                    <a:pt x="3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1" y="41"/>
                    <a:pt x="31" y="40"/>
                    <a:pt x="31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31" y="42"/>
                  </a:lnTo>
                  <a:close/>
                  <a:moveTo>
                    <a:pt x="33" y="41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6" y="38"/>
                    <a:pt x="35" y="37"/>
                    <a:pt x="35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2" y="41"/>
                    <a:pt x="33" y="41"/>
                  </a:cubicBezTo>
                  <a:moveTo>
                    <a:pt x="35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6" y="37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39" y="34"/>
                  </a:lnTo>
                  <a:close/>
                  <a:moveTo>
                    <a:pt x="38" y="27"/>
                  </a:moveTo>
                  <a:cubicBezTo>
                    <a:pt x="39" y="27"/>
                    <a:pt x="40" y="27"/>
                    <a:pt x="41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7"/>
                    <a:pt x="38" y="27"/>
                    <a:pt x="38" y="27"/>
                  </a:cubicBez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4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5"/>
                    <a:pt x="39" y="25"/>
                    <a:pt x="39" y="25"/>
                  </a:cubicBezTo>
                  <a:lnTo>
                    <a:pt x="40" y="25"/>
                  </a:lnTo>
                  <a:close/>
                  <a:moveTo>
                    <a:pt x="38" y="23"/>
                  </a:moveTo>
                  <a:cubicBezTo>
                    <a:pt x="39" y="22"/>
                    <a:pt x="40" y="22"/>
                    <a:pt x="41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lnTo>
                    <a:pt x="38" y="23"/>
                  </a:lnTo>
                  <a:close/>
                  <a:moveTo>
                    <a:pt x="46" y="3"/>
                  </a:moveTo>
                  <a:cubicBezTo>
                    <a:pt x="45" y="5"/>
                    <a:pt x="42" y="10"/>
                    <a:pt x="40" y="12"/>
                  </a:cubicBezTo>
                  <a:cubicBezTo>
                    <a:pt x="40" y="13"/>
                    <a:pt x="40" y="14"/>
                    <a:pt x="40" y="15"/>
                  </a:cubicBezTo>
                  <a:cubicBezTo>
                    <a:pt x="42" y="13"/>
                    <a:pt x="46" y="7"/>
                    <a:pt x="46" y="3"/>
                  </a:cubicBezTo>
                  <a:close/>
                  <a:moveTo>
                    <a:pt x="46" y="2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2"/>
                    <a:pt x="46" y="2"/>
                    <a:pt x="46" y="2"/>
                  </a:cubicBezTo>
                  <a:close/>
                  <a:moveTo>
                    <a:pt x="47" y="5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9"/>
                    <a:pt x="40" y="16"/>
                    <a:pt x="40" y="16"/>
                  </a:cubicBezTo>
                  <a:cubicBezTo>
                    <a:pt x="40" y="17"/>
                    <a:pt x="39" y="19"/>
                    <a:pt x="39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7" y="10"/>
                    <a:pt x="47" y="5"/>
                  </a:cubicBezTo>
                  <a:moveTo>
                    <a:pt x="43" y="16"/>
                  </a:moveTo>
                  <a:cubicBezTo>
                    <a:pt x="41" y="18"/>
                    <a:pt x="39" y="20"/>
                    <a:pt x="39" y="2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2" y="19"/>
                    <a:pt x="43" y="18"/>
                  </a:cubicBezTo>
                  <a:cubicBezTo>
                    <a:pt x="44" y="17"/>
                    <a:pt x="46" y="15"/>
                    <a:pt x="47" y="13"/>
                  </a:cubicBezTo>
                  <a:cubicBezTo>
                    <a:pt x="46" y="14"/>
                    <a:pt x="44" y="16"/>
                    <a:pt x="43" y="16"/>
                  </a:cubicBezTo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7" y="18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7"/>
                    <a:pt x="41" y="20"/>
                    <a:pt x="40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4"/>
                    <a:pt x="41" y="25"/>
                    <a:pt x="40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2" y="25"/>
                    <a:pt x="43" y="24"/>
                  </a:cubicBezTo>
                  <a:cubicBezTo>
                    <a:pt x="45" y="23"/>
                    <a:pt x="46" y="22"/>
                    <a:pt x="46" y="21"/>
                  </a:cubicBezTo>
                  <a:cubicBezTo>
                    <a:pt x="45" y="21"/>
                    <a:pt x="44" y="21"/>
                    <a:pt x="43" y="22"/>
                  </a:cubicBezTo>
                  <a:moveTo>
                    <a:pt x="44" y="26"/>
                  </a:moveTo>
                  <a:cubicBezTo>
                    <a:pt x="45" y="25"/>
                    <a:pt x="46" y="23"/>
                    <a:pt x="47" y="22"/>
                  </a:cubicBezTo>
                  <a:cubicBezTo>
                    <a:pt x="45" y="24"/>
                    <a:pt x="42" y="26"/>
                    <a:pt x="41" y="26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4" y="27"/>
                    <a:pt x="44" y="26"/>
                  </a:cubicBezTo>
                  <a:moveTo>
                    <a:pt x="45" y="29"/>
                  </a:moveTo>
                  <a:cubicBezTo>
                    <a:pt x="44" y="29"/>
                    <a:pt x="44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0"/>
                    <a:pt x="45" y="29"/>
                    <a:pt x="45" y="29"/>
                  </a:cubicBezTo>
                  <a:close/>
                  <a:moveTo>
                    <a:pt x="45" y="30"/>
                  </a:moveTo>
                  <a:cubicBezTo>
                    <a:pt x="43" y="31"/>
                    <a:pt x="41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4" y="32"/>
                    <a:pt x="45" y="30"/>
                  </a:cubicBezTo>
                  <a:moveTo>
                    <a:pt x="43" y="35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6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3" y="40"/>
                    <a:pt x="43" y="4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5"/>
                    <a:pt x="46" y="46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9"/>
                    <a:pt x="45" y="50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6" y="50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5" y="45"/>
                    <a:pt x="44" y="44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5" y="41"/>
                    <a:pt x="45" y="42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4"/>
                    <a:pt x="46" y="45"/>
                    <a:pt x="46" y="46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7" y="49"/>
                    <a:pt x="47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7"/>
                    <a:pt x="46" y="43"/>
                    <a:pt x="45" y="43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6"/>
                    <a:pt x="47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8" y="50"/>
                    <a:pt x="48" y="4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7" y="44"/>
                    <a:pt x="47" y="44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2"/>
                    <a:pt x="48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5"/>
                    <a:pt x="46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3" y="35"/>
                  </a:lnTo>
                  <a:close/>
                  <a:moveTo>
                    <a:pt x="4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1" y="37"/>
                    <a:pt x="41" y="37"/>
                    <a:pt x="41" y="37"/>
                  </a:cubicBezTo>
                  <a:lnTo>
                    <a:pt x="40" y="34"/>
                  </a:lnTo>
                  <a:close/>
                  <a:moveTo>
                    <a:pt x="41" y="37"/>
                  </a:moveTo>
                  <a:cubicBezTo>
                    <a:pt x="40" y="37"/>
                    <a:pt x="38" y="36"/>
                    <a:pt x="38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40" y="37"/>
                    <a:pt x="41" y="37"/>
                  </a:cubicBezTo>
                  <a:moveTo>
                    <a:pt x="22" y="57"/>
                  </a:moveTo>
                  <a:cubicBezTo>
                    <a:pt x="20" y="57"/>
                    <a:pt x="18" y="57"/>
                    <a:pt x="17" y="61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6"/>
                    <a:pt x="22" y="68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1"/>
                    <a:pt x="23" y="72"/>
                    <a:pt x="22" y="73"/>
                  </a:cubicBezTo>
                  <a:cubicBezTo>
                    <a:pt x="22" y="74"/>
                    <a:pt x="20" y="76"/>
                    <a:pt x="19" y="77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80"/>
                    <a:pt x="17" y="82"/>
                    <a:pt x="18" y="82"/>
                  </a:cubicBezTo>
                  <a:cubicBezTo>
                    <a:pt x="19" y="82"/>
                    <a:pt x="20" y="82"/>
                    <a:pt x="20" y="81"/>
                  </a:cubicBezTo>
                  <a:cubicBezTo>
                    <a:pt x="21" y="80"/>
                    <a:pt x="21" y="78"/>
                    <a:pt x="21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5"/>
                    <a:pt x="26" y="64"/>
                    <a:pt x="25" y="63"/>
                  </a:cubicBezTo>
                  <a:cubicBezTo>
                    <a:pt x="25" y="62"/>
                    <a:pt x="23" y="62"/>
                    <a:pt x="23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4"/>
                    <a:pt x="27" y="65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9" y="67"/>
                    <a:pt x="29" y="65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8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moveTo>
                    <a:pt x="21" y="52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1" y="53"/>
                    <a:pt x="23" y="54"/>
                    <a:pt x="24" y="5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30" y="61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1" y="58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0" y="61"/>
                    <a:pt x="30" y="62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3" y="74"/>
                    <a:pt x="34" y="77"/>
                    <a:pt x="35" y="78"/>
                  </a:cubicBezTo>
                  <a:cubicBezTo>
                    <a:pt x="36" y="79"/>
                    <a:pt x="36" y="80"/>
                    <a:pt x="37" y="81"/>
                  </a:cubicBezTo>
                  <a:cubicBezTo>
                    <a:pt x="37" y="82"/>
                    <a:pt x="36" y="83"/>
                    <a:pt x="37" y="83"/>
                  </a:cubicBezTo>
                  <a:cubicBezTo>
                    <a:pt x="38" y="85"/>
                    <a:pt x="38" y="85"/>
                    <a:pt x="38" y="86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88"/>
                    <a:pt x="38" y="88"/>
                    <a:pt x="39" y="89"/>
                  </a:cubicBezTo>
                  <a:cubicBezTo>
                    <a:pt x="39" y="90"/>
                    <a:pt x="40" y="91"/>
                    <a:pt x="40" y="9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4"/>
                    <a:pt x="39" y="96"/>
                    <a:pt x="38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9"/>
                    <a:pt x="34" y="99"/>
                    <a:pt x="35" y="100"/>
                  </a:cubicBezTo>
                  <a:cubicBezTo>
                    <a:pt x="36" y="100"/>
                    <a:pt x="38" y="100"/>
                    <a:pt x="39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1" y="87"/>
                    <a:pt x="41" y="86"/>
                  </a:cubicBezTo>
                  <a:cubicBezTo>
                    <a:pt x="41" y="84"/>
                    <a:pt x="42" y="83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4"/>
                    <a:pt x="38" y="73"/>
                    <a:pt x="39" y="72"/>
                  </a:cubicBezTo>
                  <a:cubicBezTo>
                    <a:pt x="40" y="70"/>
                    <a:pt x="41" y="67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5"/>
                    <a:pt x="40" y="62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2"/>
                    <a:pt x="42" y="64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7"/>
                    <a:pt x="40" y="71"/>
                    <a:pt x="40" y="72"/>
                  </a:cubicBezTo>
                  <a:cubicBezTo>
                    <a:pt x="39" y="73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7" y="62"/>
                    <a:pt x="47" y="59"/>
                  </a:cubicBezTo>
                  <a:cubicBezTo>
                    <a:pt x="47" y="55"/>
                    <a:pt x="39" y="48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39"/>
                    <a:pt x="4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40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51"/>
                    <a:pt x="45" y="53"/>
                    <a:pt x="45" y="58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9"/>
                    <a:pt x="44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9" y="58"/>
                    <a:pt x="39" y="57"/>
                    <a:pt x="37" y="56"/>
                  </a:cubicBezTo>
                  <a:cubicBezTo>
                    <a:pt x="36" y="54"/>
                    <a:pt x="33" y="52"/>
                    <a:pt x="33" y="50"/>
                  </a:cubicBezTo>
                  <a:cubicBezTo>
                    <a:pt x="32" y="49"/>
                    <a:pt x="31" y="48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5"/>
                    <a:pt x="29" y="45"/>
                  </a:cubicBezTo>
                  <a:cubicBezTo>
                    <a:pt x="30" y="47"/>
                    <a:pt x="30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49"/>
                    <a:pt x="25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lnTo>
                    <a:pt x="21" y="52"/>
                  </a:lnTo>
                  <a:close/>
                  <a:moveTo>
                    <a:pt x="9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9" y="62"/>
                  </a:lnTo>
                  <a:close/>
                  <a:moveTo>
                    <a:pt x="5" y="45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8" y="48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9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lnTo>
                    <a:pt x="9" y="49"/>
                  </a:ln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2" y="52"/>
                    <a:pt x="11" y="52"/>
                    <a:pt x="11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6"/>
                    <a:pt x="9" y="57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10" y="55"/>
                    <a:pt x="11" y="54"/>
                  </a:cubicBezTo>
                  <a:cubicBezTo>
                    <a:pt x="12" y="54"/>
                    <a:pt x="12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lnTo>
                    <a:pt x="13" y="51"/>
                  </a:lnTo>
                  <a:close/>
                  <a:moveTo>
                    <a:pt x="13" y="47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3"/>
                    <a:pt x="15" y="54"/>
                    <a:pt x="16" y="55"/>
                  </a:cubicBezTo>
                  <a:cubicBezTo>
                    <a:pt x="16" y="54"/>
                    <a:pt x="18" y="51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6" y="47"/>
                    <a:pt x="29" y="48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3" y="43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19"/>
                    <a:pt x="37" y="1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6" y="18"/>
                    <a:pt x="35" y="19"/>
                  </a:cubicBezTo>
                  <a:cubicBezTo>
                    <a:pt x="35" y="20"/>
                    <a:pt x="34" y="21"/>
                    <a:pt x="32" y="22"/>
                  </a:cubicBezTo>
                  <a:cubicBezTo>
                    <a:pt x="31" y="23"/>
                    <a:pt x="30" y="24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1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6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8" y="43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6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5" y="48"/>
                    <a:pt x="13" y="47"/>
                  </a:cubicBezTo>
                  <a:moveTo>
                    <a:pt x="37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lose/>
                  <a:moveTo>
                    <a:pt x="13" y="42"/>
                  </a:moveTo>
                  <a:cubicBezTo>
                    <a:pt x="14" y="45"/>
                    <a:pt x="16" y="47"/>
                    <a:pt x="17" y="48"/>
                  </a:cubicBezTo>
                  <a:cubicBezTo>
                    <a:pt x="17" y="47"/>
                    <a:pt x="18" y="46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7" y="41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3" y="42"/>
                  </a:cubicBezTo>
                  <a:moveTo>
                    <a:pt x="4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3"/>
                    <a:pt x="8" y="35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0"/>
                    <a:pt x="10" y="29"/>
                  </a:cubicBezTo>
                  <a:cubicBezTo>
                    <a:pt x="10" y="28"/>
                    <a:pt x="10" y="27"/>
                    <a:pt x="10" y="26"/>
                  </a:cubicBezTo>
                  <a:cubicBezTo>
                    <a:pt x="9" y="27"/>
                    <a:pt x="8" y="28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4" y="32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9"/>
                  </a:lnTo>
                  <a:close/>
                  <a:moveTo>
                    <a:pt x="1" y="15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5" y="25"/>
                    <a:pt x="5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4"/>
                    <a:pt x="5" y="22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5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" y="13"/>
                  </a:lnTo>
                  <a:close/>
                  <a:moveTo>
                    <a:pt x="37" y="78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78"/>
                    <a:pt x="37" y="78"/>
                    <a:pt x="37" y="78"/>
                  </a:cubicBezTo>
                  <a:close/>
                  <a:moveTo>
                    <a:pt x="23" y="52"/>
                  </a:moveTo>
                  <a:cubicBezTo>
                    <a:pt x="23" y="52"/>
                    <a:pt x="24" y="53"/>
                    <a:pt x="26" y="54"/>
                  </a:cubicBezTo>
                  <a:cubicBezTo>
                    <a:pt x="28" y="55"/>
                    <a:pt x="29" y="55"/>
                    <a:pt x="29" y="56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5"/>
                    <a:pt x="28" y="55"/>
                    <a:pt x="26" y="54"/>
                  </a:cubicBezTo>
                  <a:cubicBezTo>
                    <a:pt x="24" y="54"/>
                    <a:pt x="22" y="52"/>
                    <a:pt x="22" y="52"/>
                  </a:cubicBezTo>
                  <a:lnTo>
                    <a:pt x="23" y="52"/>
                  </a:lnTo>
                  <a:close/>
                  <a:moveTo>
                    <a:pt x="41" y="82"/>
                  </a:move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6"/>
                    <a:pt x="40" y="86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2" y="90"/>
                    <a:pt x="41" y="91"/>
                    <a:pt x="41" y="9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1"/>
                    <a:pt x="41" y="90"/>
                    <a:pt x="41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3"/>
                    <a:pt x="40" y="83"/>
                    <a:pt x="40" y="82"/>
                  </a:cubicBezTo>
                  <a:lnTo>
                    <a:pt x="41" y="82"/>
                  </a:lnTo>
                  <a:close/>
                  <a:moveTo>
                    <a:pt x="28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3" y="32"/>
                  </a:cubicBezTo>
                  <a:cubicBezTo>
                    <a:pt x="34" y="31"/>
                    <a:pt x="34" y="31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2"/>
                    <a:pt x="33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4"/>
                    <a:pt x="28" y="34"/>
                  </a:cubicBezTo>
                  <a:moveTo>
                    <a:pt x="23" y="23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2"/>
                    <a:pt x="23" y="22"/>
                    <a:pt x="23" y="22"/>
                  </a:cubicBezTo>
                  <a:lnTo>
                    <a:pt x="23" y="23"/>
                  </a:lnTo>
                  <a:close/>
                  <a:moveTo>
                    <a:pt x="2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3" y="75"/>
                    <a:pt x="23" y="77"/>
                    <a:pt x="22" y="78"/>
                  </a:cubicBezTo>
                  <a:cubicBezTo>
                    <a:pt x="21" y="78"/>
                    <a:pt x="21" y="79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5" y="72"/>
                    <a:pt x="2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BADE9CC-2EF8-5649-CBAB-46F708290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8700" y="2516188"/>
              <a:ext cx="288925" cy="365125"/>
            </a:xfrm>
            <a:custGeom>
              <a:avLst/>
              <a:gdLst>
                <a:gd name="T0" fmla="*/ 127 w 133"/>
                <a:gd name="T1" fmla="*/ 60 h 169"/>
                <a:gd name="T2" fmla="*/ 60 w 133"/>
                <a:gd name="T3" fmla="*/ 165 h 169"/>
                <a:gd name="T4" fmla="*/ 79 w 133"/>
                <a:gd name="T5" fmla="*/ 158 h 169"/>
                <a:gd name="T6" fmla="*/ 60 w 133"/>
                <a:gd name="T7" fmla="*/ 157 h 169"/>
                <a:gd name="T8" fmla="*/ 79 w 133"/>
                <a:gd name="T9" fmla="*/ 154 h 169"/>
                <a:gd name="T10" fmla="*/ 42 w 133"/>
                <a:gd name="T11" fmla="*/ 151 h 169"/>
                <a:gd name="T12" fmla="*/ 66 w 133"/>
                <a:gd name="T13" fmla="*/ 164 h 169"/>
                <a:gd name="T14" fmla="*/ 123 w 133"/>
                <a:gd name="T15" fmla="*/ 35 h 169"/>
                <a:gd name="T16" fmla="*/ 86 w 133"/>
                <a:gd name="T17" fmla="*/ 152 h 169"/>
                <a:gd name="T18" fmla="*/ 53 w 133"/>
                <a:gd name="T19" fmla="*/ 150 h 169"/>
                <a:gd name="T20" fmla="*/ 85 w 133"/>
                <a:gd name="T21" fmla="*/ 153 h 169"/>
                <a:gd name="T22" fmla="*/ 39 w 133"/>
                <a:gd name="T23" fmla="*/ 62 h 169"/>
                <a:gd name="T24" fmla="*/ 29 w 133"/>
                <a:gd name="T25" fmla="*/ 53 h 169"/>
                <a:gd name="T26" fmla="*/ 32 w 133"/>
                <a:gd name="T27" fmla="*/ 78 h 169"/>
                <a:gd name="T28" fmla="*/ 27 w 133"/>
                <a:gd name="T29" fmla="*/ 79 h 169"/>
                <a:gd name="T30" fmla="*/ 18 w 133"/>
                <a:gd name="T31" fmla="*/ 72 h 169"/>
                <a:gd name="T32" fmla="*/ 17 w 133"/>
                <a:gd name="T33" fmla="*/ 96 h 169"/>
                <a:gd name="T34" fmla="*/ 7 w 133"/>
                <a:gd name="T35" fmla="*/ 83 h 169"/>
                <a:gd name="T36" fmla="*/ 7 w 133"/>
                <a:gd name="T37" fmla="*/ 71 h 169"/>
                <a:gd name="T38" fmla="*/ 6 w 133"/>
                <a:gd name="T39" fmla="*/ 37 h 169"/>
                <a:gd name="T40" fmla="*/ 8 w 133"/>
                <a:gd name="T41" fmla="*/ 35 h 169"/>
                <a:gd name="T42" fmla="*/ 10 w 133"/>
                <a:gd name="T43" fmla="*/ 11 h 169"/>
                <a:gd name="T44" fmla="*/ 21 w 133"/>
                <a:gd name="T45" fmla="*/ 14 h 169"/>
                <a:gd name="T46" fmla="*/ 33 w 133"/>
                <a:gd name="T47" fmla="*/ 16 h 169"/>
                <a:gd name="T48" fmla="*/ 30 w 133"/>
                <a:gd name="T49" fmla="*/ 23 h 169"/>
                <a:gd name="T50" fmla="*/ 41 w 133"/>
                <a:gd name="T51" fmla="*/ 30 h 169"/>
                <a:gd name="T52" fmla="*/ 44 w 133"/>
                <a:gd name="T53" fmla="*/ 12 h 169"/>
                <a:gd name="T54" fmla="*/ 46 w 133"/>
                <a:gd name="T55" fmla="*/ 16 h 169"/>
                <a:gd name="T56" fmla="*/ 47 w 133"/>
                <a:gd name="T57" fmla="*/ 22 h 169"/>
                <a:gd name="T58" fmla="*/ 47 w 133"/>
                <a:gd name="T59" fmla="*/ 27 h 169"/>
                <a:gd name="T60" fmla="*/ 37 w 133"/>
                <a:gd name="T61" fmla="*/ 43 h 169"/>
                <a:gd name="T62" fmla="*/ 40 w 133"/>
                <a:gd name="T63" fmla="*/ 50 h 169"/>
                <a:gd name="T64" fmla="*/ 0 w 133"/>
                <a:gd name="T65" fmla="*/ 82 h 169"/>
                <a:gd name="T66" fmla="*/ 12 w 133"/>
                <a:gd name="T67" fmla="*/ 45 h 169"/>
                <a:gd name="T68" fmla="*/ 12 w 133"/>
                <a:gd name="T69" fmla="*/ 44 h 169"/>
                <a:gd name="T70" fmla="*/ 44 w 133"/>
                <a:gd name="T71" fmla="*/ 50 h 169"/>
                <a:gd name="T72" fmla="*/ 40 w 133"/>
                <a:gd name="T73" fmla="*/ 62 h 169"/>
                <a:gd name="T74" fmla="*/ 132 w 133"/>
                <a:gd name="T75" fmla="*/ 0 h 169"/>
                <a:gd name="T76" fmla="*/ 124 w 133"/>
                <a:gd name="T77" fmla="*/ 38 h 169"/>
                <a:gd name="T78" fmla="*/ 125 w 133"/>
                <a:gd name="T79" fmla="*/ 72 h 169"/>
                <a:gd name="T80" fmla="*/ 125 w 133"/>
                <a:gd name="T81" fmla="*/ 89 h 169"/>
                <a:gd name="T82" fmla="*/ 121 w 133"/>
                <a:gd name="T83" fmla="*/ 97 h 169"/>
                <a:gd name="T84" fmla="*/ 111 w 133"/>
                <a:gd name="T85" fmla="*/ 69 h 169"/>
                <a:gd name="T86" fmla="*/ 103 w 133"/>
                <a:gd name="T87" fmla="*/ 82 h 169"/>
                <a:gd name="T88" fmla="*/ 102 w 133"/>
                <a:gd name="T89" fmla="*/ 78 h 169"/>
                <a:gd name="T90" fmla="*/ 99 w 133"/>
                <a:gd name="T91" fmla="*/ 57 h 169"/>
                <a:gd name="T92" fmla="*/ 92 w 133"/>
                <a:gd name="T93" fmla="*/ 63 h 169"/>
                <a:gd name="T94" fmla="*/ 88 w 133"/>
                <a:gd name="T95" fmla="*/ 47 h 169"/>
                <a:gd name="T96" fmla="*/ 91 w 133"/>
                <a:gd name="T97" fmla="*/ 53 h 169"/>
                <a:gd name="T98" fmla="*/ 92 w 133"/>
                <a:gd name="T99" fmla="*/ 39 h 169"/>
                <a:gd name="T100" fmla="*/ 85 w 133"/>
                <a:gd name="T101" fmla="*/ 29 h 169"/>
                <a:gd name="T102" fmla="*/ 84 w 133"/>
                <a:gd name="T103" fmla="*/ 16 h 169"/>
                <a:gd name="T104" fmla="*/ 87 w 133"/>
                <a:gd name="T105" fmla="*/ 13 h 169"/>
                <a:gd name="T106" fmla="*/ 90 w 133"/>
                <a:gd name="T107" fmla="*/ 14 h 169"/>
                <a:gd name="T108" fmla="*/ 93 w 133"/>
                <a:gd name="T109" fmla="*/ 30 h 169"/>
                <a:gd name="T110" fmla="*/ 97 w 133"/>
                <a:gd name="T111" fmla="*/ 23 h 169"/>
                <a:gd name="T112" fmla="*/ 107 w 133"/>
                <a:gd name="T113" fmla="*/ 14 h 169"/>
                <a:gd name="T114" fmla="*/ 113 w 133"/>
                <a:gd name="T115" fmla="*/ 22 h 169"/>
                <a:gd name="T116" fmla="*/ 129 w 133"/>
                <a:gd name="T117" fmla="*/ 3 h 169"/>
                <a:gd name="T118" fmla="*/ 130 w 133"/>
                <a:gd name="T119" fmla="*/ 4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169">
                  <a:moveTo>
                    <a:pt x="120" y="44"/>
                  </a:moveTo>
                  <a:cubicBezTo>
                    <a:pt x="118" y="44"/>
                    <a:pt x="117" y="43"/>
                    <a:pt x="117" y="43"/>
                  </a:cubicBezTo>
                  <a:cubicBezTo>
                    <a:pt x="117" y="45"/>
                    <a:pt x="117" y="47"/>
                    <a:pt x="117" y="47"/>
                  </a:cubicBezTo>
                  <a:cubicBezTo>
                    <a:pt x="116" y="47"/>
                    <a:pt x="116" y="47"/>
                    <a:pt x="115" y="47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9"/>
                    <a:pt x="115" y="50"/>
                    <a:pt x="116" y="51"/>
                  </a:cubicBezTo>
                  <a:cubicBezTo>
                    <a:pt x="116" y="53"/>
                    <a:pt x="119" y="55"/>
                    <a:pt x="121" y="56"/>
                  </a:cubicBezTo>
                  <a:cubicBezTo>
                    <a:pt x="122" y="58"/>
                    <a:pt x="123" y="59"/>
                    <a:pt x="123" y="61"/>
                  </a:cubicBezTo>
                  <a:cubicBezTo>
                    <a:pt x="124" y="62"/>
                    <a:pt x="123" y="63"/>
                    <a:pt x="125" y="63"/>
                  </a:cubicBezTo>
                  <a:cubicBezTo>
                    <a:pt x="127" y="62"/>
                    <a:pt x="127" y="60"/>
                    <a:pt x="127" y="60"/>
                  </a:cubicBezTo>
                  <a:cubicBezTo>
                    <a:pt x="128" y="54"/>
                    <a:pt x="122" y="53"/>
                    <a:pt x="120" y="45"/>
                  </a:cubicBezTo>
                  <a:lnTo>
                    <a:pt x="120" y="44"/>
                  </a:lnTo>
                  <a:close/>
                  <a:moveTo>
                    <a:pt x="112" y="26"/>
                  </a:moveTo>
                  <a:cubicBezTo>
                    <a:pt x="113" y="24"/>
                    <a:pt x="113" y="24"/>
                    <a:pt x="113" y="24"/>
                  </a:cubicBezTo>
                  <a:lnTo>
                    <a:pt x="112" y="26"/>
                  </a:lnTo>
                  <a:close/>
                  <a:moveTo>
                    <a:pt x="67" y="169"/>
                  </a:moveTo>
                  <a:cubicBezTo>
                    <a:pt x="67" y="169"/>
                    <a:pt x="72" y="167"/>
                    <a:pt x="79" y="163"/>
                  </a:cubicBezTo>
                  <a:cubicBezTo>
                    <a:pt x="76" y="163"/>
                    <a:pt x="76" y="165"/>
                    <a:pt x="73" y="165"/>
                  </a:cubicBezTo>
                  <a:cubicBezTo>
                    <a:pt x="70" y="165"/>
                    <a:pt x="69" y="163"/>
                    <a:pt x="66" y="163"/>
                  </a:cubicBezTo>
                  <a:cubicBezTo>
                    <a:pt x="62" y="163"/>
                    <a:pt x="62" y="165"/>
                    <a:pt x="60" y="165"/>
                  </a:cubicBezTo>
                  <a:cubicBezTo>
                    <a:pt x="57" y="165"/>
                    <a:pt x="56" y="164"/>
                    <a:pt x="55" y="163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50" y="160"/>
                    <a:pt x="51" y="159"/>
                    <a:pt x="53" y="159"/>
                  </a:cubicBezTo>
                  <a:cubicBezTo>
                    <a:pt x="56" y="159"/>
                    <a:pt x="57" y="161"/>
                    <a:pt x="60" y="161"/>
                  </a:cubicBezTo>
                  <a:cubicBezTo>
                    <a:pt x="62" y="161"/>
                    <a:pt x="62" y="159"/>
                    <a:pt x="66" y="159"/>
                  </a:cubicBezTo>
                  <a:cubicBezTo>
                    <a:pt x="69" y="159"/>
                    <a:pt x="70" y="161"/>
                    <a:pt x="73" y="161"/>
                  </a:cubicBezTo>
                  <a:cubicBezTo>
                    <a:pt x="76" y="161"/>
                    <a:pt x="76" y="159"/>
                    <a:pt x="79" y="159"/>
                  </a:cubicBezTo>
                  <a:cubicBezTo>
                    <a:pt x="82" y="159"/>
                    <a:pt x="82" y="160"/>
                    <a:pt x="84" y="161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3" y="160"/>
                    <a:pt x="82" y="158"/>
                    <a:pt x="79" y="158"/>
                  </a:cubicBezTo>
                  <a:cubicBezTo>
                    <a:pt x="76" y="158"/>
                    <a:pt x="76" y="160"/>
                    <a:pt x="73" y="160"/>
                  </a:cubicBezTo>
                  <a:cubicBezTo>
                    <a:pt x="70" y="160"/>
                    <a:pt x="69" y="158"/>
                    <a:pt x="66" y="158"/>
                  </a:cubicBezTo>
                  <a:cubicBezTo>
                    <a:pt x="62" y="158"/>
                    <a:pt x="62" y="160"/>
                    <a:pt x="60" y="160"/>
                  </a:cubicBezTo>
                  <a:cubicBezTo>
                    <a:pt x="57" y="160"/>
                    <a:pt x="56" y="158"/>
                    <a:pt x="53" y="158"/>
                  </a:cubicBezTo>
                  <a:cubicBezTo>
                    <a:pt x="50" y="158"/>
                    <a:pt x="50" y="159"/>
                    <a:pt x="48" y="160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42" y="155"/>
                    <a:pt x="42" y="155"/>
                    <a:pt x="42" y="155"/>
                  </a:cubicBezTo>
                  <a:cubicBezTo>
                    <a:pt x="46" y="155"/>
                    <a:pt x="47" y="157"/>
                    <a:pt x="47" y="157"/>
                  </a:cubicBezTo>
                  <a:cubicBezTo>
                    <a:pt x="50" y="157"/>
                    <a:pt x="50" y="155"/>
                    <a:pt x="53" y="155"/>
                  </a:cubicBezTo>
                  <a:cubicBezTo>
                    <a:pt x="56" y="155"/>
                    <a:pt x="57" y="157"/>
                    <a:pt x="60" y="157"/>
                  </a:cubicBezTo>
                  <a:cubicBezTo>
                    <a:pt x="62" y="157"/>
                    <a:pt x="62" y="155"/>
                    <a:pt x="66" y="155"/>
                  </a:cubicBezTo>
                  <a:cubicBezTo>
                    <a:pt x="69" y="155"/>
                    <a:pt x="70" y="157"/>
                    <a:pt x="73" y="157"/>
                  </a:cubicBezTo>
                  <a:cubicBezTo>
                    <a:pt x="76" y="156"/>
                    <a:pt x="76" y="155"/>
                    <a:pt x="79" y="155"/>
                  </a:cubicBezTo>
                  <a:cubicBezTo>
                    <a:pt x="82" y="155"/>
                    <a:pt x="83" y="157"/>
                    <a:pt x="85" y="157"/>
                  </a:cubicBezTo>
                  <a:cubicBezTo>
                    <a:pt x="88" y="157"/>
                    <a:pt x="88" y="155"/>
                    <a:pt x="92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3" y="154"/>
                    <a:pt x="93" y="154"/>
                    <a:pt x="92" y="154"/>
                  </a:cubicBezTo>
                  <a:cubicBezTo>
                    <a:pt x="88" y="154"/>
                    <a:pt x="88" y="156"/>
                    <a:pt x="85" y="156"/>
                  </a:cubicBezTo>
                  <a:cubicBezTo>
                    <a:pt x="83" y="156"/>
                    <a:pt x="82" y="154"/>
                    <a:pt x="79" y="154"/>
                  </a:cubicBezTo>
                  <a:cubicBezTo>
                    <a:pt x="76" y="154"/>
                    <a:pt x="76" y="156"/>
                    <a:pt x="73" y="156"/>
                  </a:cubicBezTo>
                  <a:cubicBezTo>
                    <a:pt x="70" y="156"/>
                    <a:pt x="69" y="154"/>
                    <a:pt x="66" y="154"/>
                  </a:cubicBezTo>
                  <a:cubicBezTo>
                    <a:pt x="62" y="154"/>
                    <a:pt x="62" y="156"/>
                    <a:pt x="60" y="156"/>
                  </a:cubicBezTo>
                  <a:cubicBezTo>
                    <a:pt x="57" y="156"/>
                    <a:pt x="56" y="154"/>
                    <a:pt x="53" y="154"/>
                  </a:cubicBezTo>
                  <a:cubicBezTo>
                    <a:pt x="50" y="154"/>
                    <a:pt x="50" y="155"/>
                    <a:pt x="47" y="156"/>
                  </a:cubicBezTo>
                  <a:cubicBezTo>
                    <a:pt x="47" y="156"/>
                    <a:pt x="46" y="154"/>
                    <a:pt x="42" y="154"/>
                  </a:cubicBezTo>
                  <a:cubicBezTo>
                    <a:pt x="41" y="154"/>
                    <a:pt x="40" y="154"/>
                    <a:pt x="40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9" y="152"/>
                    <a:pt x="39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1" y="150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2" y="147"/>
                    <a:pt x="44" y="146"/>
                  </a:cubicBezTo>
                  <a:cubicBezTo>
                    <a:pt x="45" y="145"/>
                    <a:pt x="45" y="144"/>
                    <a:pt x="46" y="144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35"/>
                    <a:pt x="49" y="135"/>
                    <a:pt x="49" y="135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39" y="160"/>
                    <a:pt x="67" y="169"/>
                    <a:pt x="67" y="169"/>
                  </a:cubicBezTo>
                  <a:moveTo>
                    <a:pt x="66" y="164"/>
                  </a:moveTo>
                  <a:cubicBezTo>
                    <a:pt x="69" y="164"/>
                    <a:pt x="70" y="166"/>
                    <a:pt x="73" y="166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2" y="166"/>
                    <a:pt x="62" y="164"/>
                    <a:pt x="66" y="164"/>
                  </a:cubicBezTo>
                  <a:moveTo>
                    <a:pt x="59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lose/>
                  <a:moveTo>
                    <a:pt x="123" y="35"/>
                  </a:moveTo>
                  <a:cubicBezTo>
                    <a:pt x="123" y="35"/>
                    <a:pt x="123" y="35"/>
                    <a:pt x="123" y="35"/>
                  </a:cubicBezTo>
                  <a:cubicBezTo>
                    <a:pt x="123" y="35"/>
                    <a:pt x="123" y="35"/>
                    <a:pt x="123" y="35"/>
                  </a:cubicBezTo>
                  <a:close/>
                  <a:moveTo>
                    <a:pt x="85" y="142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89" y="151"/>
                    <a:pt x="87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5" y="152"/>
                    <a:pt x="84" y="151"/>
                    <a:pt x="83" y="151"/>
                  </a:cubicBezTo>
                  <a:cubicBezTo>
                    <a:pt x="81" y="151"/>
                    <a:pt x="80" y="150"/>
                    <a:pt x="78" y="150"/>
                  </a:cubicBezTo>
                  <a:cubicBezTo>
                    <a:pt x="76" y="150"/>
                    <a:pt x="75" y="151"/>
                    <a:pt x="73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0" y="152"/>
                    <a:pt x="67" y="150"/>
                    <a:pt x="66" y="150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4" y="150"/>
                    <a:pt x="61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9" y="152"/>
                    <a:pt x="58" y="152"/>
                    <a:pt x="57" y="151"/>
                  </a:cubicBezTo>
                  <a:cubicBezTo>
                    <a:pt x="56" y="151"/>
                    <a:pt x="54" y="150"/>
                    <a:pt x="53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2" y="150"/>
                    <a:pt x="50" y="151"/>
                    <a:pt x="49" y="152"/>
                  </a:cubicBezTo>
                  <a:cubicBezTo>
                    <a:pt x="49" y="152"/>
                    <a:pt x="48" y="152"/>
                    <a:pt x="47" y="152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50" y="152"/>
                    <a:pt x="50" y="151"/>
                    <a:pt x="53" y="151"/>
                  </a:cubicBezTo>
                  <a:cubicBezTo>
                    <a:pt x="56" y="151"/>
                    <a:pt x="57" y="153"/>
                    <a:pt x="60" y="153"/>
                  </a:cubicBezTo>
                  <a:cubicBezTo>
                    <a:pt x="62" y="153"/>
                    <a:pt x="62" y="151"/>
                    <a:pt x="66" y="151"/>
                  </a:cubicBezTo>
                  <a:cubicBezTo>
                    <a:pt x="69" y="151"/>
                    <a:pt x="70" y="153"/>
                    <a:pt x="73" y="153"/>
                  </a:cubicBezTo>
                  <a:cubicBezTo>
                    <a:pt x="76" y="153"/>
                    <a:pt x="76" y="151"/>
                    <a:pt x="79" y="151"/>
                  </a:cubicBezTo>
                  <a:cubicBezTo>
                    <a:pt x="82" y="151"/>
                    <a:pt x="83" y="153"/>
                    <a:pt x="85" y="153"/>
                  </a:cubicBezTo>
                  <a:cubicBezTo>
                    <a:pt x="88" y="153"/>
                    <a:pt x="88" y="151"/>
                    <a:pt x="92" y="151"/>
                  </a:cubicBezTo>
                  <a:cubicBezTo>
                    <a:pt x="95" y="151"/>
                    <a:pt x="94" y="152"/>
                    <a:pt x="96" y="152"/>
                  </a:cubicBezTo>
                  <a:cubicBezTo>
                    <a:pt x="102" y="148"/>
                    <a:pt x="108" y="142"/>
                    <a:pt x="113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5" y="142"/>
                  </a:lnTo>
                  <a:close/>
                  <a:moveTo>
                    <a:pt x="0" y="82"/>
                  </a:moveTo>
                  <a:cubicBezTo>
                    <a:pt x="0" y="105"/>
                    <a:pt x="9" y="122"/>
                    <a:pt x="19" y="135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6"/>
                    <a:pt x="40" y="56"/>
                    <a:pt x="39" y="55"/>
                  </a:cubicBezTo>
                  <a:cubicBezTo>
                    <a:pt x="38" y="55"/>
                    <a:pt x="37" y="54"/>
                    <a:pt x="37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6"/>
                    <a:pt x="34" y="57"/>
                  </a:cubicBezTo>
                  <a:cubicBezTo>
                    <a:pt x="34" y="57"/>
                    <a:pt x="32" y="53"/>
                    <a:pt x="30" y="52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7" y="55"/>
                    <a:pt x="26" y="56"/>
                  </a:cubicBezTo>
                  <a:cubicBezTo>
                    <a:pt x="25" y="57"/>
                    <a:pt x="25" y="58"/>
                    <a:pt x="25" y="58"/>
                  </a:cubicBezTo>
                  <a:cubicBezTo>
                    <a:pt x="26" y="58"/>
                    <a:pt x="32" y="56"/>
                    <a:pt x="32" y="62"/>
                  </a:cubicBezTo>
                  <a:cubicBezTo>
                    <a:pt x="32" y="62"/>
                    <a:pt x="32" y="64"/>
                    <a:pt x="31" y="64"/>
                  </a:cubicBezTo>
                  <a:cubicBezTo>
                    <a:pt x="31" y="64"/>
                    <a:pt x="32" y="65"/>
                    <a:pt x="31" y="66"/>
                  </a:cubicBezTo>
                  <a:cubicBezTo>
                    <a:pt x="30" y="67"/>
                    <a:pt x="28" y="69"/>
                    <a:pt x="27" y="70"/>
                  </a:cubicBezTo>
                  <a:cubicBezTo>
                    <a:pt x="25" y="72"/>
                    <a:pt x="27" y="73"/>
                    <a:pt x="28" y="74"/>
                  </a:cubicBezTo>
                  <a:cubicBezTo>
                    <a:pt x="28" y="75"/>
                    <a:pt x="30" y="77"/>
                    <a:pt x="30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6"/>
                    <a:pt x="36" y="79"/>
                    <a:pt x="35" y="80"/>
                  </a:cubicBezTo>
                  <a:cubicBezTo>
                    <a:pt x="34" y="81"/>
                    <a:pt x="33" y="83"/>
                    <a:pt x="32" y="83"/>
                  </a:cubicBezTo>
                  <a:cubicBezTo>
                    <a:pt x="30" y="83"/>
                    <a:pt x="30" y="83"/>
                    <a:pt x="29" y="82"/>
                  </a:cubicBezTo>
                  <a:cubicBezTo>
                    <a:pt x="29" y="81"/>
                    <a:pt x="28" y="79"/>
                    <a:pt x="28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8"/>
                    <a:pt x="22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4"/>
                    <a:pt x="18" y="75"/>
                  </a:cubicBezTo>
                  <a:cubicBezTo>
                    <a:pt x="17" y="75"/>
                    <a:pt x="16" y="78"/>
                    <a:pt x="15" y="79"/>
                  </a:cubicBezTo>
                  <a:cubicBezTo>
                    <a:pt x="14" y="80"/>
                    <a:pt x="13" y="81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2" y="86"/>
                    <a:pt x="12" y="86"/>
                    <a:pt x="12" y="87"/>
                  </a:cubicBezTo>
                  <a:cubicBezTo>
                    <a:pt x="12" y="88"/>
                    <a:pt x="12" y="89"/>
                    <a:pt x="11" y="91"/>
                  </a:cubicBezTo>
                  <a:cubicBezTo>
                    <a:pt x="10" y="92"/>
                    <a:pt x="10" y="93"/>
                    <a:pt x="10" y="94"/>
                  </a:cubicBezTo>
                  <a:cubicBezTo>
                    <a:pt x="11" y="95"/>
                    <a:pt x="11" y="97"/>
                    <a:pt x="12" y="97"/>
                  </a:cubicBezTo>
                  <a:cubicBezTo>
                    <a:pt x="13" y="97"/>
                    <a:pt x="14" y="96"/>
                    <a:pt x="15" y="96"/>
                  </a:cubicBezTo>
                  <a:cubicBezTo>
                    <a:pt x="16" y="96"/>
                    <a:pt x="17" y="96"/>
                    <a:pt x="17" y="96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9"/>
                    <a:pt x="19" y="98"/>
                    <a:pt x="18" y="99"/>
                  </a:cubicBezTo>
                  <a:cubicBezTo>
                    <a:pt x="17" y="100"/>
                    <a:pt x="16" y="101"/>
                    <a:pt x="14" y="101"/>
                  </a:cubicBezTo>
                  <a:cubicBezTo>
                    <a:pt x="13" y="101"/>
                    <a:pt x="11" y="101"/>
                    <a:pt x="10" y="101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8"/>
                    <a:pt x="8" y="87"/>
                  </a:cubicBezTo>
                  <a:cubicBezTo>
                    <a:pt x="8" y="85"/>
                    <a:pt x="7" y="84"/>
                    <a:pt x="7" y="83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3" y="64"/>
                    <a:pt x="3" y="60"/>
                  </a:cubicBezTo>
                  <a:cubicBezTo>
                    <a:pt x="3" y="55"/>
                    <a:pt x="10" y="49"/>
                    <a:pt x="10" y="42"/>
                  </a:cubicBezTo>
                  <a:cubicBezTo>
                    <a:pt x="10" y="41"/>
                    <a:pt x="10" y="39"/>
                    <a:pt x="10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6" y="37"/>
                    <a:pt x="6" y="37"/>
                  </a:cubicBezTo>
                  <a:cubicBezTo>
                    <a:pt x="6" y="36"/>
                    <a:pt x="4" y="37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8" y="41"/>
                    <a:pt x="7" y="44"/>
                  </a:cubicBezTo>
                  <a:cubicBezTo>
                    <a:pt x="6" y="46"/>
                    <a:pt x="4" y="48"/>
                    <a:pt x="4" y="49"/>
                  </a:cubicBezTo>
                  <a:cubicBezTo>
                    <a:pt x="4" y="50"/>
                    <a:pt x="5" y="52"/>
                    <a:pt x="5" y="52"/>
                  </a:cubicBezTo>
                  <a:cubicBezTo>
                    <a:pt x="6" y="52"/>
                    <a:pt x="1" y="53"/>
                    <a:pt x="2" y="49"/>
                  </a:cubicBezTo>
                  <a:cubicBezTo>
                    <a:pt x="2" y="45"/>
                    <a:pt x="3" y="45"/>
                    <a:pt x="3" y="44"/>
                  </a:cubicBezTo>
                  <a:cubicBezTo>
                    <a:pt x="3" y="43"/>
                    <a:pt x="1" y="42"/>
                    <a:pt x="1" y="39"/>
                  </a:cubicBezTo>
                  <a:cubicBezTo>
                    <a:pt x="2" y="36"/>
                    <a:pt x="4" y="35"/>
                    <a:pt x="6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4"/>
                    <a:pt x="5" y="33"/>
                    <a:pt x="4" y="30"/>
                  </a:cubicBezTo>
                  <a:cubicBezTo>
                    <a:pt x="4" y="30"/>
                    <a:pt x="5" y="29"/>
                    <a:pt x="7" y="29"/>
                  </a:cubicBezTo>
                  <a:cubicBezTo>
                    <a:pt x="6" y="29"/>
                    <a:pt x="2" y="24"/>
                    <a:pt x="3" y="22"/>
                  </a:cubicBezTo>
                  <a:cubicBezTo>
                    <a:pt x="3" y="22"/>
                    <a:pt x="6" y="22"/>
                    <a:pt x="7" y="23"/>
                  </a:cubicBezTo>
                  <a:cubicBezTo>
                    <a:pt x="7" y="23"/>
                    <a:pt x="1" y="18"/>
                    <a:pt x="2" y="14"/>
                  </a:cubicBezTo>
                  <a:cubicBezTo>
                    <a:pt x="2" y="14"/>
                    <a:pt x="6" y="17"/>
                    <a:pt x="7" y="17"/>
                  </a:cubicBezTo>
                  <a:cubicBezTo>
                    <a:pt x="7" y="17"/>
                    <a:pt x="0" y="7"/>
                    <a:pt x="4" y="3"/>
                  </a:cubicBezTo>
                  <a:cubicBezTo>
                    <a:pt x="4" y="3"/>
                    <a:pt x="8" y="12"/>
                    <a:pt x="9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8"/>
                    <a:pt x="12" y="2"/>
                    <a:pt x="14" y="1"/>
                  </a:cubicBezTo>
                  <a:cubicBezTo>
                    <a:pt x="14" y="1"/>
                    <a:pt x="13" y="11"/>
                    <a:pt x="15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7"/>
                    <a:pt x="17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20"/>
                    <a:pt x="20" y="21"/>
                  </a:cubicBezTo>
                  <a:cubicBezTo>
                    <a:pt x="20" y="21"/>
                    <a:pt x="20" y="21"/>
                    <a:pt x="20" y="22"/>
                  </a:cubicBezTo>
                  <a:cubicBezTo>
                    <a:pt x="20" y="19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30" y="14"/>
                    <a:pt x="30" y="16"/>
                    <a:pt x="3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6" y="16"/>
                    <a:pt x="36" y="19"/>
                    <a:pt x="36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4" y="24"/>
                    <a:pt x="33" y="24"/>
                  </a:cubicBezTo>
                  <a:cubicBezTo>
                    <a:pt x="32" y="24"/>
                    <a:pt x="31" y="23"/>
                    <a:pt x="30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5"/>
                    <a:pt x="29" y="26"/>
                    <a:pt x="30" y="27"/>
                  </a:cubicBezTo>
                  <a:cubicBezTo>
                    <a:pt x="32" y="28"/>
                    <a:pt x="34" y="30"/>
                    <a:pt x="35" y="31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1"/>
                    <a:pt x="39" y="31"/>
                    <a:pt x="39" y="30"/>
                  </a:cubicBezTo>
                  <a:cubicBezTo>
                    <a:pt x="39" y="29"/>
                    <a:pt x="40" y="27"/>
                    <a:pt x="40" y="27"/>
                  </a:cubicBezTo>
                  <a:cubicBezTo>
                    <a:pt x="40" y="27"/>
                    <a:pt x="42" y="28"/>
                    <a:pt x="41" y="3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5"/>
                    <a:pt x="44" y="23"/>
                    <a:pt x="44" y="21"/>
                  </a:cubicBezTo>
                  <a:cubicBezTo>
                    <a:pt x="44" y="20"/>
                    <a:pt x="44" y="19"/>
                    <a:pt x="43" y="18"/>
                  </a:cubicBezTo>
                  <a:cubicBezTo>
                    <a:pt x="43" y="17"/>
                    <a:pt x="42" y="16"/>
                    <a:pt x="42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5" y="12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7" y="12"/>
                    <a:pt x="50" y="1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6"/>
                    <a:pt x="45" y="27"/>
                  </a:cubicBezTo>
                  <a:cubicBezTo>
                    <a:pt x="45" y="28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6" y="31"/>
                    <a:pt x="46" y="35"/>
                  </a:cubicBezTo>
                  <a:cubicBezTo>
                    <a:pt x="46" y="35"/>
                    <a:pt x="45" y="32"/>
                    <a:pt x="43" y="33"/>
                  </a:cubicBezTo>
                  <a:cubicBezTo>
                    <a:pt x="41" y="35"/>
                    <a:pt x="42" y="39"/>
                    <a:pt x="41" y="39"/>
                  </a:cubicBezTo>
                  <a:cubicBezTo>
                    <a:pt x="40" y="39"/>
                    <a:pt x="38" y="40"/>
                    <a:pt x="38" y="41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5" y="46"/>
                    <a:pt x="34" y="48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5" y="48"/>
                    <a:pt x="37" y="48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2"/>
                    <a:pt x="38" y="53"/>
                    <a:pt x="39" y="53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2"/>
                  </a:lnTo>
                  <a:close/>
                  <a:moveTo>
                    <a:pt x="115" y="29"/>
                  </a:moveTo>
                  <a:cubicBezTo>
                    <a:pt x="113" y="29"/>
                    <a:pt x="113" y="27"/>
                    <a:pt x="112" y="27"/>
                  </a:cubicBezTo>
                  <a:cubicBezTo>
                    <a:pt x="112" y="29"/>
                    <a:pt x="111" y="31"/>
                    <a:pt x="111" y="31"/>
                  </a:cubicBezTo>
                  <a:cubicBezTo>
                    <a:pt x="111" y="33"/>
                    <a:pt x="112" y="33"/>
                    <a:pt x="112" y="34"/>
                  </a:cubicBezTo>
                  <a:cubicBezTo>
                    <a:pt x="116" y="33"/>
                    <a:pt x="115" y="29"/>
                    <a:pt x="115" y="29"/>
                  </a:cubicBezTo>
                  <a:moveTo>
                    <a:pt x="20" y="26"/>
                  </a:moveTo>
                  <a:cubicBezTo>
                    <a:pt x="20" y="24"/>
                    <a:pt x="20" y="24"/>
                    <a:pt x="20" y="24"/>
                  </a:cubicBezTo>
                  <a:lnTo>
                    <a:pt x="20" y="26"/>
                  </a:lnTo>
                  <a:close/>
                  <a:moveTo>
                    <a:pt x="12" y="44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0" y="53"/>
                    <a:pt x="5" y="54"/>
                    <a:pt x="5" y="60"/>
                  </a:cubicBezTo>
                  <a:cubicBezTo>
                    <a:pt x="5" y="60"/>
                    <a:pt x="6" y="62"/>
                    <a:pt x="7" y="63"/>
                  </a:cubicBezTo>
                  <a:cubicBezTo>
                    <a:pt x="9" y="63"/>
                    <a:pt x="8" y="62"/>
                    <a:pt x="9" y="61"/>
                  </a:cubicBezTo>
                  <a:cubicBezTo>
                    <a:pt x="10" y="59"/>
                    <a:pt x="10" y="58"/>
                    <a:pt x="12" y="56"/>
                  </a:cubicBezTo>
                  <a:cubicBezTo>
                    <a:pt x="14" y="55"/>
                    <a:pt x="16" y="53"/>
                    <a:pt x="17" y="51"/>
                  </a:cubicBezTo>
                  <a:cubicBezTo>
                    <a:pt x="17" y="50"/>
                    <a:pt x="18" y="49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15" y="47"/>
                    <a:pt x="15" y="45"/>
                    <a:pt x="16" y="43"/>
                  </a:cubicBezTo>
                  <a:cubicBezTo>
                    <a:pt x="16" y="43"/>
                    <a:pt x="15" y="44"/>
                    <a:pt x="12" y="44"/>
                  </a:cubicBezTo>
                  <a:moveTo>
                    <a:pt x="21" y="34"/>
                  </a:moveTo>
                  <a:cubicBezTo>
                    <a:pt x="21" y="33"/>
                    <a:pt x="21" y="33"/>
                    <a:pt x="21" y="31"/>
                  </a:cubicBezTo>
                  <a:cubicBezTo>
                    <a:pt x="21" y="31"/>
                    <a:pt x="21" y="29"/>
                    <a:pt x="20" y="27"/>
                  </a:cubicBezTo>
                  <a:cubicBezTo>
                    <a:pt x="20" y="27"/>
                    <a:pt x="19" y="29"/>
                    <a:pt x="18" y="29"/>
                  </a:cubicBezTo>
                  <a:cubicBezTo>
                    <a:pt x="18" y="29"/>
                    <a:pt x="16" y="33"/>
                    <a:pt x="21" y="34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lose/>
                  <a:moveTo>
                    <a:pt x="44" y="50"/>
                  </a:moveTo>
                  <a:cubicBezTo>
                    <a:pt x="44" y="50"/>
                    <a:pt x="44" y="50"/>
                    <a:pt x="44" y="50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44" y="50"/>
                  </a:lnTo>
                  <a:close/>
                  <a:moveTo>
                    <a:pt x="45" y="47"/>
                  </a:move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7"/>
                  </a:lnTo>
                  <a:close/>
                  <a:moveTo>
                    <a:pt x="40" y="61"/>
                  </a:moveTo>
                  <a:cubicBezTo>
                    <a:pt x="40" y="62"/>
                    <a:pt x="40" y="62"/>
                    <a:pt x="40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7"/>
                    <a:pt x="41" y="58"/>
                    <a:pt x="41" y="59"/>
                  </a:cubicBezTo>
                  <a:lnTo>
                    <a:pt x="40" y="61"/>
                  </a:lnTo>
                  <a:close/>
                  <a:moveTo>
                    <a:pt x="72" y="0"/>
                  </a:moveTo>
                  <a:cubicBezTo>
                    <a:pt x="113" y="136"/>
                    <a:pt x="113" y="136"/>
                    <a:pt x="113" y="136"/>
                  </a:cubicBezTo>
                  <a:cubicBezTo>
                    <a:pt x="124" y="123"/>
                    <a:pt x="132" y="105"/>
                    <a:pt x="132" y="8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72" y="0"/>
                  </a:lnTo>
                  <a:close/>
                  <a:moveTo>
                    <a:pt x="131" y="49"/>
                  </a:moveTo>
                  <a:cubicBezTo>
                    <a:pt x="132" y="53"/>
                    <a:pt x="127" y="52"/>
                    <a:pt x="127" y="52"/>
                  </a:cubicBezTo>
                  <a:cubicBezTo>
                    <a:pt x="128" y="52"/>
                    <a:pt x="129" y="50"/>
                    <a:pt x="129" y="49"/>
                  </a:cubicBezTo>
                  <a:cubicBezTo>
                    <a:pt x="129" y="48"/>
                    <a:pt x="127" y="46"/>
                    <a:pt x="126" y="44"/>
                  </a:cubicBezTo>
                  <a:cubicBezTo>
                    <a:pt x="125" y="41"/>
                    <a:pt x="128" y="40"/>
                    <a:pt x="128" y="40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9" y="37"/>
                    <a:pt x="127" y="36"/>
                    <a:pt x="126" y="37"/>
                  </a:cubicBezTo>
                  <a:cubicBezTo>
                    <a:pt x="126" y="37"/>
                    <a:pt x="125" y="36"/>
                    <a:pt x="124" y="37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9"/>
                    <a:pt x="123" y="41"/>
                    <a:pt x="123" y="42"/>
                  </a:cubicBezTo>
                  <a:cubicBezTo>
                    <a:pt x="123" y="49"/>
                    <a:pt x="130" y="55"/>
                    <a:pt x="130" y="60"/>
                  </a:cubicBezTo>
                  <a:cubicBezTo>
                    <a:pt x="130" y="64"/>
                    <a:pt x="126" y="67"/>
                    <a:pt x="126" y="67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25" y="84"/>
                    <a:pt x="125" y="85"/>
                    <a:pt x="125" y="87"/>
                  </a:cubicBezTo>
                  <a:cubicBezTo>
                    <a:pt x="125" y="88"/>
                    <a:pt x="125" y="89"/>
                    <a:pt x="125" y="89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2" y="101"/>
                    <a:pt x="120" y="101"/>
                    <a:pt x="118" y="101"/>
                  </a:cubicBezTo>
                  <a:cubicBezTo>
                    <a:pt x="117" y="101"/>
                    <a:pt x="116" y="100"/>
                    <a:pt x="114" y="99"/>
                  </a:cubicBezTo>
                  <a:cubicBezTo>
                    <a:pt x="113" y="98"/>
                    <a:pt x="113" y="99"/>
                    <a:pt x="113" y="98"/>
                  </a:cubicBezTo>
                  <a:cubicBezTo>
                    <a:pt x="115" y="96"/>
                    <a:pt x="115" y="96"/>
                    <a:pt x="115" y="96"/>
                  </a:cubicBezTo>
                  <a:cubicBezTo>
                    <a:pt x="116" y="96"/>
                    <a:pt x="117" y="96"/>
                    <a:pt x="118" y="96"/>
                  </a:cubicBezTo>
                  <a:cubicBezTo>
                    <a:pt x="119" y="96"/>
                    <a:pt x="119" y="97"/>
                    <a:pt x="121" y="97"/>
                  </a:cubicBezTo>
                  <a:cubicBezTo>
                    <a:pt x="122" y="97"/>
                    <a:pt x="122" y="95"/>
                    <a:pt x="122" y="94"/>
                  </a:cubicBezTo>
                  <a:cubicBezTo>
                    <a:pt x="122" y="93"/>
                    <a:pt x="123" y="92"/>
                    <a:pt x="122" y="91"/>
                  </a:cubicBezTo>
                  <a:cubicBezTo>
                    <a:pt x="121" y="89"/>
                    <a:pt x="121" y="88"/>
                    <a:pt x="121" y="87"/>
                  </a:cubicBezTo>
                  <a:cubicBezTo>
                    <a:pt x="121" y="86"/>
                    <a:pt x="121" y="86"/>
                    <a:pt x="120" y="85"/>
                  </a:cubicBezTo>
                  <a:cubicBezTo>
                    <a:pt x="119" y="84"/>
                    <a:pt x="119" y="83"/>
                    <a:pt x="119" y="82"/>
                  </a:cubicBezTo>
                  <a:cubicBezTo>
                    <a:pt x="119" y="81"/>
                    <a:pt x="119" y="80"/>
                    <a:pt x="118" y="79"/>
                  </a:cubicBezTo>
                  <a:cubicBezTo>
                    <a:pt x="117" y="78"/>
                    <a:pt x="116" y="75"/>
                    <a:pt x="115" y="75"/>
                  </a:cubicBezTo>
                  <a:cubicBezTo>
                    <a:pt x="115" y="74"/>
                    <a:pt x="114" y="72"/>
                    <a:pt x="114" y="72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9"/>
                    <a:pt x="104" y="81"/>
                    <a:pt x="103" y="82"/>
                  </a:cubicBezTo>
                  <a:cubicBezTo>
                    <a:pt x="103" y="83"/>
                    <a:pt x="102" y="83"/>
                    <a:pt x="101" y="83"/>
                  </a:cubicBezTo>
                  <a:cubicBezTo>
                    <a:pt x="100" y="83"/>
                    <a:pt x="98" y="81"/>
                    <a:pt x="98" y="80"/>
                  </a:cubicBezTo>
                  <a:cubicBezTo>
                    <a:pt x="97" y="79"/>
                    <a:pt x="96" y="76"/>
                    <a:pt x="96" y="76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1" y="78"/>
                    <a:pt x="102" y="78"/>
                  </a:cubicBezTo>
                  <a:cubicBezTo>
                    <a:pt x="103" y="77"/>
                    <a:pt x="105" y="75"/>
                    <a:pt x="105" y="74"/>
                  </a:cubicBezTo>
                  <a:cubicBezTo>
                    <a:pt x="106" y="73"/>
                    <a:pt x="107" y="72"/>
                    <a:pt x="106" y="70"/>
                  </a:cubicBezTo>
                  <a:cubicBezTo>
                    <a:pt x="105" y="69"/>
                    <a:pt x="103" y="67"/>
                    <a:pt x="102" y="66"/>
                  </a:cubicBezTo>
                  <a:cubicBezTo>
                    <a:pt x="100" y="65"/>
                    <a:pt x="102" y="64"/>
                    <a:pt x="102" y="64"/>
                  </a:cubicBezTo>
                  <a:cubicBezTo>
                    <a:pt x="100" y="64"/>
                    <a:pt x="100" y="62"/>
                    <a:pt x="100" y="62"/>
                  </a:cubicBezTo>
                  <a:cubicBezTo>
                    <a:pt x="101" y="56"/>
                    <a:pt x="107" y="58"/>
                    <a:pt x="108" y="58"/>
                  </a:cubicBezTo>
                  <a:cubicBezTo>
                    <a:pt x="108" y="58"/>
                    <a:pt x="107" y="57"/>
                    <a:pt x="107" y="56"/>
                  </a:cubicBezTo>
                  <a:cubicBezTo>
                    <a:pt x="106" y="55"/>
                    <a:pt x="103" y="54"/>
                    <a:pt x="103" y="53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0" y="53"/>
                    <a:pt x="99" y="57"/>
                    <a:pt x="99" y="57"/>
                  </a:cubicBezTo>
                  <a:cubicBezTo>
                    <a:pt x="98" y="56"/>
                    <a:pt x="98" y="55"/>
                    <a:pt x="98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5" y="54"/>
                    <a:pt x="95" y="55"/>
                    <a:pt x="94" y="55"/>
                  </a:cubicBezTo>
                  <a:cubicBezTo>
                    <a:pt x="93" y="56"/>
                    <a:pt x="93" y="56"/>
                    <a:pt x="92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8"/>
                    <a:pt x="91" y="57"/>
                    <a:pt x="90" y="56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3"/>
                    <a:pt x="96" y="52"/>
                    <a:pt x="97" y="5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8" y="48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8"/>
                    <a:pt x="97" y="46"/>
                    <a:pt x="95" y="43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2" y="39"/>
                    <a:pt x="92" y="39"/>
                  </a:cubicBezTo>
                  <a:cubicBezTo>
                    <a:pt x="91" y="39"/>
                    <a:pt x="92" y="35"/>
                    <a:pt x="90" y="33"/>
                  </a:cubicBezTo>
                  <a:cubicBezTo>
                    <a:pt x="87" y="32"/>
                    <a:pt x="87" y="35"/>
                    <a:pt x="87" y="35"/>
                  </a:cubicBezTo>
                  <a:cubicBezTo>
                    <a:pt x="87" y="31"/>
                    <a:pt x="88" y="31"/>
                    <a:pt x="89" y="31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7" y="26"/>
                    <a:pt x="86" y="25"/>
                    <a:pt x="86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2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2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1"/>
                    <a:pt x="88" y="13"/>
                    <a:pt x="88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0" y="13"/>
                    <a:pt x="90" y="14"/>
                    <a:pt x="90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0" y="17"/>
                    <a:pt x="89" y="18"/>
                  </a:cubicBezTo>
                  <a:cubicBezTo>
                    <a:pt x="89" y="19"/>
                    <a:pt x="89" y="20"/>
                    <a:pt x="88" y="21"/>
                  </a:cubicBezTo>
                  <a:cubicBezTo>
                    <a:pt x="88" y="23"/>
                    <a:pt x="89" y="25"/>
                    <a:pt x="90" y="27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28"/>
                    <a:pt x="93" y="27"/>
                    <a:pt x="93" y="27"/>
                  </a:cubicBezTo>
                  <a:cubicBezTo>
                    <a:pt x="93" y="27"/>
                    <a:pt x="93" y="29"/>
                    <a:pt x="93" y="30"/>
                  </a:cubicBezTo>
                  <a:cubicBezTo>
                    <a:pt x="94" y="31"/>
                    <a:pt x="94" y="31"/>
                    <a:pt x="94" y="32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7" y="32"/>
                    <a:pt x="98" y="31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5" y="25"/>
                    <a:pt x="105" y="24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2" y="23"/>
                    <a:pt x="101" y="24"/>
                    <a:pt x="100" y="24"/>
                  </a:cubicBezTo>
                  <a:cubicBezTo>
                    <a:pt x="98" y="24"/>
                    <a:pt x="98" y="23"/>
                    <a:pt x="97" y="23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6"/>
                    <a:pt x="99" y="1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16"/>
                    <a:pt x="103" y="14"/>
                    <a:pt x="104" y="14"/>
                  </a:cubicBezTo>
                  <a:cubicBezTo>
                    <a:pt x="105" y="14"/>
                    <a:pt x="106" y="14"/>
                    <a:pt x="107" y="1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8"/>
                    <a:pt x="113" y="19"/>
                    <a:pt x="113" y="22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0"/>
                    <a:pt x="115" y="17"/>
                    <a:pt x="115" y="17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7" y="12"/>
                    <a:pt x="117" y="12"/>
                  </a:cubicBezTo>
                  <a:cubicBezTo>
                    <a:pt x="118" y="12"/>
                    <a:pt x="118" y="13"/>
                    <a:pt x="118" y="13"/>
                  </a:cubicBezTo>
                  <a:cubicBezTo>
                    <a:pt x="119" y="11"/>
                    <a:pt x="118" y="1"/>
                    <a:pt x="118" y="1"/>
                  </a:cubicBezTo>
                  <a:cubicBezTo>
                    <a:pt x="121" y="2"/>
                    <a:pt x="123" y="8"/>
                    <a:pt x="122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2"/>
                    <a:pt x="123" y="13"/>
                    <a:pt x="123" y="13"/>
                  </a:cubicBezTo>
                  <a:cubicBezTo>
                    <a:pt x="125" y="12"/>
                    <a:pt x="129" y="3"/>
                    <a:pt x="129" y="3"/>
                  </a:cubicBezTo>
                  <a:cubicBezTo>
                    <a:pt x="133" y="7"/>
                    <a:pt x="126" y="17"/>
                    <a:pt x="126" y="17"/>
                  </a:cubicBezTo>
                  <a:cubicBezTo>
                    <a:pt x="127" y="17"/>
                    <a:pt x="130" y="14"/>
                    <a:pt x="130" y="14"/>
                  </a:cubicBezTo>
                  <a:cubicBezTo>
                    <a:pt x="132" y="18"/>
                    <a:pt x="125" y="23"/>
                    <a:pt x="125" y="23"/>
                  </a:cubicBezTo>
                  <a:cubicBezTo>
                    <a:pt x="127" y="22"/>
                    <a:pt x="130" y="22"/>
                    <a:pt x="130" y="22"/>
                  </a:cubicBezTo>
                  <a:cubicBezTo>
                    <a:pt x="130" y="24"/>
                    <a:pt x="126" y="29"/>
                    <a:pt x="125" y="29"/>
                  </a:cubicBezTo>
                  <a:cubicBezTo>
                    <a:pt x="128" y="29"/>
                    <a:pt x="129" y="30"/>
                    <a:pt x="129" y="30"/>
                  </a:cubicBezTo>
                  <a:cubicBezTo>
                    <a:pt x="128" y="33"/>
                    <a:pt x="126" y="34"/>
                    <a:pt x="124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9" y="35"/>
                    <a:pt x="131" y="36"/>
                    <a:pt x="131" y="39"/>
                  </a:cubicBezTo>
                  <a:cubicBezTo>
                    <a:pt x="131" y="42"/>
                    <a:pt x="130" y="43"/>
                    <a:pt x="130" y="44"/>
                  </a:cubicBezTo>
                  <a:cubicBezTo>
                    <a:pt x="130" y="45"/>
                    <a:pt x="130" y="45"/>
                    <a:pt x="131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B6D803F3-43D2-6B00-04C7-03FA26042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0775" y="2614613"/>
              <a:ext cx="103188" cy="122238"/>
            </a:xfrm>
            <a:custGeom>
              <a:avLst/>
              <a:gdLst>
                <a:gd name="T0" fmla="*/ 21 w 48"/>
                <a:gd name="T1" fmla="*/ 19 h 56"/>
                <a:gd name="T2" fmla="*/ 23 w 48"/>
                <a:gd name="T3" fmla="*/ 4 h 56"/>
                <a:gd name="T4" fmla="*/ 19 w 48"/>
                <a:gd name="T5" fmla="*/ 21 h 56"/>
                <a:gd name="T6" fmla="*/ 7 w 48"/>
                <a:gd name="T7" fmla="*/ 22 h 56"/>
                <a:gd name="T8" fmla="*/ 25 w 48"/>
                <a:gd name="T9" fmla="*/ 24 h 56"/>
                <a:gd name="T10" fmla="*/ 42 w 48"/>
                <a:gd name="T11" fmla="*/ 23 h 56"/>
                <a:gd name="T12" fmla="*/ 43 w 48"/>
                <a:gd name="T13" fmla="*/ 23 h 56"/>
                <a:gd name="T14" fmla="*/ 25 w 48"/>
                <a:gd name="T15" fmla="*/ 23 h 56"/>
                <a:gd name="T16" fmla="*/ 31 w 48"/>
                <a:gd name="T17" fmla="*/ 17 h 56"/>
                <a:gd name="T18" fmla="*/ 24 w 48"/>
                <a:gd name="T19" fmla="*/ 22 h 56"/>
                <a:gd name="T20" fmla="*/ 24 w 48"/>
                <a:gd name="T21" fmla="*/ 4 h 56"/>
                <a:gd name="T22" fmla="*/ 24 w 48"/>
                <a:gd name="T23" fmla="*/ 4 h 56"/>
                <a:gd name="T24" fmla="*/ 24 w 48"/>
                <a:gd name="T25" fmla="*/ 22 h 56"/>
                <a:gd name="T26" fmla="*/ 17 w 48"/>
                <a:gd name="T27" fmla="*/ 17 h 56"/>
                <a:gd name="T28" fmla="*/ 23 w 48"/>
                <a:gd name="T29" fmla="*/ 23 h 56"/>
                <a:gd name="T30" fmla="*/ 7 w 48"/>
                <a:gd name="T31" fmla="*/ 23 h 56"/>
                <a:gd name="T32" fmla="*/ 5 w 48"/>
                <a:gd name="T33" fmla="*/ 23 h 56"/>
                <a:gd name="T34" fmla="*/ 6 w 48"/>
                <a:gd name="T35" fmla="*/ 23 h 56"/>
                <a:gd name="T36" fmla="*/ 18 w 48"/>
                <a:gd name="T37" fmla="*/ 28 h 56"/>
                <a:gd name="T38" fmla="*/ 19 w 48"/>
                <a:gd name="T39" fmla="*/ 29 h 56"/>
                <a:gd name="T40" fmla="*/ 24 w 48"/>
                <a:gd name="T41" fmla="*/ 49 h 56"/>
                <a:gd name="T42" fmla="*/ 24 w 48"/>
                <a:gd name="T43" fmla="*/ 50 h 56"/>
                <a:gd name="T44" fmla="*/ 24 w 48"/>
                <a:gd name="T45" fmla="*/ 25 h 56"/>
                <a:gd name="T46" fmla="*/ 29 w 48"/>
                <a:gd name="T47" fmla="*/ 29 h 56"/>
                <a:gd name="T48" fmla="*/ 30 w 48"/>
                <a:gd name="T49" fmla="*/ 28 h 56"/>
                <a:gd name="T50" fmla="*/ 44 w 48"/>
                <a:gd name="T51" fmla="*/ 23 h 56"/>
                <a:gd name="T52" fmla="*/ 26 w 48"/>
                <a:gd name="T53" fmla="*/ 24 h 56"/>
                <a:gd name="T54" fmla="*/ 48 w 48"/>
                <a:gd name="T55" fmla="*/ 23 h 56"/>
                <a:gd name="T56" fmla="*/ 43 w 48"/>
                <a:gd name="T57" fmla="*/ 22 h 56"/>
                <a:gd name="T58" fmla="*/ 44 w 48"/>
                <a:gd name="T59" fmla="*/ 23 h 56"/>
                <a:gd name="T60" fmla="*/ 24 w 48"/>
                <a:gd name="T61" fmla="*/ 50 h 56"/>
                <a:gd name="T62" fmla="*/ 23 w 48"/>
                <a:gd name="T63" fmla="*/ 25 h 56"/>
                <a:gd name="T64" fmla="*/ 24 w 48"/>
                <a:gd name="T65" fmla="*/ 56 h 56"/>
                <a:gd name="T66" fmla="*/ 28 w 48"/>
                <a:gd name="T67" fmla="*/ 29 h 56"/>
                <a:gd name="T68" fmla="*/ 25 w 48"/>
                <a:gd name="T69" fmla="*/ 49 h 56"/>
                <a:gd name="T70" fmla="*/ 6 w 48"/>
                <a:gd name="T71" fmla="*/ 24 h 56"/>
                <a:gd name="T72" fmla="*/ 6 w 48"/>
                <a:gd name="T73" fmla="*/ 22 h 56"/>
                <a:gd name="T74" fmla="*/ 0 w 48"/>
                <a:gd name="T75" fmla="*/ 23 h 56"/>
                <a:gd name="T76" fmla="*/ 22 w 48"/>
                <a:gd name="T77" fmla="*/ 24 h 56"/>
                <a:gd name="T78" fmla="*/ 43 w 48"/>
                <a:gd name="T79" fmla="*/ 22 h 56"/>
                <a:gd name="T80" fmla="*/ 26 w 48"/>
                <a:gd name="T81" fmla="*/ 22 h 56"/>
                <a:gd name="T82" fmla="*/ 25 w 48"/>
                <a:gd name="T83" fmla="*/ 4 h 56"/>
                <a:gd name="T84" fmla="*/ 25 w 48"/>
                <a:gd name="T85" fmla="*/ 21 h 56"/>
                <a:gd name="T86" fmla="*/ 24 w 48"/>
                <a:gd name="T87" fmla="*/ 0 h 56"/>
                <a:gd name="T88" fmla="*/ 23 w 48"/>
                <a:gd name="T89" fmla="*/ 4 h 56"/>
                <a:gd name="T90" fmla="*/ 24 w 48"/>
                <a:gd name="T9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56">
                  <a:moveTo>
                    <a:pt x="23" y="4"/>
                  </a:moveTo>
                  <a:cubicBezTo>
                    <a:pt x="21" y="19"/>
                    <a:pt x="21" y="19"/>
                    <a:pt x="21" y="19"/>
                  </a:cubicBezTo>
                  <a:cubicBezTo>
                    <a:pt x="23" y="21"/>
                    <a:pt x="23" y="21"/>
                    <a:pt x="23" y="21"/>
                  </a:cubicBezTo>
                  <a:lnTo>
                    <a:pt x="23" y="4"/>
                  </a:lnTo>
                  <a:close/>
                  <a:moveTo>
                    <a:pt x="22" y="22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9" y="22"/>
                    <a:pt x="22" y="22"/>
                  </a:cubicBezTo>
                  <a:moveTo>
                    <a:pt x="25" y="24"/>
                  </a:move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40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0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30" y="28"/>
                    <a:pt x="30" y="28"/>
                  </a:cubicBezTo>
                  <a:lnTo>
                    <a:pt x="25" y="24"/>
                  </a:lnTo>
                  <a:close/>
                  <a:moveTo>
                    <a:pt x="44" y="23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29" y="24"/>
                    <a:pt x="26" y="2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lnTo>
                    <a:pt x="44" y="23"/>
                  </a:lnTo>
                  <a:close/>
                  <a:moveTo>
                    <a:pt x="25" y="49"/>
                  </a:moveTo>
                  <a:cubicBezTo>
                    <a:pt x="25" y="50"/>
                    <a:pt x="25" y="50"/>
                    <a:pt x="24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49"/>
                  </a:lnTo>
                  <a:close/>
                  <a:moveTo>
                    <a:pt x="22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5" y="24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9" y="26"/>
                    <a:pt x="19" y="26"/>
                    <a:pt x="19" y="26"/>
                  </a:cubicBezTo>
                  <a:lnTo>
                    <a:pt x="22" y="24"/>
                  </a:lnTo>
                  <a:close/>
                  <a:moveTo>
                    <a:pt x="26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28" y="20"/>
                    <a:pt x="28" y="20"/>
                    <a:pt x="28" y="20"/>
                  </a:cubicBezTo>
                  <a:lnTo>
                    <a:pt x="26" y="22"/>
                  </a:lnTo>
                  <a:close/>
                  <a:moveTo>
                    <a:pt x="24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5CC043B-E05C-5B55-DF69-456137248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7600" y="2746375"/>
              <a:ext cx="107950" cy="98425"/>
            </a:xfrm>
            <a:custGeom>
              <a:avLst/>
              <a:gdLst>
                <a:gd name="T0" fmla="*/ 14 w 50"/>
                <a:gd name="T1" fmla="*/ 20 h 45"/>
                <a:gd name="T2" fmla="*/ 15 w 50"/>
                <a:gd name="T3" fmla="*/ 11 h 45"/>
                <a:gd name="T4" fmla="*/ 13 w 50"/>
                <a:gd name="T5" fmla="*/ 27 h 45"/>
                <a:gd name="T6" fmla="*/ 22 w 50"/>
                <a:gd name="T7" fmla="*/ 14 h 45"/>
                <a:gd name="T8" fmla="*/ 37 w 50"/>
                <a:gd name="T9" fmla="*/ 24 h 45"/>
                <a:gd name="T10" fmla="*/ 25 w 50"/>
                <a:gd name="T11" fmla="*/ 24 h 45"/>
                <a:gd name="T12" fmla="*/ 43 w 50"/>
                <a:gd name="T13" fmla="*/ 31 h 45"/>
                <a:gd name="T14" fmla="*/ 25 w 50"/>
                <a:gd name="T15" fmla="*/ 22 h 45"/>
                <a:gd name="T16" fmla="*/ 38 w 50"/>
                <a:gd name="T17" fmla="*/ 3 h 45"/>
                <a:gd name="T18" fmla="*/ 19 w 50"/>
                <a:gd name="T19" fmla="*/ 3 h 45"/>
                <a:gd name="T20" fmla="*/ 40 w 50"/>
                <a:gd name="T21" fmla="*/ 0 h 45"/>
                <a:gd name="T22" fmla="*/ 43 w 50"/>
                <a:gd name="T23" fmla="*/ 39 h 45"/>
                <a:gd name="T24" fmla="*/ 46 w 50"/>
                <a:gd name="T25" fmla="*/ 41 h 45"/>
                <a:gd name="T26" fmla="*/ 47 w 50"/>
                <a:gd name="T27" fmla="*/ 44 h 45"/>
                <a:gd name="T28" fmla="*/ 7 w 50"/>
                <a:gd name="T29" fmla="*/ 39 h 45"/>
                <a:gd name="T30" fmla="*/ 10 w 50"/>
                <a:gd name="T31" fmla="*/ 41 h 45"/>
                <a:gd name="T32" fmla="*/ 14 w 50"/>
                <a:gd name="T33" fmla="*/ 41 h 45"/>
                <a:gd name="T34" fmla="*/ 17 w 50"/>
                <a:gd name="T35" fmla="*/ 43 h 45"/>
                <a:gd name="T36" fmla="*/ 20 w 50"/>
                <a:gd name="T37" fmla="*/ 42 h 45"/>
                <a:gd name="T38" fmla="*/ 18 w 50"/>
                <a:gd name="T39" fmla="*/ 38 h 45"/>
                <a:gd name="T40" fmla="*/ 10 w 50"/>
                <a:gd name="T41" fmla="*/ 38 h 45"/>
                <a:gd name="T42" fmla="*/ 5 w 50"/>
                <a:gd name="T43" fmla="*/ 37 h 45"/>
                <a:gd name="T44" fmla="*/ 32 w 50"/>
                <a:gd name="T45" fmla="*/ 10 h 45"/>
                <a:gd name="T46" fmla="*/ 26 w 50"/>
                <a:gd name="T47" fmla="*/ 17 h 45"/>
                <a:gd name="T48" fmla="*/ 37 w 50"/>
                <a:gd name="T49" fmla="*/ 17 h 45"/>
                <a:gd name="T50" fmla="*/ 33 w 50"/>
                <a:gd name="T51" fmla="*/ 21 h 45"/>
                <a:gd name="T52" fmla="*/ 42 w 50"/>
                <a:gd name="T53" fmla="*/ 43 h 45"/>
                <a:gd name="T54" fmla="*/ 42 w 50"/>
                <a:gd name="T55" fmla="*/ 42 h 45"/>
                <a:gd name="T56" fmla="*/ 38 w 50"/>
                <a:gd name="T57" fmla="*/ 27 h 45"/>
                <a:gd name="T58" fmla="*/ 12 w 50"/>
                <a:gd name="T59" fmla="*/ 24 h 45"/>
                <a:gd name="T60" fmla="*/ 10 w 50"/>
                <a:gd name="T61" fmla="*/ 37 h 45"/>
                <a:gd name="T62" fmla="*/ 18 w 50"/>
                <a:gd name="T63" fmla="*/ 38 h 45"/>
                <a:gd name="T64" fmla="*/ 32 w 50"/>
                <a:gd name="T65" fmla="*/ 38 h 45"/>
                <a:gd name="T66" fmla="*/ 45 w 50"/>
                <a:gd name="T67" fmla="*/ 38 h 45"/>
                <a:gd name="T68" fmla="*/ 43 w 50"/>
                <a:gd name="T69" fmla="*/ 40 h 45"/>
                <a:gd name="T70" fmla="*/ 38 w 50"/>
                <a:gd name="T71" fmla="*/ 39 h 45"/>
                <a:gd name="T72" fmla="*/ 40 w 50"/>
                <a:gd name="T73" fmla="*/ 42 h 45"/>
                <a:gd name="T74" fmla="*/ 42 w 50"/>
                <a:gd name="T75" fmla="*/ 41 h 45"/>
                <a:gd name="T76" fmla="*/ 31 w 50"/>
                <a:gd name="T77" fmla="*/ 40 h 45"/>
                <a:gd name="T78" fmla="*/ 28 w 50"/>
                <a:gd name="T79" fmla="*/ 39 h 45"/>
                <a:gd name="T80" fmla="*/ 23 w 50"/>
                <a:gd name="T81" fmla="*/ 40 h 45"/>
                <a:gd name="T82" fmla="*/ 20 w 50"/>
                <a:gd name="T83" fmla="*/ 41 h 45"/>
                <a:gd name="T84" fmla="*/ 44 w 50"/>
                <a:gd name="T85" fmla="*/ 42 h 45"/>
                <a:gd name="T86" fmla="*/ 41 w 50"/>
                <a:gd name="T87" fmla="*/ 43 h 45"/>
                <a:gd name="T88" fmla="*/ 34 w 50"/>
                <a:gd name="T89" fmla="*/ 43 h 45"/>
                <a:gd name="T90" fmla="*/ 27 w 50"/>
                <a:gd name="T91" fmla="*/ 43 h 45"/>
                <a:gd name="T92" fmla="*/ 46 w 50"/>
                <a:gd name="T93" fmla="*/ 44 h 45"/>
                <a:gd name="T94" fmla="*/ 18 w 50"/>
                <a:gd name="T95" fmla="*/ 44 h 45"/>
                <a:gd name="T96" fmla="*/ 14 w 50"/>
                <a:gd name="T97" fmla="*/ 42 h 45"/>
                <a:gd name="T98" fmla="*/ 11 w 50"/>
                <a:gd name="T99" fmla="*/ 42 h 45"/>
                <a:gd name="T100" fmla="*/ 1 w 50"/>
                <a:gd name="T101" fmla="*/ 44 h 45"/>
                <a:gd name="T102" fmla="*/ 19 w 50"/>
                <a:gd name="T103" fmla="*/ 45 h 45"/>
                <a:gd name="T104" fmla="*/ 38 w 50"/>
                <a:gd name="T105" fmla="*/ 40 h 45"/>
                <a:gd name="T106" fmla="*/ 35 w 50"/>
                <a:gd name="T107" fmla="*/ 40 h 45"/>
                <a:gd name="T108" fmla="*/ 17 w 50"/>
                <a:gd name="T109" fmla="*/ 24 h 45"/>
                <a:gd name="T110" fmla="*/ 36 w 50"/>
                <a:gd name="T111" fmla="*/ 11 h 45"/>
                <a:gd name="T112" fmla="*/ 41 w 50"/>
                <a:gd name="T113" fmla="*/ 24 h 45"/>
                <a:gd name="T114" fmla="*/ 13 w 50"/>
                <a:gd name="T115" fmla="*/ 17 h 45"/>
                <a:gd name="T116" fmla="*/ 11 w 50"/>
                <a:gd name="T117" fmla="*/ 14 h 45"/>
                <a:gd name="T118" fmla="*/ 38 w 50"/>
                <a:gd name="T119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" h="45">
                  <a:moveTo>
                    <a:pt x="20" y="24"/>
                  </a:moveTo>
                  <a:cubicBezTo>
                    <a:pt x="21" y="23"/>
                    <a:pt x="22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4"/>
                    <a:pt x="20" y="24"/>
                    <a:pt x="20" y="24"/>
                  </a:cubicBezTo>
                  <a:close/>
                  <a:moveTo>
                    <a:pt x="21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17"/>
                  </a:lnTo>
                  <a:close/>
                  <a:moveTo>
                    <a:pt x="25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25" y="15"/>
                  </a:lnTo>
                  <a:close/>
                  <a:moveTo>
                    <a:pt x="21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21" y="11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13" y="27"/>
                  </a:lnTo>
                  <a:close/>
                  <a:moveTo>
                    <a:pt x="30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0" y="29"/>
                    <a:pt x="30" y="29"/>
                    <a:pt x="30" y="29"/>
                  </a:cubicBezTo>
                  <a:lnTo>
                    <a:pt x="30" y="30"/>
                  </a:lnTo>
                  <a:close/>
                  <a:moveTo>
                    <a:pt x="22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4"/>
                  </a:lnTo>
                  <a:close/>
                  <a:moveTo>
                    <a:pt x="37" y="24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24"/>
                  </a:lnTo>
                  <a:close/>
                  <a:moveTo>
                    <a:pt x="20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30"/>
                    <a:pt x="20" y="30"/>
                    <a:pt x="20" y="30"/>
                  </a:cubicBezTo>
                  <a:lnTo>
                    <a:pt x="20" y="29"/>
                  </a:lnTo>
                  <a:close/>
                  <a:moveTo>
                    <a:pt x="25" y="24"/>
                  </a:moveTo>
                  <a:cubicBezTo>
                    <a:pt x="21" y="24"/>
                    <a:pt x="21" y="27"/>
                    <a:pt x="21" y="2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29" y="24"/>
                    <a:pt x="25" y="24"/>
                  </a:cubicBezTo>
                  <a:moveTo>
                    <a:pt x="30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30" y="31"/>
                    <a:pt x="30" y="31"/>
                    <a:pt x="30" y="31"/>
                  </a:cubicBezTo>
                  <a:lnTo>
                    <a:pt x="30" y="35"/>
                  </a:lnTo>
                  <a:close/>
                  <a:moveTo>
                    <a:pt x="34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34" y="27"/>
                    <a:pt x="34" y="27"/>
                    <a:pt x="34" y="27"/>
                  </a:cubicBezTo>
                  <a:lnTo>
                    <a:pt x="34" y="30"/>
                  </a:lnTo>
                  <a:close/>
                  <a:moveTo>
                    <a:pt x="32" y="28"/>
                  </a:moveTo>
                  <a:cubicBezTo>
                    <a:pt x="32" y="27"/>
                    <a:pt x="31" y="22"/>
                    <a:pt x="25" y="22"/>
                  </a:cubicBezTo>
                  <a:cubicBezTo>
                    <a:pt x="20" y="22"/>
                    <a:pt x="19" y="27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2" y="24"/>
                    <a:pt x="23" y="23"/>
                    <a:pt x="25" y="23"/>
                  </a:cubicBezTo>
                  <a:cubicBezTo>
                    <a:pt x="30" y="23"/>
                    <a:pt x="30" y="27"/>
                    <a:pt x="30" y="29"/>
                  </a:cubicBezTo>
                  <a:lnTo>
                    <a:pt x="32" y="28"/>
                  </a:lnTo>
                  <a:close/>
                  <a:moveTo>
                    <a:pt x="4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40" y="5"/>
                    <a:pt x="40" y="5"/>
                    <a:pt x="40" y="5"/>
                  </a:cubicBezTo>
                  <a:lnTo>
                    <a:pt x="40" y="0"/>
                  </a:lnTo>
                  <a:close/>
                  <a:moveTo>
                    <a:pt x="47" y="39"/>
                  </a:move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3"/>
                    <a:pt x="50" y="43"/>
                  </a:cubicBezTo>
                  <a:cubicBezTo>
                    <a:pt x="49" y="42"/>
                    <a:pt x="47" y="39"/>
                    <a:pt x="47" y="39"/>
                  </a:cubicBezTo>
                  <a:moveTo>
                    <a:pt x="6" y="39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6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8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8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8"/>
                    <a:pt x="3" y="39"/>
                  </a:cubicBezTo>
                  <a:cubicBezTo>
                    <a:pt x="2" y="40"/>
                    <a:pt x="1" y="42"/>
                    <a:pt x="0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3"/>
                    <a:pt x="3" y="42"/>
                    <a:pt x="4" y="41"/>
                  </a:cubicBezTo>
                  <a:lnTo>
                    <a:pt x="6" y="39"/>
                  </a:lnTo>
                  <a:close/>
                  <a:moveTo>
                    <a:pt x="26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6" y="9"/>
                    <a:pt x="26" y="9"/>
                    <a:pt x="26" y="9"/>
                  </a:cubicBezTo>
                  <a:lnTo>
                    <a:pt x="26" y="10"/>
                  </a:lnTo>
                  <a:close/>
                  <a:moveTo>
                    <a:pt x="29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4"/>
                  </a:lnTo>
                  <a:close/>
                  <a:moveTo>
                    <a:pt x="26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6" y="17"/>
                  </a:lnTo>
                  <a:close/>
                  <a:moveTo>
                    <a:pt x="37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17"/>
                  </a:lnTo>
                  <a:close/>
                  <a:moveTo>
                    <a:pt x="29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17"/>
                  </a:lnTo>
                  <a:close/>
                  <a:moveTo>
                    <a:pt x="26" y="22"/>
                  </a:moveTo>
                  <a:cubicBezTo>
                    <a:pt x="28" y="22"/>
                    <a:pt x="29" y="23"/>
                    <a:pt x="30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22"/>
                  </a:lnTo>
                  <a:close/>
                  <a:moveTo>
                    <a:pt x="19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9" y="9"/>
                    <a:pt x="19" y="9"/>
                    <a:pt x="19" y="9"/>
                  </a:cubicBezTo>
                  <a:lnTo>
                    <a:pt x="19" y="10"/>
                  </a:lnTo>
                  <a:close/>
                  <a:moveTo>
                    <a:pt x="42" y="43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20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31"/>
                  </a:lnTo>
                  <a:close/>
                  <a:moveTo>
                    <a:pt x="3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8" y="24"/>
                    <a:pt x="38" y="24"/>
                    <a:pt x="38" y="24"/>
                  </a:cubicBezTo>
                  <a:lnTo>
                    <a:pt x="38" y="27"/>
                  </a:lnTo>
                  <a:close/>
                  <a:moveTo>
                    <a:pt x="12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2" y="27"/>
                    <a:pt x="12" y="27"/>
                    <a:pt x="12" y="27"/>
                  </a:cubicBezTo>
                  <a:lnTo>
                    <a:pt x="12" y="24"/>
                  </a:lnTo>
                  <a:close/>
                  <a:moveTo>
                    <a:pt x="16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6" y="30"/>
                    <a:pt x="16" y="30"/>
                    <a:pt x="16" y="30"/>
                  </a:cubicBezTo>
                  <a:lnTo>
                    <a:pt x="16" y="27"/>
                  </a:lnTo>
                  <a:close/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3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7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2" y="38"/>
                    <a:pt x="24" y="38"/>
                    <a:pt x="27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7" y="36"/>
                    <a:pt x="7" y="36"/>
                  </a:cubicBezTo>
                  <a:lnTo>
                    <a:pt x="7" y="37"/>
                  </a:lnTo>
                  <a:close/>
                  <a:moveTo>
                    <a:pt x="43" y="40"/>
                  </a:move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0"/>
                    <a:pt x="43" y="40"/>
                    <a:pt x="43" y="40"/>
                  </a:cubicBezTo>
                  <a:close/>
                  <a:moveTo>
                    <a:pt x="29" y="40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3" y="43"/>
                    <a:pt x="34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29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3" y="38"/>
                    <a:pt x="22" y="38"/>
                    <a:pt x="21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24" y="42"/>
                    <a:pt x="26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8" y="41"/>
                    <a:pt x="29" y="40"/>
                  </a:cubicBezTo>
                  <a:moveTo>
                    <a:pt x="46" y="42"/>
                  </a:moveTo>
                  <a:cubicBezTo>
                    <a:pt x="46" y="42"/>
                    <a:pt x="46" y="42"/>
                    <a:pt x="46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3" y="43"/>
                    <a:pt x="43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2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1" y="41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30" y="44"/>
                    <a:pt x="31" y="44"/>
                  </a:cubicBezTo>
                  <a:cubicBezTo>
                    <a:pt x="34" y="44"/>
                    <a:pt x="35" y="43"/>
                    <a:pt x="37" y="43"/>
                  </a:cubicBezTo>
                  <a:cubicBezTo>
                    <a:pt x="39" y="43"/>
                    <a:pt x="40" y="43"/>
                    <a:pt x="42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4"/>
                    <a:pt x="46" y="44"/>
                    <a:pt x="46" y="44"/>
                  </a:cubicBezTo>
                  <a:lnTo>
                    <a:pt x="46" y="42"/>
                  </a:lnTo>
                  <a:close/>
                  <a:moveTo>
                    <a:pt x="22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3"/>
                    <a:pt x="4" y="42"/>
                  </a:cubicBezTo>
                  <a:cubicBezTo>
                    <a:pt x="4" y="42"/>
                    <a:pt x="3" y="43"/>
                    <a:pt x="1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3" y="44"/>
                    <a:pt x="3" y="44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7" y="45"/>
                    <a:pt x="8" y="44"/>
                    <a:pt x="8" y="44"/>
                  </a:cubicBezTo>
                  <a:cubicBezTo>
                    <a:pt x="9" y="44"/>
                    <a:pt x="11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5" y="43"/>
                    <a:pt x="16" y="44"/>
                  </a:cubicBezTo>
                  <a:cubicBezTo>
                    <a:pt x="17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5"/>
                    <a:pt x="22" y="43"/>
                    <a:pt x="24" y="43"/>
                  </a:cubicBezTo>
                  <a:lnTo>
                    <a:pt x="22" y="42"/>
                  </a:lnTo>
                  <a:close/>
                  <a:moveTo>
                    <a:pt x="37" y="42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7" y="42"/>
                  </a:lnTo>
                  <a:close/>
                  <a:moveTo>
                    <a:pt x="17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7" y="24"/>
                    <a:pt x="17" y="24"/>
                    <a:pt x="17" y="24"/>
                  </a:cubicBezTo>
                  <a:lnTo>
                    <a:pt x="17" y="21"/>
                  </a:lnTo>
                  <a:close/>
                  <a:moveTo>
                    <a:pt x="32" y="9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32" y="9"/>
                  </a:lnTo>
                  <a:close/>
                  <a:moveTo>
                    <a:pt x="39" y="14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4"/>
                    <a:pt x="36" y="14"/>
                    <a:pt x="36" y="14"/>
                  </a:cubicBezTo>
                  <a:lnTo>
                    <a:pt x="39" y="14"/>
                  </a:lnTo>
                  <a:close/>
                  <a:moveTo>
                    <a:pt x="40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15"/>
                  </a:lnTo>
                  <a:close/>
                  <a:moveTo>
                    <a:pt x="34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4" y="21"/>
                    <a:pt x="34" y="21"/>
                    <a:pt x="34" y="21"/>
                  </a:cubicBezTo>
                  <a:lnTo>
                    <a:pt x="34" y="24"/>
                  </a:lnTo>
                  <a:close/>
                  <a:moveTo>
                    <a:pt x="37" y="17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37" y="17"/>
                  </a:lnTo>
                  <a:close/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20"/>
                    <a:pt x="13" y="20"/>
                    <a:pt x="13" y="20"/>
                  </a:cubicBezTo>
                  <a:lnTo>
                    <a:pt x="13" y="17"/>
                  </a:lnTo>
                  <a:close/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1" y="14"/>
                  </a:lnTo>
                  <a:close/>
                  <a:moveTo>
                    <a:pt x="18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15"/>
                  </a:lnTo>
                  <a:close/>
                  <a:moveTo>
                    <a:pt x="10" y="6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0" y="6"/>
                    <a:pt x="40" y="6"/>
                    <a:pt x="40" y="6"/>
                  </a:cubicBezTo>
                  <a:lnTo>
                    <a:pt x="10" y="6"/>
                  </a:lnTo>
                  <a:close/>
                  <a:moveTo>
                    <a:pt x="18" y="9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8" y="10"/>
                    <a:pt x="18" y="10"/>
                    <a:pt x="18" y="10"/>
                  </a:cubicBezTo>
                  <a:lnTo>
                    <a:pt x="1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AC365DA-A34D-869E-E427-80F92296F60E}"/>
              </a:ext>
            </a:extLst>
          </p:cNvPr>
          <p:cNvGrpSpPr/>
          <p:nvPr userDrawn="1"/>
        </p:nvGrpSpPr>
        <p:grpSpPr>
          <a:xfrm>
            <a:off x="9269672" y="352811"/>
            <a:ext cx="1108652" cy="538385"/>
            <a:chOff x="3838575" y="2246313"/>
            <a:chExt cx="1931988" cy="938213"/>
          </a:xfrm>
        </p:grpSpPr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B61687BC-A637-1E9B-B497-1BFAB5CA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2246313"/>
              <a:ext cx="1931988" cy="938213"/>
            </a:xfrm>
            <a:prstGeom prst="rect">
              <a:avLst/>
            </a:prstGeom>
            <a:solidFill>
              <a:srgbClr val="00B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DD10E23-4ECF-F2AF-ADB8-AD75B86B4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0" y="2727325"/>
              <a:ext cx="1668463" cy="123825"/>
            </a:xfrm>
            <a:custGeom>
              <a:avLst/>
              <a:gdLst>
                <a:gd name="T0" fmla="*/ 768 w 770"/>
                <a:gd name="T1" fmla="*/ 17 h 57"/>
                <a:gd name="T2" fmla="*/ 743 w 770"/>
                <a:gd name="T3" fmla="*/ 44 h 57"/>
                <a:gd name="T4" fmla="*/ 715 w 770"/>
                <a:gd name="T5" fmla="*/ 22 h 57"/>
                <a:gd name="T6" fmla="*/ 720 w 770"/>
                <a:gd name="T7" fmla="*/ 17 h 57"/>
                <a:gd name="T8" fmla="*/ 704 w 770"/>
                <a:gd name="T9" fmla="*/ 51 h 57"/>
                <a:gd name="T10" fmla="*/ 689 w 770"/>
                <a:gd name="T11" fmla="*/ 56 h 57"/>
                <a:gd name="T12" fmla="*/ 669 w 770"/>
                <a:gd name="T13" fmla="*/ 20 h 57"/>
                <a:gd name="T14" fmla="*/ 662 w 770"/>
                <a:gd name="T15" fmla="*/ 48 h 57"/>
                <a:gd name="T16" fmla="*/ 662 w 770"/>
                <a:gd name="T17" fmla="*/ 17 h 57"/>
                <a:gd name="T18" fmla="*/ 607 w 770"/>
                <a:gd name="T19" fmla="*/ 17 h 57"/>
                <a:gd name="T20" fmla="*/ 593 w 770"/>
                <a:gd name="T21" fmla="*/ 17 h 57"/>
                <a:gd name="T22" fmla="*/ 597 w 770"/>
                <a:gd name="T23" fmla="*/ 56 h 57"/>
                <a:gd name="T24" fmla="*/ 610 w 770"/>
                <a:gd name="T25" fmla="*/ 56 h 57"/>
                <a:gd name="T26" fmla="*/ 563 w 770"/>
                <a:gd name="T27" fmla="*/ 51 h 57"/>
                <a:gd name="T28" fmla="*/ 560 w 770"/>
                <a:gd name="T29" fmla="*/ 29 h 57"/>
                <a:gd name="T30" fmla="*/ 568 w 770"/>
                <a:gd name="T31" fmla="*/ 17 h 57"/>
                <a:gd name="T32" fmla="*/ 569 w 770"/>
                <a:gd name="T33" fmla="*/ 56 h 57"/>
                <a:gd name="T34" fmla="*/ 511 w 770"/>
                <a:gd name="T35" fmla="*/ 17 h 57"/>
                <a:gd name="T36" fmla="*/ 504 w 770"/>
                <a:gd name="T37" fmla="*/ 54 h 57"/>
                <a:gd name="T38" fmla="*/ 504 w 770"/>
                <a:gd name="T39" fmla="*/ 29 h 57"/>
                <a:gd name="T40" fmla="*/ 453 w 770"/>
                <a:gd name="T41" fmla="*/ 17 h 57"/>
                <a:gd name="T42" fmla="*/ 430 w 770"/>
                <a:gd name="T43" fmla="*/ 17 h 57"/>
                <a:gd name="T44" fmla="*/ 422 w 770"/>
                <a:gd name="T45" fmla="*/ 56 h 57"/>
                <a:gd name="T46" fmla="*/ 379 w 770"/>
                <a:gd name="T47" fmla="*/ 41 h 57"/>
                <a:gd name="T48" fmla="*/ 395 w 770"/>
                <a:gd name="T49" fmla="*/ 56 h 57"/>
                <a:gd name="T50" fmla="*/ 350 w 770"/>
                <a:gd name="T51" fmla="*/ 56 h 57"/>
                <a:gd name="T52" fmla="*/ 377 w 770"/>
                <a:gd name="T53" fmla="*/ 52 h 57"/>
                <a:gd name="T54" fmla="*/ 347 w 770"/>
                <a:gd name="T55" fmla="*/ 20 h 57"/>
                <a:gd name="T56" fmla="*/ 327 w 770"/>
                <a:gd name="T57" fmla="*/ 56 h 57"/>
                <a:gd name="T58" fmla="*/ 310 w 770"/>
                <a:gd name="T59" fmla="*/ 28 h 57"/>
                <a:gd name="T60" fmla="*/ 320 w 770"/>
                <a:gd name="T61" fmla="*/ 52 h 57"/>
                <a:gd name="T62" fmla="*/ 284 w 770"/>
                <a:gd name="T63" fmla="*/ 17 h 57"/>
                <a:gd name="T64" fmla="*/ 303 w 770"/>
                <a:gd name="T65" fmla="*/ 52 h 57"/>
                <a:gd name="T66" fmla="*/ 275 w 770"/>
                <a:gd name="T67" fmla="*/ 45 h 57"/>
                <a:gd name="T68" fmla="*/ 271 w 770"/>
                <a:gd name="T69" fmla="*/ 42 h 57"/>
                <a:gd name="T70" fmla="*/ 270 w 770"/>
                <a:gd name="T71" fmla="*/ 27 h 57"/>
                <a:gd name="T72" fmla="*/ 245 w 770"/>
                <a:gd name="T73" fmla="*/ 52 h 57"/>
                <a:gd name="T74" fmla="*/ 238 w 770"/>
                <a:gd name="T75" fmla="*/ 20 h 57"/>
                <a:gd name="T76" fmla="*/ 218 w 770"/>
                <a:gd name="T77" fmla="*/ 56 h 57"/>
                <a:gd name="T78" fmla="*/ 199 w 770"/>
                <a:gd name="T79" fmla="*/ 35 h 57"/>
                <a:gd name="T80" fmla="*/ 171 w 770"/>
                <a:gd name="T81" fmla="*/ 21 h 57"/>
                <a:gd name="T82" fmla="*/ 177 w 770"/>
                <a:gd name="T83" fmla="*/ 34 h 57"/>
                <a:gd name="T84" fmla="*/ 211 w 770"/>
                <a:gd name="T85" fmla="*/ 20 h 57"/>
                <a:gd name="T86" fmla="*/ 145 w 770"/>
                <a:gd name="T87" fmla="*/ 38 h 57"/>
                <a:gd name="T88" fmla="*/ 138 w 770"/>
                <a:gd name="T89" fmla="*/ 21 h 57"/>
                <a:gd name="T90" fmla="*/ 131 w 770"/>
                <a:gd name="T91" fmla="*/ 21 h 57"/>
                <a:gd name="T92" fmla="*/ 102 w 770"/>
                <a:gd name="T93" fmla="*/ 35 h 57"/>
                <a:gd name="T94" fmla="*/ 108 w 770"/>
                <a:gd name="T95" fmla="*/ 22 h 57"/>
                <a:gd name="T96" fmla="*/ 115 w 770"/>
                <a:gd name="T97" fmla="*/ 54 h 57"/>
                <a:gd name="T98" fmla="*/ 62 w 770"/>
                <a:gd name="T99" fmla="*/ 21 h 57"/>
                <a:gd name="T100" fmla="*/ 27 w 770"/>
                <a:gd name="T101" fmla="*/ 20 h 57"/>
                <a:gd name="T102" fmla="*/ 40 w 770"/>
                <a:gd name="T103" fmla="*/ 51 h 57"/>
                <a:gd name="T104" fmla="*/ 69 w 770"/>
                <a:gd name="T105" fmla="*/ 21 h 57"/>
                <a:gd name="T106" fmla="*/ 20 w 770"/>
                <a:gd name="T107" fmla="*/ 17 h 57"/>
                <a:gd name="T108" fmla="*/ 20 w 770"/>
                <a:gd name="T10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0" h="57">
                  <a:moveTo>
                    <a:pt x="770" y="44"/>
                  </a:moveTo>
                  <a:cubicBezTo>
                    <a:pt x="770" y="31"/>
                    <a:pt x="750" y="35"/>
                    <a:pt x="750" y="27"/>
                  </a:cubicBezTo>
                  <a:cubicBezTo>
                    <a:pt x="750" y="23"/>
                    <a:pt x="752" y="21"/>
                    <a:pt x="758" y="21"/>
                  </a:cubicBezTo>
                  <a:cubicBezTo>
                    <a:pt x="759" y="21"/>
                    <a:pt x="761" y="21"/>
                    <a:pt x="762" y="21"/>
                  </a:cubicBezTo>
                  <a:cubicBezTo>
                    <a:pt x="763" y="23"/>
                    <a:pt x="763" y="25"/>
                    <a:pt x="763" y="28"/>
                  </a:cubicBezTo>
                  <a:cubicBezTo>
                    <a:pt x="768" y="28"/>
                    <a:pt x="768" y="28"/>
                    <a:pt x="768" y="28"/>
                  </a:cubicBezTo>
                  <a:cubicBezTo>
                    <a:pt x="768" y="17"/>
                    <a:pt x="768" y="17"/>
                    <a:pt x="768" y="17"/>
                  </a:cubicBezTo>
                  <a:cubicBezTo>
                    <a:pt x="765" y="16"/>
                    <a:pt x="761" y="16"/>
                    <a:pt x="758" y="16"/>
                  </a:cubicBezTo>
                  <a:cubicBezTo>
                    <a:pt x="748" y="16"/>
                    <a:pt x="742" y="21"/>
                    <a:pt x="742" y="28"/>
                  </a:cubicBezTo>
                  <a:cubicBezTo>
                    <a:pt x="742" y="40"/>
                    <a:pt x="763" y="36"/>
                    <a:pt x="763" y="45"/>
                  </a:cubicBezTo>
                  <a:cubicBezTo>
                    <a:pt x="763" y="50"/>
                    <a:pt x="758" y="51"/>
                    <a:pt x="754" y="51"/>
                  </a:cubicBezTo>
                  <a:cubicBezTo>
                    <a:pt x="752" y="51"/>
                    <a:pt x="750" y="51"/>
                    <a:pt x="749" y="51"/>
                  </a:cubicBezTo>
                  <a:cubicBezTo>
                    <a:pt x="748" y="49"/>
                    <a:pt x="748" y="47"/>
                    <a:pt x="748" y="44"/>
                  </a:cubicBezTo>
                  <a:cubicBezTo>
                    <a:pt x="743" y="44"/>
                    <a:pt x="743" y="44"/>
                    <a:pt x="743" y="44"/>
                  </a:cubicBezTo>
                  <a:cubicBezTo>
                    <a:pt x="743" y="55"/>
                    <a:pt x="743" y="55"/>
                    <a:pt x="743" y="55"/>
                  </a:cubicBezTo>
                  <a:cubicBezTo>
                    <a:pt x="746" y="56"/>
                    <a:pt x="750" y="57"/>
                    <a:pt x="753" y="57"/>
                  </a:cubicBezTo>
                  <a:cubicBezTo>
                    <a:pt x="763" y="57"/>
                    <a:pt x="770" y="52"/>
                    <a:pt x="770" y="44"/>
                  </a:cubicBezTo>
                  <a:moveTo>
                    <a:pt x="722" y="41"/>
                  </a:moveTo>
                  <a:cubicBezTo>
                    <a:pt x="708" y="41"/>
                    <a:pt x="708" y="41"/>
                    <a:pt x="708" y="41"/>
                  </a:cubicBezTo>
                  <a:cubicBezTo>
                    <a:pt x="713" y="29"/>
                    <a:pt x="713" y="29"/>
                    <a:pt x="713" y="29"/>
                  </a:cubicBezTo>
                  <a:cubicBezTo>
                    <a:pt x="713" y="27"/>
                    <a:pt x="714" y="24"/>
                    <a:pt x="715" y="22"/>
                  </a:cubicBezTo>
                  <a:cubicBezTo>
                    <a:pt x="715" y="22"/>
                    <a:pt x="715" y="22"/>
                    <a:pt x="715" y="22"/>
                  </a:cubicBezTo>
                  <a:cubicBezTo>
                    <a:pt x="715" y="24"/>
                    <a:pt x="716" y="27"/>
                    <a:pt x="717" y="29"/>
                  </a:cubicBezTo>
                  <a:lnTo>
                    <a:pt x="722" y="41"/>
                  </a:lnTo>
                  <a:close/>
                  <a:moveTo>
                    <a:pt x="737" y="56"/>
                  </a:moveTo>
                  <a:cubicBezTo>
                    <a:pt x="737" y="52"/>
                    <a:pt x="737" y="52"/>
                    <a:pt x="737" y="52"/>
                  </a:cubicBezTo>
                  <a:cubicBezTo>
                    <a:pt x="736" y="52"/>
                    <a:pt x="734" y="51"/>
                    <a:pt x="733" y="51"/>
                  </a:cubicBezTo>
                  <a:cubicBezTo>
                    <a:pt x="720" y="17"/>
                    <a:pt x="720" y="17"/>
                    <a:pt x="720" y="17"/>
                  </a:cubicBezTo>
                  <a:cubicBezTo>
                    <a:pt x="711" y="17"/>
                    <a:pt x="711" y="17"/>
                    <a:pt x="711" y="17"/>
                  </a:cubicBezTo>
                  <a:cubicBezTo>
                    <a:pt x="697" y="51"/>
                    <a:pt x="697" y="51"/>
                    <a:pt x="697" y="51"/>
                  </a:cubicBezTo>
                  <a:cubicBezTo>
                    <a:pt x="696" y="51"/>
                    <a:pt x="694" y="52"/>
                    <a:pt x="693" y="52"/>
                  </a:cubicBezTo>
                  <a:cubicBezTo>
                    <a:pt x="693" y="56"/>
                    <a:pt x="693" y="56"/>
                    <a:pt x="693" y="56"/>
                  </a:cubicBezTo>
                  <a:cubicBezTo>
                    <a:pt x="710" y="56"/>
                    <a:pt x="710" y="56"/>
                    <a:pt x="710" y="56"/>
                  </a:cubicBezTo>
                  <a:cubicBezTo>
                    <a:pt x="710" y="52"/>
                    <a:pt x="710" y="52"/>
                    <a:pt x="710" y="52"/>
                  </a:cubicBezTo>
                  <a:cubicBezTo>
                    <a:pt x="708" y="52"/>
                    <a:pt x="706" y="51"/>
                    <a:pt x="704" y="51"/>
                  </a:cubicBezTo>
                  <a:cubicBezTo>
                    <a:pt x="706" y="46"/>
                    <a:pt x="706" y="46"/>
                    <a:pt x="706" y="46"/>
                  </a:cubicBezTo>
                  <a:cubicBezTo>
                    <a:pt x="723" y="46"/>
                    <a:pt x="723" y="46"/>
                    <a:pt x="723" y="46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1"/>
                    <a:pt x="721" y="52"/>
                    <a:pt x="719" y="52"/>
                  </a:cubicBezTo>
                  <a:cubicBezTo>
                    <a:pt x="719" y="56"/>
                    <a:pt x="719" y="56"/>
                    <a:pt x="719" y="56"/>
                  </a:cubicBezTo>
                  <a:lnTo>
                    <a:pt x="737" y="56"/>
                  </a:lnTo>
                  <a:close/>
                  <a:moveTo>
                    <a:pt x="689" y="56"/>
                  </a:moveTo>
                  <a:cubicBezTo>
                    <a:pt x="689" y="52"/>
                    <a:pt x="689" y="52"/>
                    <a:pt x="689" y="52"/>
                  </a:cubicBezTo>
                  <a:cubicBezTo>
                    <a:pt x="687" y="52"/>
                    <a:pt x="685" y="51"/>
                    <a:pt x="683" y="51"/>
                  </a:cubicBezTo>
                  <a:cubicBezTo>
                    <a:pt x="683" y="21"/>
                    <a:pt x="683" y="21"/>
                    <a:pt x="683" y="21"/>
                  </a:cubicBezTo>
                  <a:cubicBezTo>
                    <a:pt x="685" y="21"/>
                    <a:pt x="687" y="21"/>
                    <a:pt x="689" y="20"/>
                  </a:cubicBezTo>
                  <a:cubicBezTo>
                    <a:pt x="689" y="17"/>
                    <a:pt x="689" y="17"/>
                    <a:pt x="689" y="17"/>
                  </a:cubicBezTo>
                  <a:cubicBezTo>
                    <a:pt x="669" y="17"/>
                    <a:pt x="669" y="17"/>
                    <a:pt x="669" y="17"/>
                  </a:cubicBezTo>
                  <a:cubicBezTo>
                    <a:pt x="669" y="20"/>
                    <a:pt x="669" y="20"/>
                    <a:pt x="669" y="20"/>
                  </a:cubicBezTo>
                  <a:cubicBezTo>
                    <a:pt x="671" y="21"/>
                    <a:pt x="674" y="21"/>
                    <a:pt x="676" y="21"/>
                  </a:cubicBezTo>
                  <a:cubicBezTo>
                    <a:pt x="676" y="51"/>
                    <a:pt x="676" y="51"/>
                    <a:pt x="676" y="51"/>
                  </a:cubicBezTo>
                  <a:cubicBezTo>
                    <a:pt x="674" y="51"/>
                    <a:pt x="671" y="52"/>
                    <a:pt x="669" y="52"/>
                  </a:cubicBezTo>
                  <a:cubicBezTo>
                    <a:pt x="669" y="56"/>
                    <a:pt x="669" y="56"/>
                    <a:pt x="669" y="56"/>
                  </a:cubicBezTo>
                  <a:lnTo>
                    <a:pt x="689" y="56"/>
                  </a:lnTo>
                  <a:close/>
                  <a:moveTo>
                    <a:pt x="662" y="54"/>
                  </a:moveTo>
                  <a:cubicBezTo>
                    <a:pt x="662" y="48"/>
                    <a:pt x="662" y="48"/>
                    <a:pt x="662" y="48"/>
                  </a:cubicBezTo>
                  <a:cubicBezTo>
                    <a:pt x="659" y="49"/>
                    <a:pt x="655" y="50"/>
                    <a:pt x="652" y="50"/>
                  </a:cubicBezTo>
                  <a:cubicBezTo>
                    <a:pt x="643" y="50"/>
                    <a:pt x="638" y="45"/>
                    <a:pt x="638" y="36"/>
                  </a:cubicBezTo>
                  <a:cubicBezTo>
                    <a:pt x="638" y="28"/>
                    <a:pt x="643" y="22"/>
                    <a:pt x="651" y="22"/>
                  </a:cubicBezTo>
                  <a:cubicBezTo>
                    <a:pt x="653" y="22"/>
                    <a:pt x="654" y="22"/>
                    <a:pt x="656" y="23"/>
                  </a:cubicBezTo>
                  <a:cubicBezTo>
                    <a:pt x="656" y="25"/>
                    <a:pt x="656" y="27"/>
                    <a:pt x="657" y="29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62" y="17"/>
                    <a:pt x="662" y="17"/>
                    <a:pt x="662" y="17"/>
                  </a:cubicBezTo>
                  <a:cubicBezTo>
                    <a:pt x="659" y="17"/>
                    <a:pt x="655" y="16"/>
                    <a:pt x="652" y="16"/>
                  </a:cubicBezTo>
                  <a:cubicBezTo>
                    <a:pt x="638" y="16"/>
                    <a:pt x="631" y="26"/>
                    <a:pt x="631" y="37"/>
                  </a:cubicBezTo>
                  <a:cubicBezTo>
                    <a:pt x="631" y="49"/>
                    <a:pt x="638" y="56"/>
                    <a:pt x="651" y="56"/>
                  </a:cubicBezTo>
                  <a:cubicBezTo>
                    <a:pt x="655" y="56"/>
                    <a:pt x="659" y="56"/>
                    <a:pt x="662" y="54"/>
                  </a:cubicBezTo>
                  <a:moveTo>
                    <a:pt x="625" y="20"/>
                  </a:moveTo>
                  <a:cubicBezTo>
                    <a:pt x="625" y="17"/>
                    <a:pt x="625" y="17"/>
                    <a:pt x="625" y="17"/>
                  </a:cubicBezTo>
                  <a:cubicBezTo>
                    <a:pt x="607" y="17"/>
                    <a:pt x="607" y="17"/>
                    <a:pt x="607" y="17"/>
                  </a:cubicBezTo>
                  <a:cubicBezTo>
                    <a:pt x="607" y="20"/>
                    <a:pt x="607" y="20"/>
                    <a:pt x="607" y="20"/>
                  </a:cubicBezTo>
                  <a:cubicBezTo>
                    <a:pt x="608" y="21"/>
                    <a:pt x="611" y="21"/>
                    <a:pt x="613" y="21"/>
                  </a:cubicBezTo>
                  <a:cubicBezTo>
                    <a:pt x="613" y="35"/>
                    <a:pt x="613" y="35"/>
                    <a:pt x="613" y="35"/>
                  </a:cubicBezTo>
                  <a:cubicBezTo>
                    <a:pt x="613" y="41"/>
                    <a:pt x="613" y="45"/>
                    <a:pt x="613" y="48"/>
                  </a:cubicBezTo>
                  <a:cubicBezTo>
                    <a:pt x="613" y="48"/>
                    <a:pt x="613" y="48"/>
                    <a:pt x="613" y="48"/>
                  </a:cubicBezTo>
                  <a:cubicBezTo>
                    <a:pt x="612" y="45"/>
                    <a:pt x="610" y="42"/>
                    <a:pt x="608" y="40"/>
                  </a:cubicBezTo>
                  <a:cubicBezTo>
                    <a:pt x="593" y="17"/>
                    <a:pt x="593" y="17"/>
                    <a:pt x="593" y="17"/>
                  </a:cubicBezTo>
                  <a:cubicBezTo>
                    <a:pt x="577" y="17"/>
                    <a:pt x="577" y="17"/>
                    <a:pt x="577" y="17"/>
                  </a:cubicBezTo>
                  <a:cubicBezTo>
                    <a:pt x="577" y="20"/>
                    <a:pt x="577" y="20"/>
                    <a:pt x="577" y="20"/>
                  </a:cubicBezTo>
                  <a:cubicBezTo>
                    <a:pt x="579" y="21"/>
                    <a:pt x="582" y="21"/>
                    <a:pt x="584" y="21"/>
                  </a:cubicBezTo>
                  <a:cubicBezTo>
                    <a:pt x="584" y="51"/>
                    <a:pt x="584" y="51"/>
                    <a:pt x="584" y="51"/>
                  </a:cubicBezTo>
                  <a:cubicBezTo>
                    <a:pt x="582" y="51"/>
                    <a:pt x="579" y="52"/>
                    <a:pt x="577" y="52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97" y="56"/>
                    <a:pt x="597" y="56"/>
                    <a:pt x="597" y="56"/>
                  </a:cubicBezTo>
                  <a:cubicBezTo>
                    <a:pt x="597" y="52"/>
                    <a:pt x="597" y="52"/>
                    <a:pt x="597" y="52"/>
                  </a:cubicBezTo>
                  <a:cubicBezTo>
                    <a:pt x="595" y="52"/>
                    <a:pt x="593" y="51"/>
                    <a:pt x="591" y="51"/>
                  </a:cubicBezTo>
                  <a:cubicBezTo>
                    <a:pt x="591" y="34"/>
                    <a:pt x="591" y="34"/>
                    <a:pt x="591" y="34"/>
                  </a:cubicBezTo>
                  <a:cubicBezTo>
                    <a:pt x="591" y="30"/>
                    <a:pt x="590" y="27"/>
                    <a:pt x="590" y="25"/>
                  </a:cubicBezTo>
                  <a:cubicBezTo>
                    <a:pt x="590" y="25"/>
                    <a:pt x="590" y="25"/>
                    <a:pt x="590" y="25"/>
                  </a:cubicBezTo>
                  <a:cubicBezTo>
                    <a:pt x="592" y="27"/>
                    <a:pt x="593" y="30"/>
                    <a:pt x="595" y="32"/>
                  </a:cubicBezTo>
                  <a:cubicBezTo>
                    <a:pt x="610" y="56"/>
                    <a:pt x="610" y="56"/>
                    <a:pt x="610" y="56"/>
                  </a:cubicBezTo>
                  <a:cubicBezTo>
                    <a:pt x="619" y="56"/>
                    <a:pt x="619" y="56"/>
                    <a:pt x="619" y="56"/>
                  </a:cubicBezTo>
                  <a:cubicBezTo>
                    <a:pt x="619" y="21"/>
                    <a:pt x="619" y="21"/>
                    <a:pt x="619" y="21"/>
                  </a:cubicBezTo>
                  <a:cubicBezTo>
                    <a:pt x="621" y="21"/>
                    <a:pt x="623" y="21"/>
                    <a:pt x="625" y="20"/>
                  </a:cubicBezTo>
                  <a:moveTo>
                    <a:pt x="569" y="56"/>
                  </a:moveTo>
                  <a:cubicBezTo>
                    <a:pt x="569" y="45"/>
                    <a:pt x="569" y="45"/>
                    <a:pt x="569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3" y="47"/>
                    <a:pt x="563" y="49"/>
                    <a:pt x="563" y="51"/>
                  </a:cubicBezTo>
                  <a:cubicBezTo>
                    <a:pt x="552" y="51"/>
                    <a:pt x="552" y="51"/>
                    <a:pt x="552" y="51"/>
                  </a:cubicBezTo>
                  <a:cubicBezTo>
                    <a:pt x="552" y="38"/>
                    <a:pt x="552" y="38"/>
                    <a:pt x="552" y="38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59" y="40"/>
                    <a:pt x="559" y="41"/>
                    <a:pt x="560" y="42"/>
                  </a:cubicBezTo>
                  <a:cubicBezTo>
                    <a:pt x="564" y="42"/>
                    <a:pt x="564" y="42"/>
                    <a:pt x="564" y="42"/>
                  </a:cubicBezTo>
                  <a:cubicBezTo>
                    <a:pt x="564" y="29"/>
                    <a:pt x="564" y="29"/>
                    <a:pt x="564" y="29"/>
                  </a:cubicBezTo>
                  <a:cubicBezTo>
                    <a:pt x="560" y="29"/>
                    <a:pt x="560" y="29"/>
                    <a:pt x="560" y="29"/>
                  </a:cubicBezTo>
                  <a:cubicBezTo>
                    <a:pt x="559" y="30"/>
                    <a:pt x="559" y="32"/>
                    <a:pt x="55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21"/>
                    <a:pt x="552" y="21"/>
                    <a:pt x="552" y="21"/>
                  </a:cubicBezTo>
                  <a:cubicBezTo>
                    <a:pt x="563" y="21"/>
                    <a:pt x="563" y="21"/>
                    <a:pt x="563" y="21"/>
                  </a:cubicBezTo>
                  <a:cubicBezTo>
                    <a:pt x="563" y="23"/>
                    <a:pt x="563" y="25"/>
                    <a:pt x="564" y="27"/>
                  </a:cubicBezTo>
                  <a:cubicBezTo>
                    <a:pt x="568" y="27"/>
                    <a:pt x="568" y="27"/>
                    <a:pt x="568" y="27"/>
                  </a:cubicBezTo>
                  <a:cubicBezTo>
                    <a:pt x="568" y="17"/>
                    <a:pt x="568" y="17"/>
                    <a:pt x="568" y="17"/>
                  </a:cubicBezTo>
                  <a:cubicBezTo>
                    <a:pt x="538" y="17"/>
                    <a:pt x="538" y="17"/>
                    <a:pt x="538" y="17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40" y="21"/>
                    <a:pt x="543" y="21"/>
                    <a:pt x="545" y="21"/>
                  </a:cubicBezTo>
                  <a:cubicBezTo>
                    <a:pt x="545" y="51"/>
                    <a:pt x="545" y="51"/>
                    <a:pt x="545" y="51"/>
                  </a:cubicBezTo>
                  <a:cubicBezTo>
                    <a:pt x="543" y="51"/>
                    <a:pt x="540" y="52"/>
                    <a:pt x="538" y="52"/>
                  </a:cubicBezTo>
                  <a:cubicBezTo>
                    <a:pt x="538" y="56"/>
                    <a:pt x="538" y="56"/>
                    <a:pt x="538" y="56"/>
                  </a:cubicBezTo>
                  <a:lnTo>
                    <a:pt x="569" y="56"/>
                  </a:lnTo>
                  <a:close/>
                  <a:moveTo>
                    <a:pt x="531" y="56"/>
                  </a:moveTo>
                  <a:cubicBezTo>
                    <a:pt x="531" y="52"/>
                    <a:pt x="531" y="52"/>
                    <a:pt x="531" y="52"/>
                  </a:cubicBezTo>
                  <a:cubicBezTo>
                    <a:pt x="529" y="52"/>
                    <a:pt x="527" y="51"/>
                    <a:pt x="525" y="51"/>
                  </a:cubicBezTo>
                  <a:cubicBezTo>
                    <a:pt x="525" y="21"/>
                    <a:pt x="525" y="21"/>
                    <a:pt x="525" y="21"/>
                  </a:cubicBezTo>
                  <a:cubicBezTo>
                    <a:pt x="527" y="21"/>
                    <a:pt x="529" y="21"/>
                    <a:pt x="531" y="20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3" y="21"/>
                    <a:pt x="516" y="21"/>
                    <a:pt x="518" y="21"/>
                  </a:cubicBezTo>
                  <a:cubicBezTo>
                    <a:pt x="518" y="51"/>
                    <a:pt x="518" y="51"/>
                    <a:pt x="518" y="51"/>
                  </a:cubicBezTo>
                  <a:cubicBezTo>
                    <a:pt x="516" y="51"/>
                    <a:pt x="513" y="52"/>
                    <a:pt x="511" y="52"/>
                  </a:cubicBezTo>
                  <a:cubicBezTo>
                    <a:pt x="511" y="56"/>
                    <a:pt x="511" y="56"/>
                    <a:pt x="511" y="56"/>
                  </a:cubicBezTo>
                  <a:lnTo>
                    <a:pt x="531" y="56"/>
                  </a:lnTo>
                  <a:close/>
                  <a:moveTo>
                    <a:pt x="504" y="54"/>
                  </a:moveTo>
                  <a:cubicBezTo>
                    <a:pt x="504" y="48"/>
                    <a:pt x="504" y="48"/>
                    <a:pt x="504" y="48"/>
                  </a:cubicBezTo>
                  <a:cubicBezTo>
                    <a:pt x="501" y="49"/>
                    <a:pt x="497" y="50"/>
                    <a:pt x="494" y="50"/>
                  </a:cubicBezTo>
                  <a:cubicBezTo>
                    <a:pt x="485" y="50"/>
                    <a:pt x="481" y="45"/>
                    <a:pt x="481" y="36"/>
                  </a:cubicBezTo>
                  <a:cubicBezTo>
                    <a:pt x="481" y="28"/>
                    <a:pt x="485" y="22"/>
                    <a:pt x="493" y="22"/>
                  </a:cubicBezTo>
                  <a:cubicBezTo>
                    <a:pt x="495" y="22"/>
                    <a:pt x="496" y="22"/>
                    <a:pt x="498" y="23"/>
                  </a:cubicBezTo>
                  <a:cubicBezTo>
                    <a:pt x="498" y="25"/>
                    <a:pt x="499" y="27"/>
                    <a:pt x="499" y="29"/>
                  </a:cubicBezTo>
                  <a:cubicBezTo>
                    <a:pt x="504" y="29"/>
                    <a:pt x="504" y="29"/>
                    <a:pt x="504" y="29"/>
                  </a:cubicBezTo>
                  <a:cubicBezTo>
                    <a:pt x="504" y="17"/>
                    <a:pt x="504" y="17"/>
                    <a:pt x="504" y="17"/>
                  </a:cubicBezTo>
                  <a:cubicBezTo>
                    <a:pt x="501" y="17"/>
                    <a:pt x="497" y="16"/>
                    <a:pt x="494" y="16"/>
                  </a:cubicBezTo>
                  <a:cubicBezTo>
                    <a:pt x="480" y="16"/>
                    <a:pt x="473" y="26"/>
                    <a:pt x="473" y="37"/>
                  </a:cubicBezTo>
                  <a:cubicBezTo>
                    <a:pt x="473" y="49"/>
                    <a:pt x="480" y="56"/>
                    <a:pt x="493" y="56"/>
                  </a:cubicBezTo>
                  <a:cubicBezTo>
                    <a:pt x="497" y="56"/>
                    <a:pt x="501" y="56"/>
                    <a:pt x="504" y="54"/>
                  </a:cubicBezTo>
                  <a:moveTo>
                    <a:pt x="453" y="20"/>
                  </a:moveTo>
                  <a:cubicBezTo>
                    <a:pt x="453" y="17"/>
                    <a:pt x="453" y="17"/>
                    <a:pt x="453" y="17"/>
                  </a:cubicBezTo>
                  <a:cubicBezTo>
                    <a:pt x="436" y="17"/>
                    <a:pt x="436" y="17"/>
                    <a:pt x="436" y="17"/>
                  </a:cubicBezTo>
                  <a:cubicBezTo>
                    <a:pt x="436" y="20"/>
                    <a:pt x="436" y="20"/>
                    <a:pt x="436" y="20"/>
                  </a:cubicBezTo>
                  <a:cubicBezTo>
                    <a:pt x="437" y="21"/>
                    <a:pt x="439" y="21"/>
                    <a:pt x="440" y="21"/>
                  </a:cubicBezTo>
                  <a:cubicBezTo>
                    <a:pt x="433" y="36"/>
                    <a:pt x="433" y="36"/>
                    <a:pt x="433" y="36"/>
                  </a:cubicBezTo>
                  <a:cubicBezTo>
                    <a:pt x="425" y="21"/>
                    <a:pt x="425" y="21"/>
                    <a:pt x="425" y="21"/>
                  </a:cubicBezTo>
                  <a:cubicBezTo>
                    <a:pt x="426" y="21"/>
                    <a:pt x="428" y="21"/>
                    <a:pt x="430" y="20"/>
                  </a:cubicBezTo>
                  <a:cubicBezTo>
                    <a:pt x="430" y="17"/>
                    <a:pt x="430" y="17"/>
                    <a:pt x="430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2" y="20"/>
                    <a:pt x="412" y="20"/>
                    <a:pt x="412" y="20"/>
                  </a:cubicBezTo>
                  <a:cubicBezTo>
                    <a:pt x="414" y="21"/>
                    <a:pt x="415" y="21"/>
                    <a:pt x="417" y="2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9" y="51"/>
                    <a:pt x="429" y="51"/>
                    <a:pt x="429" y="51"/>
                  </a:cubicBezTo>
                  <a:cubicBezTo>
                    <a:pt x="427" y="51"/>
                    <a:pt x="424" y="52"/>
                    <a:pt x="422" y="52"/>
                  </a:cubicBezTo>
                  <a:cubicBezTo>
                    <a:pt x="422" y="56"/>
                    <a:pt x="422" y="56"/>
                    <a:pt x="422" y="56"/>
                  </a:cubicBezTo>
                  <a:cubicBezTo>
                    <a:pt x="442" y="56"/>
                    <a:pt x="442" y="56"/>
                    <a:pt x="442" y="56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0" y="52"/>
                    <a:pt x="438" y="51"/>
                    <a:pt x="436" y="51"/>
                  </a:cubicBezTo>
                  <a:cubicBezTo>
                    <a:pt x="436" y="42"/>
                    <a:pt x="436" y="42"/>
                    <a:pt x="436" y="42"/>
                  </a:cubicBezTo>
                  <a:cubicBezTo>
                    <a:pt x="448" y="21"/>
                    <a:pt x="448" y="21"/>
                    <a:pt x="448" y="21"/>
                  </a:cubicBezTo>
                  <a:cubicBezTo>
                    <a:pt x="449" y="21"/>
                    <a:pt x="451" y="21"/>
                    <a:pt x="453" y="20"/>
                  </a:cubicBezTo>
                  <a:moveTo>
                    <a:pt x="379" y="41"/>
                  </a:moveTo>
                  <a:cubicBezTo>
                    <a:pt x="365" y="41"/>
                    <a:pt x="365" y="41"/>
                    <a:pt x="365" y="41"/>
                  </a:cubicBezTo>
                  <a:cubicBezTo>
                    <a:pt x="370" y="29"/>
                    <a:pt x="370" y="29"/>
                    <a:pt x="370" y="29"/>
                  </a:cubicBezTo>
                  <a:cubicBezTo>
                    <a:pt x="371" y="27"/>
                    <a:pt x="372" y="24"/>
                    <a:pt x="372" y="22"/>
                  </a:cubicBezTo>
                  <a:cubicBezTo>
                    <a:pt x="372" y="22"/>
                    <a:pt x="372" y="22"/>
                    <a:pt x="372" y="22"/>
                  </a:cubicBezTo>
                  <a:cubicBezTo>
                    <a:pt x="373" y="24"/>
                    <a:pt x="373" y="27"/>
                    <a:pt x="374" y="29"/>
                  </a:cubicBezTo>
                  <a:lnTo>
                    <a:pt x="379" y="41"/>
                  </a:lnTo>
                  <a:close/>
                  <a:moveTo>
                    <a:pt x="395" y="56"/>
                  </a:moveTo>
                  <a:cubicBezTo>
                    <a:pt x="395" y="52"/>
                    <a:pt x="395" y="52"/>
                    <a:pt x="395" y="52"/>
                  </a:cubicBezTo>
                  <a:cubicBezTo>
                    <a:pt x="393" y="52"/>
                    <a:pt x="392" y="51"/>
                    <a:pt x="390" y="51"/>
                  </a:cubicBezTo>
                  <a:cubicBezTo>
                    <a:pt x="377" y="17"/>
                    <a:pt x="377" y="17"/>
                    <a:pt x="377" y="17"/>
                  </a:cubicBezTo>
                  <a:cubicBezTo>
                    <a:pt x="368" y="17"/>
                    <a:pt x="368" y="17"/>
                    <a:pt x="368" y="17"/>
                  </a:cubicBezTo>
                  <a:cubicBezTo>
                    <a:pt x="355" y="51"/>
                    <a:pt x="355" y="51"/>
                    <a:pt x="355" y="51"/>
                  </a:cubicBezTo>
                  <a:cubicBezTo>
                    <a:pt x="353" y="51"/>
                    <a:pt x="351" y="52"/>
                    <a:pt x="350" y="52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7" y="52"/>
                    <a:pt x="367" y="52"/>
                    <a:pt x="367" y="52"/>
                  </a:cubicBezTo>
                  <a:cubicBezTo>
                    <a:pt x="366" y="52"/>
                    <a:pt x="363" y="51"/>
                    <a:pt x="362" y="51"/>
                  </a:cubicBezTo>
                  <a:cubicBezTo>
                    <a:pt x="364" y="46"/>
                    <a:pt x="364" y="46"/>
                    <a:pt x="364" y="46"/>
                  </a:cubicBezTo>
                  <a:cubicBezTo>
                    <a:pt x="381" y="46"/>
                    <a:pt x="381" y="46"/>
                    <a:pt x="381" y="46"/>
                  </a:cubicBezTo>
                  <a:cubicBezTo>
                    <a:pt x="383" y="51"/>
                    <a:pt x="383" y="51"/>
                    <a:pt x="383" y="51"/>
                  </a:cubicBezTo>
                  <a:cubicBezTo>
                    <a:pt x="381" y="51"/>
                    <a:pt x="379" y="52"/>
                    <a:pt x="377" y="52"/>
                  </a:cubicBezTo>
                  <a:cubicBezTo>
                    <a:pt x="377" y="56"/>
                    <a:pt x="377" y="56"/>
                    <a:pt x="377" y="56"/>
                  </a:cubicBezTo>
                  <a:lnTo>
                    <a:pt x="395" y="56"/>
                  </a:lnTo>
                  <a:close/>
                  <a:moveTo>
                    <a:pt x="347" y="56"/>
                  </a:moveTo>
                  <a:cubicBezTo>
                    <a:pt x="347" y="52"/>
                    <a:pt x="347" y="52"/>
                    <a:pt x="347" y="52"/>
                  </a:cubicBezTo>
                  <a:cubicBezTo>
                    <a:pt x="345" y="52"/>
                    <a:pt x="342" y="51"/>
                    <a:pt x="340" y="51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2" y="21"/>
                    <a:pt x="345" y="21"/>
                    <a:pt x="347" y="20"/>
                  </a:cubicBezTo>
                  <a:cubicBezTo>
                    <a:pt x="347" y="17"/>
                    <a:pt x="347" y="17"/>
                    <a:pt x="347" y="17"/>
                  </a:cubicBezTo>
                  <a:cubicBezTo>
                    <a:pt x="327" y="17"/>
                    <a:pt x="327" y="17"/>
                    <a:pt x="327" y="17"/>
                  </a:cubicBezTo>
                  <a:cubicBezTo>
                    <a:pt x="327" y="20"/>
                    <a:pt x="327" y="20"/>
                    <a:pt x="327" y="20"/>
                  </a:cubicBezTo>
                  <a:cubicBezTo>
                    <a:pt x="329" y="21"/>
                    <a:pt x="331" y="21"/>
                    <a:pt x="333" y="21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1" y="51"/>
                    <a:pt x="329" y="52"/>
                    <a:pt x="327" y="52"/>
                  </a:cubicBezTo>
                  <a:cubicBezTo>
                    <a:pt x="327" y="56"/>
                    <a:pt x="327" y="56"/>
                    <a:pt x="327" y="56"/>
                  </a:cubicBezTo>
                  <a:lnTo>
                    <a:pt x="347" y="56"/>
                  </a:lnTo>
                  <a:close/>
                  <a:moveTo>
                    <a:pt x="346" y="5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32" y="9"/>
                    <a:pt x="332" y="9"/>
                    <a:pt x="332" y="9"/>
                  </a:cubicBezTo>
                  <a:cubicBezTo>
                    <a:pt x="335" y="12"/>
                    <a:pt x="335" y="12"/>
                    <a:pt x="335" y="12"/>
                  </a:cubicBezTo>
                  <a:lnTo>
                    <a:pt x="346" y="5"/>
                  </a:lnTo>
                  <a:close/>
                  <a:moveTo>
                    <a:pt x="310" y="28"/>
                  </a:moveTo>
                  <a:cubicBezTo>
                    <a:pt x="310" y="32"/>
                    <a:pt x="307" y="34"/>
                    <a:pt x="302" y="34"/>
                  </a:cubicBezTo>
                  <a:cubicBezTo>
                    <a:pt x="300" y="34"/>
                    <a:pt x="299" y="34"/>
                    <a:pt x="298" y="34"/>
                  </a:cubicBezTo>
                  <a:cubicBezTo>
                    <a:pt x="298" y="22"/>
                    <a:pt x="298" y="22"/>
                    <a:pt x="298" y="22"/>
                  </a:cubicBezTo>
                  <a:cubicBezTo>
                    <a:pt x="299" y="22"/>
                    <a:pt x="300" y="21"/>
                    <a:pt x="302" y="21"/>
                  </a:cubicBezTo>
                  <a:cubicBezTo>
                    <a:pt x="307" y="21"/>
                    <a:pt x="310" y="23"/>
                    <a:pt x="310" y="28"/>
                  </a:cubicBezTo>
                  <a:moveTo>
                    <a:pt x="320" y="56"/>
                  </a:moveTo>
                  <a:cubicBezTo>
                    <a:pt x="320" y="52"/>
                    <a:pt x="320" y="52"/>
                    <a:pt x="320" y="52"/>
                  </a:cubicBezTo>
                  <a:cubicBezTo>
                    <a:pt x="319" y="52"/>
                    <a:pt x="317" y="51"/>
                    <a:pt x="315" y="51"/>
                  </a:cubicBezTo>
                  <a:cubicBezTo>
                    <a:pt x="309" y="42"/>
                    <a:pt x="309" y="42"/>
                    <a:pt x="309" y="42"/>
                  </a:cubicBezTo>
                  <a:cubicBezTo>
                    <a:pt x="308" y="40"/>
                    <a:pt x="307" y="39"/>
                    <a:pt x="306" y="38"/>
                  </a:cubicBezTo>
                  <a:cubicBezTo>
                    <a:pt x="313" y="37"/>
                    <a:pt x="317" y="33"/>
                    <a:pt x="317" y="27"/>
                  </a:cubicBezTo>
                  <a:cubicBezTo>
                    <a:pt x="317" y="20"/>
                    <a:pt x="312" y="16"/>
                    <a:pt x="303" y="16"/>
                  </a:cubicBezTo>
                  <a:cubicBezTo>
                    <a:pt x="298" y="16"/>
                    <a:pt x="293" y="17"/>
                    <a:pt x="290" y="17"/>
                  </a:cubicBezTo>
                  <a:cubicBezTo>
                    <a:pt x="284" y="17"/>
                    <a:pt x="284" y="17"/>
                    <a:pt x="284" y="17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6" y="21"/>
                    <a:pt x="288" y="21"/>
                    <a:pt x="291" y="2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88" y="51"/>
                    <a:pt x="286" y="52"/>
                    <a:pt x="284" y="52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299" y="51"/>
                    <a:pt x="298" y="51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20" y="56"/>
                  </a:lnTo>
                  <a:close/>
                  <a:moveTo>
                    <a:pt x="275" y="56"/>
                  </a:moveTo>
                  <a:cubicBezTo>
                    <a:pt x="275" y="45"/>
                    <a:pt x="275" y="45"/>
                    <a:pt x="275" y="45"/>
                  </a:cubicBezTo>
                  <a:cubicBezTo>
                    <a:pt x="270" y="45"/>
                    <a:pt x="270" y="45"/>
                    <a:pt x="270" y="45"/>
                  </a:cubicBezTo>
                  <a:cubicBezTo>
                    <a:pt x="270" y="47"/>
                    <a:pt x="270" y="49"/>
                    <a:pt x="269" y="51"/>
                  </a:cubicBezTo>
                  <a:cubicBezTo>
                    <a:pt x="258" y="51"/>
                    <a:pt x="258" y="51"/>
                    <a:pt x="258" y="51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40"/>
                    <a:pt x="266" y="41"/>
                    <a:pt x="266" y="42"/>
                  </a:cubicBezTo>
                  <a:cubicBezTo>
                    <a:pt x="271" y="42"/>
                    <a:pt x="271" y="42"/>
                    <a:pt x="271" y="42"/>
                  </a:cubicBezTo>
                  <a:cubicBezTo>
                    <a:pt x="271" y="29"/>
                    <a:pt x="271" y="29"/>
                    <a:pt x="271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30"/>
                    <a:pt x="266" y="32"/>
                    <a:pt x="266" y="3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69" y="21"/>
                    <a:pt x="269" y="21"/>
                    <a:pt x="269" y="21"/>
                  </a:cubicBezTo>
                  <a:cubicBezTo>
                    <a:pt x="269" y="23"/>
                    <a:pt x="270" y="25"/>
                    <a:pt x="270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45" y="17"/>
                    <a:pt x="245" y="17"/>
                    <a:pt x="245" y="1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7" y="21"/>
                    <a:pt x="249" y="21"/>
                    <a:pt x="252" y="21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49" y="51"/>
                    <a:pt x="247" y="52"/>
                    <a:pt x="245" y="52"/>
                  </a:cubicBezTo>
                  <a:cubicBezTo>
                    <a:pt x="245" y="56"/>
                    <a:pt x="245" y="56"/>
                    <a:pt x="245" y="56"/>
                  </a:cubicBezTo>
                  <a:lnTo>
                    <a:pt x="275" y="56"/>
                  </a:lnTo>
                  <a:close/>
                  <a:moveTo>
                    <a:pt x="238" y="56"/>
                  </a:moveTo>
                  <a:cubicBezTo>
                    <a:pt x="238" y="52"/>
                    <a:pt x="238" y="52"/>
                    <a:pt x="238" y="52"/>
                  </a:cubicBezTo>
                  <a:cubicBezTo>
                    <a:pt x="236" y="52"/>
                    <a:pt x="234" y="51"/>
                    <a:pt x="232" y="5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4" y="21"/>
                    <a:pt x="236" y="21"/>
                    <a:pt x="238" y="20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20" y="21"/>
                    <a:pt x="222" y="21"/>
                    <a:pt x="225" y="2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2" y="51"/>
                    <a:pt x="220" y="52"/>
                    <a:pt x="218" y="52"/>
                  </a:cubicBezTo>
                  <a:cubicBezTo>
                    <a:pt x="218" y="56"/>
                    <a:pt x="218" y="56"/>
                    <a:pt x="218" y="56"/>
                  </a:cubicBezTo>
                  <a:lnTo>
                    <a:pt x="238" y="56"/>
                  </a:lnTo>
                  <a:close/>
                  <a:moveTo>
                    <a:pt x="211" y="20"/>
                  </a:moveTo>
                  <a:cubicBezTo>
                    <a:pt x="211" y="17"/>
                    <a:pt x="211" y="17"/>
                    <a:pt x="211" y="17"/>
                  </a:cubicBezTo>
                  <a:cubicBezTo>
                    <a:pt x="193" y="17"/>
                    <a:pt x="193" y="17"/>
                    <a:pt x="193" y="17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1"/>
                    <a:pt x="197" y="21"/>
                    <a:pt x="199" y="21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41"/>
                    <a:pt x="199" y="45"/>
                    <a:pt x="200" y="48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198" y="45"/>
                    <a:pt x="196" y="42"/>
                    <a:pt x="195" y="40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6" y="21"/>
                    <a:pt x="168" y="21"/>
                    <a:pt x="171" y="21"/>
                  </a:cubicBezTo>
                  <a:cubicBezTo>
                    <a:pt x="171" y="51"/>
                    <a:pt x="171" y="51"/>
                    <a:pt x="171" y="51"/>
                  </a:cubicBezTo>
                  <a:cubicBezTo>
                    <a:pt x="168" y="51"/>
                    <a:pt x="166" y="52"/>
                    <a:pt x="164" y="52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2" y="52"/>
                    <a:pt x="179" y="51"/>
                    <a:pt x="177" y="51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7" y="30"/>
                    <a:pt x="177" y="27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8" y="27"/>
                    <a:pt x="180" y="30"/>
                    <a:pt x="181" y="32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8" y="21"/>
                    <a:pt x="210" y="21"/>
                    <a:pt x="211" y="20"/>
                  </a:cubicBezTo>
                  <a:moveTo>
                    <a:pt x="155" y="56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47"/>
                    <a:pt x="149" y="49"/>
                    <a:pt x="149" y="51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8" y="38"/>
                    <a:pt x="138" y="38"/>
                    <a:pt x="138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5" y="40"/>
                    <a:pt x="146" y="41"/>
                    <a:pt x="146" y="42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46" y="30"/>
                    <a:pt x="146" y="32"/>
                    <a:pt x="145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23"/>
                    <a:pt x="150" y="25"/>
                    <a:pt x="150" y="27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7" y="21"/>
                    <a:pt x="129" y="21"/>
                    <a:pt x="131" y="21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9" y="51"/>
                    <a:pt x="127" y="52"/>
                    <a:pt x="125" y="52"/>
                  </a:cubicBezTo>
                  <a:cubicBezTo>
                    <a:pt x="125" y="56"/>
                    <a:pt x="125" y="56"/>
                    <a:pt x="125" y="56"/>
                  </a:cubicBezTo>
                  <a:lnTo>
                    <a:pt x="155" y="56"/>
                  </a:lnTo>
                  <a:close/>
                  <a:moveTo>
                    <a:pt x="120" y="39"/>
                  </a:moveTo>
                  <a:cubicBezTo>
                    <a:pt x="120" y="35"/>
                    <a:pt x="120" y="35"/>
                    <a:pt x="12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4" y="40"/>
                    <a:pt x="106" y="40"/>
                    <a:pt x="108" y="40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6" y="50"/>
                    <a:pt x="104" y="51"/>
                    <a:pt x="102" y="51"/>
                  </a:cubicBezTo>
                  <a:cubicBezTo>
                    <a:pt x="93" y="51"/>
                    <a:pt x="88" y="46"/>
                    <a:pt x="88" y="36"/>
                  </a:cubicBezTo>
                  <a:cubicBezTo>
                    <a:pt x="88" y="27"/>
                    <a:pt x="94" y="22"/>
                    <a:pt x="102" y="22"/>
                  </a:cubicBezTo>
                  <a:cubicBezTo>
                    <a:pt x="104" y="22"/>
                    <a:pt x="106" y="22"/>
                    <a:pt x="108" y="22"/>
                  </a:cubicBezTo>
                  <a:cubicBezTo>
                    <a:pt x="108" y="24"/>
                    <a:pt x="109" y="26"/>
                    <a:pt x="109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0" y="16"/>
                    <a:pt x="106" y="16"/>
                    <a:pt x="102" y="16"/>
                  </a:cubicBezTo>
                  <a:cubicBezTo>
                    <a:pt x="88" y="16"/>
                    <a:pt x="80" y="25"/>
                    <a:pt x="80" y="37"/>
                  </a:cubicBezTo>
                  <a:cubicBezTo>
                    <a:pt x="80" y="50"/>
                    <a:pt x="89" y="56"/>
                    <a:pt x="101" y="56"/>
                  </a:cubicBezTo>
                  <a:cubicBezTo>
                    <a:pt x="106" y="56"/>
                    <a:pt x="111" y="56"/>
                    <a:pt x="115" y="54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8" y="40"/>
                    <a:pt x="120" y="39"/>
                  </a:cubicBezTo>
                  <a:moveTo>
                    <a:pt x="74" y="20"/>
                  </a:moveTo>
                  <a:cubicBezTo>
                    <a:pt x="74" y="17"/>
                    <a:pt x="74" y="17"/>
                    <a:pt x="74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1"/>
                    <a:pt x="60" y="21"/>
                    <a:pt x="62" y="21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41"/>
                    <a:pt x="62" y="45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1" y="45"/>
                    <a:pt x="59" y="42"/>
                    <a:pt x="58" y="40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21"/>
                    <a:pt x="31" y="21"/>
                    <a:pt x="34" y="2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1" y="51"/>
                    <a:pt x="29" y="52"/>
                    <a:pt x="27" y="5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2"/>
                    <a:pt x="42" y="51"/>
                    <a:pt x="40" y="5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0"/>
                    <a:pt x="40" y="27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7"/>
                    <a:pt x="43" y="30"/>
                    <a:pt x="44" y="3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1" y="21"/>
                    <a:pt x="73" y="21"/>
                    <a:pt x="74" y="20"/>
                  </a:cubicBezTo>
                  <a:moveTo>
                    <a:pt x="20" y="56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18" y="52"/>
                    <a:pt x="16" y="51"/>
                    <a:pt x="13" y="5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1"/>
                    <a:pt x="18" y="21"/>
                    <a:pt x="20" y="2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4" y="21"/>
                    <a:pt x="7" y="2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51"/>
                    <a:pt x="2" y="52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81A8EDCF-505C-EB3C-F9C7-026D9E879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0" y="2597150"/>
              <a:ext cx="908050" cy="88900"/>
            </a:xfrm>
            <a:custGeom>
              <a:avLst/>
              <a:gdLst>
                <a:gd name="T0" fmla="*/ 413 w 419"/>
                <a:gd name="T1" fmla="*/ 35 h 41"/>
                <a:gd name="T2" fmla="*/ 410 w 419"/>
                <a:gd name="T3" fmla="*/ 27 h 41"/>
                <a:gd name="T4" fmla="*/ 410 w 419"/>
                <a:gd name="T5" fmla="*/ 18 h 41"/>
                <a:gd name="T6" fmla="*/ 414 w 419"/>
                <a:gd name="T7" fmla="*/ 12 h 41"/>
                <a:gd name="T8" fmla="*/ 389 w 419"/>
                <a:gd name="T9" fmla="*/ 5 h 41"/>
                <a:gd name="T10" fmla="*/ 389 w 419"/>
                <a:gd name="T11" fmla="*/ 40 h 41"/>
                <a:gd name="T12" fmla="*/ 355 w 419"/>
                <a:gd name="T13" fmla="*/ 35 h 41"/>
                <a:gd name="T14" fmla="*/ 383 w 419"/>
                <a:gd name="T15" fmla="*/ 20 h 41"/>
                <a:gd name="T16" fmla="*/ 342 w 419"/>
                <a:gd name="T17" fmla="*/ 5 h 41"/>
                <a:gd name="T18" fmla="*/ 342 w 419"/>
                <a:gd name="T19" fmla="*/ 40 h 41"/>
                <a:gd name="T20" fmla="*/ 312 w 419"/>
                <a:gd name="T21" fmla="*/ 20 h 41"/>
                <a:gd name="T22" fmla="*/ 297 w 419"/>
                <a:gd name="T23" fmla="*/ 6 h 41"/>
                <a:gd name="T24" fmla="*/ 285 w 419"/>
                <a:gd name="T25" fmla="*/ 1 h 41"/>
                <a:gd name="T26" fmla="*/ 285 w 419"/>
                <a:gd name="T27" fmla="*/ 35 h 41"/>
                <a:gd name="T28" fmla="*/ 296 w 419"/>
                <a:gd name="T29" fmla="*/ 41 h 41"/>
                <a:gd name="T30" fmla="*/ 250 w 419"/>
                <a:gd name="T31" fmla="*/ 13 h 41"/>
                <a:gd name="T32" fmla="*/ 259 w 419"/>
                <a:gd name="T33" fmla="*/ 25 h 41"/>
                <a:gd name="T34" fmla="*/ 257 w 419"/>
                <a:gd name="T35" fmla="*/ 1 h 41"/>
                <a:gd name="T36" fmla="*/ 230 w 419"/>
                <a:gd name="T37" fmla="*/ 40 h 41"/>
                <a:gd name="T38" fmla="*/ 243 w 419"/>
                <a:gd name="T39" fmla="*/ 30 h 41"/>
                <a:gd name="T40" fmla="*/ 257 w 419"/>
                <a:gd name="T41" fmla="*/ 40 h 41"/>
                <a:gd name="T42" fmla="*/ 195 w 419"/>
                <a:gd name="T43" fmla="*/ 1 h 41"/>
                <a:gd name="T44" fmla="*/ 209 w 419"/>
                <a:gd name="T45" fmla="*/ 6 h 41"/>
                <a:gd name="T46" fmla="*/ 223 w 419"/>
                <a:gd name="T47" fmla="*/ 40 h 41"/>
                <a:gd name="T48" fmla="*/ 225 w 419"/>
                <a:gd name="T49" fmla="*/ 6 h 41"/>
                <a:gd name="T50" fmla="*/ 194 w 419"/>
                <a:gd name="T51" fmla="*/ 28 h 41"/>
                <a:gd name="T52" fmla="*/ 178 w 419"/>
                <a:gd name="T53" fmla="*/ 6 h 41"/>
                <a:gd name="T54" fmla="*/ 164 w 419"/>
                <a:gd name="T55" fmla="*/ 5 h 41"/>
                <a:gd name="T56" fmla="*/ 164 w 419"/>
                <a:gd name="T57" fmla="*/ 40 h 41"/>
                <a:gd name="T58" fmla="*/ 140 w 419"/>
                <a:gd name="T59" fmla="*/ 1 h 41"/>
                <a:gd name="T60" fmla="*/ 136 w 419"/>
                <a:gd name="T61" fmla="*/ 35 h 41"/>
                <a:gd name="T62" fmla="*/ 132 w 419"/>
                <a:gd name="T63" fmla="*/ 1 h 41"/>
                <a:gd name="T64" fmla="*/ 119 w 419"/>
                <a:gd name="T65" fmla="*/ 27 h 41"/>
                <a:gd name="T66" fmla="*/ 158 w 419"/>
                <a:gd name="T67" fmla="*/ 5 h 41"/>
                <a:gd name="T68" fmla="*/ 84 w 419"/>
                <a:gd name="T69" fmla="*/ 21 h 41"/>
                <a:gd name="T70" fmla="*/ 107 w 419"/>
                <a:gd name="T71" fmla="*/ 13 h 41"/>
                <a:gd name="T72" fmla="*/ 96 w 419"/>
                <a:gd name="T73" fmla="*/ 41 h 41"/>
                <a:gd name="T74" fmla="*/ 49 w 419"/>
                <a:gd name="T75" fmla="*/ 13 h 41"/>
                <a:gd name="T76" fmla="*/ 58 w 419"/>
                <a:gd name="T77" fmla="*/ 25 h 41"/>
                <a:gd name="T78" fmla="*/ 56 w 419"/>
                <a:gd name="T79" fmla="*/ 1 h 41"/>
                <a:gd name="T80" fmla="*/ 29 w 419"/>
                <a:gd name="T81" fmla="*/ 40 h 41"/>
                <a:gd name="T82" fmla="*/ 43 w 419"/>
                <a:gd name="T83" fmla="*/ 30 h 41"/>
                <a:gd name="T84" fmla="*/ 56 w 419"/>
                <a:gd name="T85" fmla="*/ 40 h 41"/>
                <a:gd name="T86" fmla="*/ 0 w 419"/>
                <a:gd name="T87" fmla="*/ 1 h 41"/>
                <a:gd name="T88" fmla="*/ 0 w 419"/>
                <a:gd name="T89" fmla="*/ 36 h 41"/>
                <a:gd name="T90" fmla="*/ 13 w 419"/>
                <a:gd name="T91" fmla="*/ 35 h 41"/>
                <a:gd name="T92" fmla="*/ 26 w 419"/>
                <a:gd name="T93" fmla="*/ 27 h 41"/>
                <a:gd name="T94" fmla="*/ 13 w 419"/>
                <a:gd name="T95" fmla="*/ 18 h 41"/>
                <a:gd name="T96" fmla="*/ 30 w 419"/>
                <a:gd name="T97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9" h="41">
                  <a:moveTo>
                    <a:pt x="419" y="40"/>
                  </a:moveTo>
                  <a:cubicBezTo>
                    <a:pt x="419" y="29"/>
                    <a:pt x="419" y="29"/>
                    <a:pt x="419" y="29"/>
                  </a:cubicBezTo>
                  <a:cubicBezTo>
                    <a:pt x="414" y="29"/>
                    <a:pt x="414" y="29"/>
                    <a:pt x="414" y="29"/>
                  </a:cubicBezTo>
                  <a:cubicBezTo>
                    <a:pt x="414" y="31"/>
                    <a:pt x="414" y="34"/>
                    <a:pt x="413" y="35"/>
                  </a:cubicBezTo>
                  <a:cubicBezTo>
                    <a:pt x="402" y="35"/>
                    <a:pt x="402" y="35"/>
                    <a:pt x="402" y="35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10" y="22"/>
                    <a:pt x="410" y="22"/>
                    <a:pt x="410" y="22"/>
                  </a:cubicBezTo>
                  <a:cubicBezTo>
                    <a:pt x="410" y="24"/>
                    <a:pt x="410" y="25"/>
                    <a:pt x="410" y="27"/>
                  </a:cubicBezTo>
                  <a:cubicBezTo>
                    <a:pt x="415" y="27"/>
                    <a:pt x="415" y="27"/>
                    <a:pt x="415" y="27"/>
                  </a:cubicBezTo>
                  <a:cubicBezTo>
                    <a:pt x="415" y="14"/>
                    <a:pt x="415" y="14"/>
                    <a:pt x="415" y="14"/>
                  </a:cubicBezTo>
                  <a:cubicBezTo>
                    <a:pt x="410" y="14"/>
                    <a:pt x="410" y="14"/>
                    <a:pt x="410" y="14"/>
                  </a:cubicBezTo>
                  <a:cubicBezTo>
                    <a:pt x="410" y="15"/>
                    <a:pt x="410" y="16"/>
                    <a:pt x="410" y="18"/>
                  </a:cubicBezTo>
                  <a:cubicBezTo>
                    <a:pt x="402" y="18"/>
                    <a:pt x="402" y="18"/>
                    <a:pt x="402" y="18"/>
                  </a:cubicBezTo>
                  <a:cubicBezTo>
                    <a:pt x="402" y="6"/>
                    <a:pt x="402" y="6"/>
                    <a:pt x="402" y="6"/>
                  </a:cubicBezTo>
                  <a:cubicBezTo>
                    <a:pt x="413" y="6"/>
                    <a:pt x="413" y="6"/>
                    <a:pt x="413" y="6"/>
                  </a:cubicBezTo>
                  <a:cubicBezTo>
                    <a:pt x="413" y="7"/>
                    <a:pt x="414" y="10"/>
                    <a:pt x="414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91" y="5"/>
                    <a:pt x="393" y="6"/>
                    <a:pt x="396" y="6"/>
                  </a:cubicBezTo>
                  <a:cubicBezTo>
                    <a:pt x="396" y="35"/>
                    <a:pt x="396" y="35"/>
                    <a:pt x="396" y="35"/>
                  </a:cubicBezTo>
                  <a:cubicBezTo>
                    <a:pt x="393" y="36"/>
                    <a:pt x="391" y="36"/>
                    <a:pt x="389" y="36"/>
                  </a:cubicBezTo>
                  <a:cubicBezTo>
                    <a:pt x="389" y="40"/>
                    <a:pt x="389" y="40"/>
                    <a:pt x="389" y="40"/>
                  </a:cubicBezTo>
                  <a:lnTo>
                    <a:pt x="419" y="40"/>
                  </a:lnTo>
                  <a:close/>
                  <a:moveTo>
                    <a:pt x="376" y="20"/>
                  </a:moveTo>
                  <a:cubicBezTo>
                    <a:pt x="376" y="30"/>
                    <a:pt x="369" y="35"/>
                    <a:pt x="360" y="35"/>
                  </a:cubicBezTo>
                  <a:cubicBezTo>
                    <a:pt x="359" y="35"/>
                    <a:pt x="356" y="35"/>
                    <a:pt x="355" y="35"/>
                  </a:cubicBezTo>
                  <a:cubicBezTo>
                    <a:pt x="355" y="6"/>
                    <a:pt x="355" y="6"/>
                    <a:pt x="355" y="6"/>
                  </a:cubicBezTo>
                  <a:cubicBezTo>
                    <a:pt x="357" y="6"/>
                    <a:pt x="359" y="6"/>
                    <a:pt x="361" y="6"/>
                  </a:cubicBezTo>
                  <a:cubicBezTo>
                    <a:pt x="371" y="6"/>
                    <a:pt x="376" y="11"/>
                    <a:pt x="376" y="20"/>
                  </a:cubicBezTo>
                  <a:moveTo>
                    <a:pt x="383" y="20"/>
                  </a:moveTo>
                  <a:cubicBezTo>
                    <a:pt x="383" y="6"/>
                    <a:pt x="375" y="1"/>
                    <a:pt x="362" y="1"/>
                  </a:cubicBezTo>
                  <a:cubicBezTo>
                    <a:pt x="357" y="1"/>
                    <a:pt x="352" y="1"/>
                    <a:pt x="348" y="1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42" y="5"/>
                    <a:pt x="342" y="5"/>
                    <a:pt x="342" y="5"/>
                  </a:cubicBezTo>
                  <a:cubicBezTo>
                    <a:pt x="344" y="5"/>
                    <a:pt x="346" y="6"/>
                    <a:pt x="348" y="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6" y="36"/>
                    <a:pt x="344" y="36"/>
                    <a:pt x="342" y="36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2" y="40"/>
                    <a:pt x="355" y="41"/>
                    <a:pt x="360" y="41"/>
                  </a:cubicBezTo>
                  <a:cubicBezTo>
                    <a:pt x="373" y="41"/>
                    <a:pt x="383" y="34"/>
                    <a:pt x="383" y="20"/>
                  </a:cubicBezTo>
                  <a:moveTo>
                    <a:pt x="312" y="20"/>
                  </a:moveTo>
                  <a:cubicBezTo>
                    <a:pt x="312" y="30"/>
                    <a:pt x="306" y="35"/>
                    <a:pt x="297" y="35"/>
                  </a:cubicBezTo>
                  <a:cubicBezTo>
                    <a:pt x="295" y="35"/>
                    <a:pt x="293" y="35"/>
                    <a:pt x="291" y="35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293" y="6"/>
                    <a:pt x="295" y="6"/>
                    <a:pt x="297" y="6"/>
                  </a:cubicBezTo>
                  <a:cubicBezTo>
                    <a:pt x="307" y="6"/>
                    <a:pt x="312" y="11"/>
                    <a:pt x="312" y="20"/>
                  </a:cubicBezTo>
                  <a:moveTo>
                    <a:pt x="319" y="20"/>
                  </a:moveTo>
                  <a:cubicBezTo>
                    <a:pt x="319" y="6"/>
                    <a:pt x="311" y="1"/>
                    <a:pt x="298" y="1"/>
                  </a:cubicBezTo>
                  <a:cubicBezTo>
                    <a:pt x="294" y="1"/>
                    <a:pt x="288" y="1"/>
                    <a:pt x="285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80" y="5"/>
                    <a:pt x="282" y="6"/>
                    <a:pt x="285" y="6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2" y="36"/>
                    <a:pt x="280" y="36"/>
                    <a:pt x="278" y="36"/>
                  </a:cubicBezTo>
                  <a:cubicBezTo>
                    <a:pt x="278" y="40"/>
                    <a:pt x="278" y="40"/>
                    <a:pt x="278" y="40"/>
                  </a:cubicBezTo>
                  <a:cubicBezTo>
                    <a:pt x="285" y="40"/>
                    <a:pt x="285" y="40"/>
                    <a:pt x="285" y="40"/>
                  </a:cubicBezTo>
                  <a:cubicBezTo>
                    <a:pt x="288" y="40"/>
                    <a:pt x="291" y="41"/>
                    <a:pt x="296" y="41"/>
                  </a:cubicBezTo>
                  <a:cubicBezTo>
                    <a:pt x="309" y="41"/>
                    <a:pt x="319" y="34"/>
                    <a:pt x="319" y="20"/>
                  </a:cubicBezTo>
                  <a:moveTo>
                    <a:pt x="259" y="25"/>
                  </a:moveTo>
                  <a:cubicBezTo>
                    <a:pt x="245" y="25"/>
                    <a:pt x="245" y="25"/>
                    <a:pt x="245" y="25"/>
                  </a:cubicBezTo>
                  <a:cubicBezTo>
                    <a:pt x="250" y="13"/>
                    <a:pt x="250" y="13"/>
                    <a:pt x="250" y="13"/>
                  </a:cubicBezTo>
                  <a:cubicBezTo>
                    <a:pt x="251" y="11"/>
                    <a:pt x="251" y="9"/>
                    <a:pt x="252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3" y="9"/>
                    <a:pt x="253" y="11"/>
                    <a:pt x="254" y="13"/>
                  </a:cubicBezTo>
                  <a:lnTo>
                    <a:pt x="259" y="25"/>
                  </a:lnTo>
                  <a:close/>
                  <a:moveTo>
                    <a:pt x="275" y="40"/>
                  </a:moveTo>
                  <a:cubicBezTo>
                    <a:pt x="275" y="36"/>
                    <a:pt x="275" y="36"/>
                    <a:pt x="275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3" y="36"/>
                    <a:pt x="231" y="36"/>
                    <a:pt x="230" y="36"/>
                  </a:cubicBezTo>
                  <a:cubicBezTo>
                    <a:pt x="230" y="40"/>
                    <a:pt x="230" y="40"/>
                    <a:pt x="230" y="40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6" y="36"/>
                    <a:pt x="243" y="36"/>
                    <a:pt x="241" y="36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61" y="30"/>
                    <a:pt x="261" y="30"/>
                    <a:pt x="261" y="30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1" y="36"/>
                    <a:pt x="258" y="36"/>
                    <a:pt x="257" y="36"/>
                  </a:cubicBezTo>
                  <a:cubicBezTo>
                    <a:pt x="257" y="40"/>
                    <a:pt x="257" y="40"/>
                    <a:pt x="257" y="40"/>
                  </a:cubicBezTo>
                  <a:lnTo>
                    <a:pt x="275" y="40"/>
                  </a:lnTo>
                  <a:close/>
                  <a:moveTo>
                    <a:pt x="231" y="14"/>
                  </a:moveTo>
                  <a:cubicBezTo>
                    <a:pt x="231" y="1"/>
                    <a:pt x="231" y="1"/>
                    <a:pt x="231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200" y="11"/>
                    <a:pt x="200" y="8"/>
                    <a:pt x="200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7" y="36"/>
                    <a:pt x="205" y="36"/>
                    <a:pt x="203" y="36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23" y="40"/>
                    <a:pt x="223" y="40"/>
                    <a:pt x="223" y="40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18" y="36"/>
                    <a:pt x="216" y="35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8"/>
                    <a:pt x="226" y="11"/>
                    <a:pt x="226" y="14"/>
                  </a:cubicBezTo>
                  <a:lnTo>
                    <a:pt x="231" y="14"/>
                  </a:lnTo>
                  <a:close/>
                  <a:moveTo>
                    <a:pt x="194" y="40"/>
                  </a:moveTo>
                  <a:cubicBezTo>
                    <a:pt x="194" y="28"/>
                    <a:pt x="194" y="28"/>
                    <a:pt x="194" y="28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89" y="30"/>
                    <a:pt x="189" y="33"/>
                    <a:pt x="188" y="35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80" y="6"/>
                    <a:pt x="182" y="5"/>
                    <a:pt x="184" y="5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6" y="5"/>
                    <a:pt x="169" y="6"/>
                    <a:pt x="171" y="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69" y="36"/>
                    <a:pt x="166" y="36"/>
                    <a:pt x="164" y="36"/>
                  </a:cubicBezTo>
                  <a:cubicBezTo>
                    <a:pt x="164" y="40"/>
                    <a:pt x="164" y="40"/>
                    <a:pt x="164" y="40"/>
                  </a:cubicBezTo>
                  <a:lnTo>
                    <a:pt x="194" y="40"/>
                  </a:lnTo>
                  <a:close/>
                  <a:moveTo>
                    <a:pt x="158" y="5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2" y="5"/>
                    <a:pt x="144" y="6"/>
                    <a:pt x="146" y="6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31"/>
                    <a:pt x="143" y="35"/>
                    <a:pt x="136" y="35"/>
                  </a:cubicBezTo>
                  <a:cubicBezTo>
                    <a:pt x="129" y="35"/>
                    <a:pt x="126" y="32"/>
                    <a:pt x="126" y="25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30" y="5"/>
                    <a:pt x="132" y="5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5" y="5"/>
                    <a:pt x="117" y="6"/>
                    <a:pt x="119" y="6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36"/>
                    <a:pt x="125" y="41"/>
                    <a:pt x="135" y="41"/>
                  </a:cubicBezTo>
                  <a:cubicBezTo>
                    <a:pt x="148" y="41"/>
                    <a:pt x="153" y="34"/>
                    <a:pt x="153" y="25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5" y="6"/>
                    <a:pt x="157" y="5"/>
                    <a:pt x="158" y="5"/>
                  </a:cubicBezTo>
                  <a:moveTo>
                    <a:pt x="107" y="39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4" y="34"/>
                    <a:pt x="101" y="35"/>
                    <a:pt x="97" y="35"/>
                  </a:cubicBezTo>
                  <a:cubicBezTo>
                    <a:pt x="88" y="35"/>
                    <a:pt x="84" y="30"/>
                    <a:pt x="84" y="21"/>
                  </a:cubicBezTo>
                  <a:cubicBezTo>
                    <a:pt x="84" y="13"/>
                    <a:pt x="88" y="6"/>
                    <a:pt x="96" y="6"/>
                  </a:cubicBezTo>
                  <a:cubicBezTo>
                    <a:pt x="98" y="6"/>
                    <a:pt x="99" y="7"/>
                    <a:pt x="101" y="7"/>
                  </a:cubicBezTo>
                  <a:cubicBezTo>
                    <a:pt x="101" y="9"/>
                    <a:pt x="102" y="11"/>
                    <a:pt x="102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4" y="1"/>
                    <a:pt x="100" y="0"/>
                    <a:pt x="97" y="0"/>
                  </a:cubicBezTo>
                  <a:cubicBezTo>
                    <a:pt x="83" y="0"/>
                    <a:pt x="76" y="10"/>
                    <a:pt x="76" y="21"/>
                  </a:cubicBezTo>
                  <a:cubicBezTo>
                    <a:pt x="76" y="33"/>
                    <a:pt x="83" y="41"/>
                    <a:pt x="96" y="41"/>
                  </a:cubicBezTo>
                  <a:cubicBezTo>
                    <a:pt x="100" y="41"/>
                    <a:pt x="104" y="40"/>
                    <a:pt x="107" y="39"/>
                  </a:cubicBezTo>
                  <a:moveTo>
                    <a:pt x="58" y="25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1"/>
                    <a:pt x="51" y="9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9"/>
                    <a:pt x="53" y="11"/>
                    <a:pt x="54" y="13"/>
                  </a:cubicBezTo>
                  <a:lnTo>
                    <a:pt x="58" y="25"/>
                  </a:lnTo>
                  <a:close/>
                  <a:moveTo>
                    <a:pt x="74" y="40"/>
                  </a:moveTo>
                  <a:cubicBezTo>
                    <a:pt x="74" y="36"/>
                    <a:pt x="74" y="36"/>
                    <a:pt x="74" y="36"/>
                  </a:cubicBezTo>
                  <a:cubicBezTo>
                    <a:pt x="73" y="36"/>
                    <a:pt x="71" y="36"/>
                    <a:pt x="69" y="36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1" y="36"/>
                    <a:pt x="29" y="36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36"/>
                    <a:pt x="43" y="36"/>
                    <a:pt x="41" y="36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0" y="36"/>
                    <a:pt x="58" y="36"/>
                    <a:pt x="56" y="36"/>
                  </a:cubicBezTo>
                  <a:cubicBezTo>
                    <a:pt x="56" y="40"/>
                    <a:pt x="56" y="40"/>
                    <a:pt x="56" y="40"/>
                  </a:cubicBezTo>
                  <a:lnTo>
                    <a:pt x="74" y="40"/>
                  </a:lnTo>
                  <a:close/>
                  <a:moveTo>
                    <a:pt x="30" y="12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6"/>
                    <a:pt x="7" y="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4" y="36"/>
                    <a:pt x="2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6"/>
                    <a:pt x="16" y="36"/>
                    <a:pt x="13" y="35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6"/>
                    <a:pt x="22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7"/>
                    <a:pt x="21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10"/>
                    <a:pt x="25" y="12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43" name="Marcador de número de diapositiva 70">
            <a:extLst>
              <a:ext uri="{FF2B5EF4-FFF2-40B4-BE49-F238E27FC236}">
                <a16:creationId xmlns:a16="http://schemas.microsoft.com/office/drawing/2014/main" id="{69AD7051-4568-BC1A-DCBE-B73C7D1F57FC}"/>
              </a:ext>
            </a:extLst>
          </p:cNvPr>
          <p:cNvSpPr txBox="1">
            <a:spLocks/>
          </p:cNvSpPr>
          <p:nvPr userDrawn="1"/>
        </p:nvSpPr>
        <p:spPr>
          <a:xfrm>
            <a:off x="11119391" y="6441808"/>
            <a:ext cx="59322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s-CL"/>
            </a:defPPr>
            <a:lvl1pPr marL="0" algn="r" defTabSz="914400" rtl="0" eaLnBrk="1" latinLnBrk="0" hangingPunct="1">
              <a:defRPr lang="es-CL" sz="1400" i="0" u="sng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D46556-FC13-40CA-B770-6C4B149AF5AA}" type="slidenum">
              <a:rPr lang="es-CL" smtClean="0"/>
              <a:pPr/>
              <a:t>‹Nº›</a:t>
            </a:fld>
            <a:endParaRPr lang="es-CL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F8A4C760-7D0D-DCD5-E88A-9C20A25905A5}"/>
              </a:ext>
            </a:extLst>
          </p:cNvPr>
          <p:cNvGrpSpPr/>
          <p:nvPr userDrawn="1"/>
        </p:nvGrpSpPr>
        <p:grpSpPr>
          <a:xfrm>
            <a:off x="260637" y="160236"/>
            <a:ext cx="1086071" cy="910924"/>
            <a:chOff x="137601" y="239283"/>
            <a:chExt cx="897579" cy="752830"/>
          </a:xfrm>
        </p:grpSpPr>
        <p:sp>
          <p:nvSpPr>
            <p:cNvPr id="45" name="Freeform 109">
              <a:extLst>
                <a:ext uri="{FF2B5EF4-FFF2-40B4-BE49-F238E27FC236}">
                  <a16:creationId xmlns:a16="http://schemas.microsoft.com/office/drawing/2014/main" id="{76A07CB3-A1F2-AB1D-750A-3B774C893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35" y="835189"/>
              <a:ext cx="41261" cy="39231"/>
            </a:xfrm>
            <a:custGeom>
              <a:avLst/>
              <a:gdLst>
                <a:gd name="T0" fmla="*/ 61 w 61"/>
                <a:gd name="T1" fmla="*/ 57 h 58"/>
                <a:gd name="T2" fmla="*/ 52 w 61"/>
                <a:gd name="T3" fmla="*/ 58 h 58"/>
                <a:gd name="T4" fmla="*/ 48 w 61"/>
                <a:gd name="T5" fmla="*/ 11 h 58"/>
                <a:gd name="T6" fmla="*/ 1 w 61"/>
                <a:gd name="T7" fmla="*/ 18 h 58"/>
                <a:gd name="T8" fmla="*/ 0 w 61"/>
                <a:gd name="T9" fmla="*/ 8 h 58"/>
                <a:gd name="T10" fmla="*/ 56 w 61"/>
                <a:gd name="T11" fmla="*/ 0 h 58"/>
                <a:gd name="T12" fmla="*/ 61 w 61"/>
                <a:gd name="T13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8">
                  <a:moveTo>
                    <a:pt x="61" y="57"/>
                  </a:moveTo>
                  <a:lnTo>
                    <a:pt x="52" y="58"/>
                  </a:lnTo>
                  <a:lnTo>
                    <a:pt x="48" y="11"/>
                  </a:lnTo>
                  <a:lnTo>
                    <a:pt x="1" y="18"/>
                  </a:lnTo>
                  <a:lnTo>
                    <a:pt x="0" y="8"/>
                  </a:lnTo>
                  <a:lnTo>
                    <a:pt x="56" y="0"/>
                  </a:lnTo>
                  <a:lnTo>
                    <a:pt x="61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C6141677-9529-B8B5-F95A-29C6C230E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24" y="400942"/>
              <a:ext cx="45319" cy="39908"/>
            </a:xfrm>
            <a:custGeom>
              <a:avLst/>
              <a:gdLst>
                <a:gd name="T0" fmla="*/ 0 w 67"/>
                <a:gd name="T1" fmla="*/ 2 h 59"/>
                <a:gd name="T2" fmla="*/ 9 w 67"/>
                <a:gd name="T3" fmla="*/ 0 h 59"/>
                <a:gd name="T4" fmla="*/ 19 w 67"/>
                <a:gd name="T5" fmla="*/ 46 h 59"/>
                <a:gd name="T6" fmla="*/ 64 w 67"/>
                <a:gd name="T7" fmla="*/ 33 h 59"/>
                <a:gd name="T8" fmla="*/ 67 w 67"/>
                <a:gd name="T9" fmla="*/ 42 h 59"/>
                <a:gd name="T10" fmla="*/ 12 w 67"/>
                <a:gd name="T11" fmla="*/ 59 h 59"/>
                <a:gd name="T12" fmla="*/ 0 w 67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9">
                  <a:moveTo>
                    <a:pt x="0" y="2"/>
                  </a:moveTo>
                  <a:lnTo>
                    <a:pt x="9" y="0"/>
                  </a:lnTo>
                  <a:lnTo>
                    <a:pt x="19" y="46"/>
                  </a:lnTo>
                  <a:lnTo>
                    <a:pt x="64" y="33"/>
                  </a:lnTo>
                  <a:lnTo>
                    <a:pt x="67" y="42"/>
                  </a:lnTo>
                  <a:lnTo>
                    <a:pt x="12" y="5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F320AC26-B201-F42D-7C13-677CA4B291B9}"/>
                </a:ext>
              </a:extLst>
            </p:cNvPr>
            <p:cNvGrpSpPr/>
            <p:nvPr userDrawn="1"/>
          </p:nvGrpSpPr>
          <p:grpSpPr>
            <a:xfrm>
              <a:off x="137601" y="474669"/>
              <a:ext cx="897579" cy="326700"/>
              <a:chOff x="137601" y="474669"/>
              <a:chExt cx="897579" cy="326700"/>
            </a:xfrm>
          </p:grpSpPr>
          <p:sp>
            <p:nvSpPr>
              <p:cNvPr id="58" name="Freeform 111">
                <a:extLst>
                  <a:ext uri="{FF2B5EF4-FFF2-40B4-BE49-F238E27FC236}">
                    <a16:creationId xmlns:a16="http://schemas.microsoft.com/office/drawing/2014/main" id="{FE57D883-9FC6-AFF5-825D-5642E7C8F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75" y="474669"/>
                <a:ext cx="64258" cy="140014"/>
              </a:xfrm>
              <a:custGeom>
                <a:avLst/>
                <a:gdLst>
                  <a:gd name="T0" fmla="*/ 61 w 122"/>
                  <a:gd name="T1" fmla="*/ 0 h 266"/>
                  <a:gd name="T2" fmla="*/ 121 w 122"/>
                  <a:gd name="T3" fmla="*/ 66 h 266"/>
                  <a:gd name="T4" fmla="*/ 121 w 122"/>
                  <a:gd name="T5" fmla="*/ 74 h 266"/>
                  <a:gd name="T6" fmla="*/ 83 w 122"/>
                  <a:gd name="T7" fmla="*/ 74 h 266"/>
                  <a:gd name="T8" fmla="*/ 83 w 122"/>
                  <a:gd name="T9" fmla="*/ 63 h 266"/>
                  <a:gd name="T10" fmla="*/ 62 w 122"/>
                  <a:gd name="T11" fmla="*/ 37 h 266"/>
                  <a:gd name="T12" fmla="*/ 42 w 122"/>
                  <a:gd name="T13" fmla="*/ 63 h 266"/>
                  <a:gd name="T14" fmla="*/ 122 w 122"/>
                  <a:gd name="T15" fmla="*/ 200 h 266"/>
                  <a:gd name="T16" fmla="*/ 61 w 122"/>
                  <a:gd name="T17" fmla="*/ 266 h 266"/>
                  <a:gd name="T18" fmla="*/ 0 w 122"/>
                  <a:gd name="T19" fmla="*/ 200 h 266"/>
                  <a:gd name="T20" fmla="*/ 0 w 122"/>
                  <a:gd name="T21" fmla="*/ 185 h 266"/>
                  <a:gd name="T22" fmla="*/ 39 w 122"/>
                  <a:gd name="T23" fmla="*/ 185 h 266"/>
                  <a:gd name="T24" fmla="*/ 39 w 122"/>
                  <a:gd name="T25" fmla="*/ 203 h 266"/>
                  <a:gd name="T26" fmla="*/ 60 w 122"/>
                  <a:gd name="T27" fmla="*/ 228 h 266"/>
                  <a:gd name="T28" fmla="*/ 81 w 122"/>
                  <a:gd name="T29" fmla="*/ 203 h 266"/>
                  <a:gd name="T30" fmla="*/ 1 w 122"/>
                  <a:gd name="T31" fmla="*/ 66 h 266"/>
                  <a:gd name="T32" fmla="*/ 61 w 122"/>
                  <a:gd name="T3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266">
                    <a:moveTo>
                      <a:pt x="61" y="0"/>
                    </a:moveTo>
                    <a:cubicBezTo>
                      <a:pt x="101" y="0"/>
                      <a:pt x="121" y="24"/>
                      <a:pt x="121" y="66"/>
                    </a:cubicBezTo>
                    <a:cubicBezTo>
                      <a:pt x="121" y="74"/>
                      <a:pt x="121" y="74"/>
                      <a:pt x="121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44"/>
                      <a:pt x="75" y="37"/>
                      <a:pt x="62" y="37"/>
                    </a:cubicBezTo>
                    <a:cubicBezTo>
                      <a:pt x="49" y="37"/>
                      <a:pt x="42" y="44"/>
                      <a:pt x="42" y="63"/>
                    </a:cubicBezTo>
                    <a:cubicBezTo>
                      <a:pt x="42" y="116"/>
                      <a:pt x="122" y="126"/>
                      <a:pt x="122" y="200"/>
                    </a:cubicBezTo>
                    <a:cubicBezTo>
                      <a:pt x="122" y="242"/>
                      <a:pt x="101" y="266"/>
                      <a:pt x="61" y="266"/>
                    </a:cubicBezTo>
                    <a:cubicBezTo>
                      <a:pt x="21" y="266"/>
                      <a:pt x="0" y="242"/>
                      <a:pt x="0" y="200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39" y="185"/>
                      <a:pt x="39" y="185"/>
                      <a:pt x="39" y="185"/>
                    </a:cubicBezTo>
                    <a:cubicBezTo>
                      <a:pt x="39" y="203"/>
                      <a:pt x="39" y="203"/>
                      <a:pt x="39" y="203"/>
                    </a:cubicBezTo>
                    <a:cubicBezTo>
                      <a:pt x="39" y="222"/>
                      <a:pt x="47" y="228"/>
                      <a:pt x="60" y="228"/>
                    </a:cubicBezTo>
                    <a:cubicBezTo>
                      <a:pt x="73" y="228"/>
                      <a:pt x="81" y="222"/>
                      <a:pt x="81" y="203"/>
                    </a:cubicBezTo>
                    <a:cubicBezTo>
                      <a:pt x="81" y="150"/>
                      <a:pt x="1" y="140"/>
                      <a:pt x="1" y="66"/>
                    </a:cubicBezTo>
                    <a:cubicBezTo>
                      <a:pt x="1" y="24"/>
                      <a:pt x="22" y="0"/>
                      <a:pt x="61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59" name="Freeform 112">
                <a:extLst>
                  <a:ext uri="{FF2B5EF4-FFF2-40B4-BE49-F238E27FC236}">
                    <a16:creationId xmlns:a16="http://schemas.microsoft.com/office/drawing/2014/main" id="{AFE99D47-8DCB-FB18-0819-26F94797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47" y="476022"/>
                <a:ext cx="89961" cy="137309"/>
              </a:xfrm>
              <a:custGeom>
                <a:avLst/>
                <a:gdLst>
                  <a:gd name="T0" fmla="*/ 68 w 133"/>
                  <a:gd name="T1" fmla="*/ 144 h 203"/>
                  <a:gd name="T2" fmla="*/ 89 w 133"/>
                  <a:gd name="T3" fmla="*/ 0 h 203"/>
                  <a:gd name="T4" fmla="*/ 133 w 133"/>
                  <a:gd name="T5" fmla="*/ 0 h 203"/>
                  <a:gd name="T6" fmla="*/ 133 w 133"/>
                  <a:gd name="T7" fmla="*/ 203 h 203"/>
                  <a:gd name="T8" fmla="*/ 103 w 133"/>
                  <a:gd name="T9" fmla="*/ 203 h 203"/>
                  <a:gd name="T10" fmla="*/ 103 w 133"/>
                  <a:gd name="T11" fmla="*/ 58 h 203"/>
                  <a:gd name="T12" fmla="*/ 82 w 133"/>
                  <a:gd name="T13" fmla="*/ 203 h 203"/>
                  <a:gd name="T14" fmla="*/ 51 w 133"/>
                  <a:gd name="T15" fmla="*/ 203 h 203"/>
                  <a:gd name="T16" fmla="*/ 28 w 133"/>
                  <a:gd name="T17" fmla="*/ 60 h 203"/>
                  <a:gd name="T18" fmla="*/ 28 w 133"/>
                  <a:gd name="T19" fmla="*/ 203 h 203"/>
                  <a:gd name="T20" fmla="*/ 0 w 133"/>
                  <a:gd name="T21" fmla="*/ 203 h 203"/>
                  <a:gd name="T22" fmla="*/ 0 w 133"/>
                  <a:gd name="T23" fmla="*/ 0 h 203"/>
                  <a:gd name="T24" fmla="*/ 44 w 133"/>
                  <a:gd name="T25" fmla="*/ 0 h 203"/>
                  <a:gd name="T26" fmla="*/ 68 w 133"/>
                  <a:gd name="T27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203">
                    <a:moveTo>
                      <a:pt x="68" y="144"/>
                    </a:moveTo>
                    <a:lnTo>
                      <a:pt x="89" y="0"/>
                    </a:lnTo>
                    <a:lnTo>
                      <a:pt x="133" y="0"/>
                    </a:lnTo>
                    <a:lnTo>
                      <a:pt x="133" y="203"/>
                    </a:lnTo>
                    <a:lnTo>
                      <a:pt x="103" y="203"/>
                    </a:lnTo>
                    <a:lnTo>
                      <a:pt x="103" y="58"/>
                    </a:lnTo>
                    <a:lnTo>
                      <a:pt x="82" y="203"/>
                    </a:lnTo>
                    <a:lnTo>
                      <a:pt x="51" y="203"/>
                    </a:lnTo>
                    <a:lnTo>
                      <a:pt x="28" y="60"/>
                    </a:lnTo>
                    <a:lnTo>
                      <a:pt x="28" y="203"/>
                    </a:lnTo>
                    <a:lnTo>
                      <a:pt x="0" y="203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68" y="1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0" name="Freeform 113">
                <a:extLst>
                  <a:ext uri="{FF2B5EF4-FFF2-40B4-BE49-F238E27FC236}">
                    <a16:creationId xmlns:a16="http://schemas.microsoft.com/office/drawing/2014/main" id="{87B044B7-BD07-7143-9978-8835DF57E2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369" y="476022"/>
                <a:ext cx="75080" cy="137309"/>
              </a:xfrm>
              <a:custGeom>
                <a:avLst/>
                <a:gdLst>
                  <a:gd name="T0" fmla="*/ 38 w 111"/>
                  <a:gd name="T1" fmla="*/ 138 h 203"/>
                  <a:gd name="T2" fmla="*/ 69 w 111"/>
                  <a:gd name="T3" fmla="*/ 138 h 203"/>
                  <a:gd name="T4" fmla="*/ 54 w 111"/>
                  <a:gd name="T5" fmla="*/ 36 h 203"/>
                  <a:gd name="T6" fmla="*/ 38 w 111"/>
                  <a:gd name="T7" fmla="*/ 138 h 203"/>
                  <a:gd name="T8" fmla="*/ 111 w 111"/>
                  <a:gd name="T9" fmla="*/ 203 h 203"/>
                  <a:gd name="T10" fmla="*/ 79 w 111"/>
                  <a:gd name="T11" fmla="*/ 203 h 203"/>
                  <a:gd name="T12" fmla="*/ 73 w 111"/>
                  <a:gd name="T13" fmla="*/ 166 h 203"/>
                  <a:gd name="T14" fmla="*/ 34 w 111"/>
                  <a:gd name="T15" fmla="*/ 166 h 203"/>
                  <a:gd name="T16" fmla="*/ 29 w 111"/>
                  <a:gd name="T17" fmla="*/ 203 h 203"/>
                  <a:gd name="T18" fmla="*/ 0 w 111"/>
                  <a:gd name="T19" fmla="*/ 203 h 203"/>
                  <a:gd name="T20" fmla="*/ 32 w 111"/>
                  <a:gd name="T21" fmla="*/ 0 h 203"/>
                  <a:gd name="T22" fmla="*/ 78 w 111"/>
                  <a:gd name="T23" fmla="*/ 0 h 203"/>
                  <a:gd name="T24" fmla="*/ 111 w 111"/>
                  <a:gd name="T2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203">
                    <a:moveTo>
                      <a:pt x="38" y="138"/>
                    </a:moveTo>
                    <a:lnTo>
                      <a:pt x="69" y="138"/>
                    </a:lnTo>
                    <a:lnTo>
                      <a:pt x="54" y="36"/>
                    </a:lnTo>
                    <a:lnTo>
                      <a:pt x="38" y="138"/>
                    </a:lnTo>
                    <a:close/>
                    <a:moveTo>
                      <a:pt x="111" y="203"/>
                    </a:moveTo>
                    <a:lnTo>
                      <a:pt x="79" y="203"/>
                    </a:lnTo>
                    <a:lnTo>
                      <a:pt x="73" y="166"/>
                    </a:lnTo>
                    <a:lnTo>
                      <a:pt x="34" y="166"/>
                    </a:lnTo>
                    <a:lnTo>
                      <a:pt x="29" y="203"/>
                    </a:lnTo>
                    <a:lnTo>
                      <a:pt x="0" y="203"/>
                    </a:lnTo>
                    <a:lnTo>
                      <a:pt x="32" y="0"/>
                    </a:lnTo>
                    <a:lnTo>
                      <a:pt x="78" y="0"/>
                    </a:lnTo>
                    <a:lnTo>
                      <a:pt x="111" y="20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1" name="Freeform 114">
                <a:extLst>
                  <a:ext uri="{FF2B5EF4-FFF2-40B4-BE49-F238E27FC236}">
                    <a16:creationId xmlns:a16="http://schemas.microsoft.com/office/drawing/2014/main" id="{97D02448-EFC7-D79B-2CA6-1B688A284B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534" y="476022"/>
                <a:ext cx="66963" cy="137309"/>
              </a:xfrm>
              <a:custGeom>
                <a:avLst/>
                <a:gdLst>
                  <a:gd name="T0" fmla="*/ 41 w 127"/>
                  <a:gd name="T1" fmla="*/ 37 h 260"/>
                  <a:gd name="T2" fmla="*/ 41 w 127"/>
                  <a:gd name="T3" fmla="*/ 117 h 260"/>
                  <a:gd name="T4" fmla="*/ 57 w 127"/>
                  <a:gd name="T5" fmla="*/ 117 h 260"/>
                  <a:gd name="T6" fmla="*/ 81 w 127"/>
                  <a:gd name="T7" fmla="*/ 90 h 260"/>
                  <a:gd name="T8" fmla="*/ 81 w 127"/>
                  <a:gd name="T9" fmla="*/ 64 h 260"/>
                  <a:gd name="T10" fmla="*/ 60 w 127"/>
                  <a:gd name="T11" fmla="*/ 37 h 260"/>
                  <a:gd name="T12" fmla="*/ 41 w 127"/>
                  <a:gd name="T13" fmla="*/ 37 h 260"/>
                  <a:gd name="T14" fmla="*/ 85 w 127"/>
                  <a:gd name="T15" fmla="*/ 260 h 260"/>
                  <a:gd name="T16" fmla="*/ 81 w 127"/>
                  <a:gd name="T17" fmla="*/ 228 h 260"/>
                  <a:gd name="T18" fmla="*/ 81 w 127"/>
                  <a:gd name="T19" fmla="*/ 187 h 260"/>
                  <a:gd name="T20" fmla="*/ 55 w 127"/>
                  <a:gd name="T21" fmla="*/ 154 h 260"/>
                  <a:gd name="T22" fmla="*/ 41 w 127"/>
                  <a:gd name="T23" fmla="*/ 154 h 260"/>
                  <a:gd name="T24" fmla="*/ 41 w 127"/>
                  <a:gd name="T25" fmla="*/ 260 h 260"/>
                  <a:gd name="T26" fmla="*/ 0 w 127"/>
                  <a:gd name="T27" fmla="*/ 260 h 260"/>
                  <a:gd name="T28" fmla="*/ 0 w 127"/>
                  <a:gd name="T29" fmla="*/ 0 h 260"/>
                  <a:gd name="T30" fmla="*/ 61 w 127"/>
                  <a:gd name="T31" fmla="*/ 0 h 260"/>
                  <a:gd name="T32" fmla="*/ 122 w 127"/>
                  <a:gd name="T33" fmla="*/ 60 h 260"/>
                  <a:gd name="T34" fmla="*/ 122 w 127"/>
                  <a:gd name="T35" fmla="*/ 80 h 260"/>
                  <a:gd name="T36" fmla="*/ 95 w 127"/>
                  <a:gd name="T37" fmla="*/ 133 h 260"/>
                  <a:gd name="T38" fmla="*/ 122 w 127"/>
                  <a:gd name="T39" fmla="*/ 188 h 260"/>
                  <a:gd name="T40" fmla="*/ 122 w 127"/>
                  <a:gd name="T41" fmla="*/ 228 h 260"/>
                  <a:gd name="T42" fmla="*/ 127 w 127"/>
                  <a:gd name="T43" fmla="*/ 260 h 260"/>
                  <a:gd name="T44" fmla="*/ 85 w 127"/>
                  <a:gd name="T45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" h="260">
                    <a:moveTo>
                      <a:pt x="41" y="37"/>
                    </a:moveTo>
                    <a:cubicBezTo>
                      <a:pt x="41" y="117"/>
                      <a:pt x="41" y="117"/>
                      <a:pt x="41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72" y="117"/>
                      <a:pt x="81" y="110"/>
                      <a:pt x="81" y="90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81" y="46"/>
                      <a:pt x="75" y="37"/>
                      <a:pt x="60" y="37"/>
                    </a:cubicBezTo>
                    <a:lnTo>
                      <a:pt x="41" y="37"/>
                    </a:lnTo>
                    <a:close/>
                    <a:moveTo>
                      <a:pt x="85" y="260"/>
                    </a:moveTo>
                    <a:cubicBezTo>
                      <a:pt x="83" y="253"/>
                      <a:pt x="81" y="249"/>
                      <a:pt x="81" y="228"/>
                    </a:cubicBezTo>
                    <a:cubicBezTo>
                      <a:pt x="81" y="187"/>
                      <a:pt x="81" y="187"/>
                      <a:pt x="81" y="187"/>
                    </a:cubicBezTo>
                    <a:cubicBezTo>
                      <a:pt x="81" y="163"/>
                      <a:pt x="73" y="154"/>
                      <a:pt x="55" y="154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260"/>
                      <a:pt x="41" y="260"/>
                      <a:pt x="41" y="260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104" y="0"/>
                      <a:pt x="122" y="20"/>
                      <a:pt x="122" y="60"/>
                    </a:cubicBezTo>
                    <a:cubicBezTo>
                      <a:pt x="122" y="80"/>
                      <a:pt x="122" y="80"/>
                      <a:pt x="122" y="80"/>
                    </a:cubicBezTo>
                    <a:cubicBezTo>
                      <a:pt x="122" y="107"/>
                      <a:pt x="113" y="124"/>
                      <a:pt x="95" y="133"/>
                    </a:cubicBezTo>
                    <a:cubicBezTo>
                      <a:pt x="115" y="142"/>
                      <a:pt x="122" y="161"/>
                      <a:pt x="122" y="188"/>
                    </a:cubicBezTo>
                    <a:cubicBezTo>
                      <a:pt x="122" y="228"/>
                      <a:pt x="122" y="228"/>
                      <a:pt x="122" y="228"/>
                    </a:cubicBezTo>
                    <a:cubicBezTo>
                      <a:pt x="122" y="241"/>
                      <a:pt x="123" y="250"/>
                      <a:pt x="127" y="260"/>
                    </a:cubicBezTo>
                    <a:lnTo>
                      <a:pt x="85" y="2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2" name="Freeform 115">
                <a:extLst>
                  <a:ext uri="{FF2B5EF4-FFF2-40B4-BE49-F238E27FC236}">
                    <a16:creationId xmlns:a16="http://schemas.microsoft.com/office/drawing/2014/main" id="{EBEA1946-A807-2554-8591-8D9AFE093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24" y="476022"/>
                <a:ext cx="66287" cy="137309"/>
              </a:xfrm>
              <a:custGeom>
                <a:avLst/>
                <a:gdLst>
                  <a:gd name="T0" fmla="*/ 0 w 98"/>
                  <a:gd name="T1" fmla="*/ 0 h 203"/>
                  <a:gd name="T2" fmla="*/ 98 w 98"/>
                  <a:gd name="T3" fmla="*/ 0 h 203"/>
                  <a:gd name="T4" fmla="*/ 98 w 98"/>
                  <a:gd name="T5" fmla="*/ 29 h 203"/>
                  <a:gd name="T6" fmla="*/ 64 w 98"/>
                  <a:gd name="T7" fmla="*/ 29 h 203"/>
                  <a:gd name="T8" fmla="*/ 64 w 98"/>
                  <a:gd name="T9" fmla="*/ 203 h 203"/>
                  <a:gd name="T10" fmla="*/ 32 w 98"/>
                  <a:gd name="T11" fmla="*/ 203 h 203"/>
                  <a:gd name="T12" fmla="*/ 32 w 98"/>
                  <a:gd name="T13" fmla="*/ 29 h 203"/>
                  <a:gd name="T14" fmla="*/ 0 w 98"/>
                  <a:gd name="T15" fmla="*/ 29 h 203"/>
                  <a:gd name="T16" fmla="*/ 0 w 98"/>
                  <a:gd name="T1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203">
                    <a:moveTo>
                      <a:pt x="0" y="0"/>
                    </a:moveTo>
                    <a:lnTo>
                      <a:pt x="98" y="0"/>
                    </a:lnTo>
                    <a:lnTo>
                      <a:pt x="98" y="29"/>
                    </a:lnTo>
                    <a:lnTo>
                      <a:pt x="64" y="29"/>
                    </a:lnTo>
                    <a:lnTo>
                      <a:pt x="64" y="203"/>
                    </a:lnTo>
                    <a:lnTo>
                      <a:pt x="32" y="203"/>
                    </a:lnTo>
                    <a:lnTo>
                      <a:pt x="32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3" name="Freeform 116">
                <a:extLst>
                  <a:ext uri="{FF2B5EF4-FFF2-40B4-BE49-F238E27FC236}">
                    <a16:creationId xmlns:a16="http://schemas.microsoft.com/office/drawing/2014/main" id="{E7668183-CF12-D55E-8EBA-8B8B9C6A7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01" y="651209"/>
                <a:ext cx="79815" cy="144749"/>
              </a:xfrm>
              <a:custGeom>
                <a:avLst/>
                <a:gdLst>
                  <a:gd name="T0" fmla="*/ 146 w 151"/>
                  <a:gd name="T1" fmla="*/ 63 h 276"/>
                  <a:gd name="T2" fmla="*/ 141 w 151"/>
                  <a:gd name="T3" fmla="*/ 82 h 276"/>
                  <a:gd name="T4" fmla="*/ 123 w 151"/>
                  <a:gd name="T5" fmla="*/ 82 h 276"/>
                  <a:gd name="T6" fmla="*/ 129 w 151"/>
                  <a:gd name="T7" fmla="*/ 58 h 276"/>
                  <a:gd name="T8" fmla="*/ 132 w 151"/>
                  <a:gd name="T9" fmla="*/ 41 h 276"/>
                  <a:gd name="T10" fmla="*/ 104 w 151"/>
                  <a:gd name="T11" fmla="*/ 16 h 276"/>
                  <a:gd name="T12" fmla="*/ 75 w 151"/>
                  <a:gd name="T13" fmla="*/ 32 h 276"/>
                  <a:gd name="T14" fmla="*/ 62 w 151"/>
                  <a:gd name="T15" fmla="*/ 77 h 276"/>
                  <a:gd name="T16" fmla="*/ 75 w 151"/>
                  <a:gd name="T17" fmla="*/ 112 h 276"/>
                  <a:gd name="T18" fmla="*/ 96 w 151"/>
                  <a:gd name="T19" fmla="*/ 142 h 276"/>
                  <a:gd name="T20" fmla="*/ 112 w 151"/>
                  <a:gd name="T21" fmla="*/ 170 h 276"/>
                  <a:gd name="T22" fmla="*/ 116 w 151"/>
                  <a:gd name="T23" fmla="*/ 195 h 276"/>
                  <a:gd name="T24" fmla="*/ 92 w 151"/>
                  <a:gd name="T25" fmla="*/ 262 h 276"/>
                  <a:gd name="T26" fmla="*/ 50 w 151"/>
                  <a:gd name="T27" fmla="*/ 276 h 276"/>
                  <a:gd name="T28" fmla="*/ 0 w 151"/>
                  <a:gd name="T29" fmla="*/ 233 h 276"/>
                  <a:gd name="T30" fmla="*/ 5 w 151"/>
                  <a:gd name="T31" fmla="*/ 202 h 276"/>
                  <a:gd name="T32" fmla="*/ 10 w 151"/>
                  <a:gd name="T33" fmla="*/ 184 h 276"/>
                  <a:gd name="T34" fmla="*/ 28 w 151"/>
                  <a:gd name="T35" fmla="*/ 184 h 276"/>
                  <a:gd name="T36" fmla="*/ 23 w 151"/>
                  <a:gd name="T37" fmla="*/ 205 h 276"/>
                  <a:gd name="T38" fmla="*/ 20 w 151"/>
                  <a:gd name="T39" fmla="*/ 217 h 276"/>
                  <a:gd name="T40" fmla="*/ 18 w 151"/>
                  <a:gd name="T41" fmla="*/ 231 h 276"/>
                  <a:gd name="T42" fmla="*/ 51 w 151"/>
                  <a:gd name="T43" fmla="*/ 260 h 276"/>
                  <a:gd name="T44" fmla="*/ 82 w 151"/>
                  <a:gd name="T45" fmla="*/ 249 h 276"/>
                  <a:gd name="T46" fmla="*/ 97 w 151"/>
                  <a:gd name="T47" fmla="*/ 196 h 276"/>
                  <a:gd name="T48" fmla="*/ 81 w 151"/>
                  <a:gd name="T49" fmla="*/ 153 h 276"/>
                  <a:gd name="T50" fmla="*/ 59 w 151"/>
                  <a:gd name="T51" fmla="*/ 123 h 276"/>
                  <a:gd name="T52" fmla="*/ 44 w 151"/>
                  <a:gd name="T53" fmla="*/ 76 h 276"/>
                  <a:gd name="T54" fmla="*/ 51 w 151"/>
                  <a:gd name="T55" fmla="*/ 39 h 276"/>
                  <a:gd name="T56" fmla="*/ 106 w 151"/>
                  <a:gd name="T57" fmla="*/ 0 h 276"/>
                  <a:gd name="T58" fmla="*/ 150 w 151"/>
                  <a:gd name="T59" fmla="*/ 36 h 276"/>
                  <a:gd name="T60" fmla="*/ 146 w 151"/>
                  <a:gd name="T61" fmla="*/ 6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1" h="276">
                    <a:moveTo>
                      <a:pt x="146" y="63"/>
                    </a:moveTo>
                    <a:cubicBezTo>
                      <a:pt x="141" y="82"/>
                      <a:pt x="141" y="82"/>
                      <a:pt x="141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9" y="58"/>
                      <a:pt x="129" y="58"/>
                      <a:pt x="129" y="58"/>
                    </a:cubicBezTo>
                    <a:cubicBezTo>
                      <a:pt x="131" y="49"/>
                      <a:pt x="132" y="46"/>
                      <a:pt x="132" y="41"/>
                    </a:cubicBezTo>
                    <a:cubicBezTo>
                      <a:pt x="132" y="24"/>
                      <a:pt x="123" y="16"/>
                      <a:pt x="104" y="16"/>
                    </a:cubicBezTo>
                    <a:cubicBezTo>
                      <a:pt x="90" y="16"/>
                      <a:pt x="81" y="20"/>
                      <a:pt x="75" y="32"/>
                    </a:cubicBezTo>
                    <a:cubicBezTo>
                      <a:pt x="68" y="43"/>
                      <a:pt x="62" y="63"/>
                      <a:pt x="62" y="77"/>
                    </a:cubicBezTo>
                    <a:cubicBezTo>
                      <a:pt x="62" y="88"/>
                      <a:pt x="66" y="99"/>
                      <a:pt x="75" y="11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105" y="155"/>
                      <a:pt x="109" y="163"/>
                      <a:pt x="112" y="170"/>
                    </a:cubicBezTo>
                    <a:cubicBezTo>
                      <a:pt x="114" y="178"/>
                      <a:pt x="116" y="186"/>
                      <a:pt x="116" y="195"/>
                    </a:cubicBezTo>
                    <a:cubicBezTo>
                      <a:pt x="115" y="222"/>
                      <a:pt x="106" y="249"/>
                      <a:pt x="92" y="262"/>
                    </a:cubicBezTo>
                    <a:cubicBezTo>
                      <a:pt x="82" y="271"/>
                      <a:pt x="66" y="276"/>
                      <a:pt x="50" y="276"/>
                    </a:cubicBezTo>
                    <a:cubicBezTo>
                      <a:pt x="19" y="276"/>
                      <a:pt x="0" y="260"/>
                      <a:pt x="0" y="233"/>
                    </a:cubicBezTo>
                    <a:cubicBezTo>
                      <a:pt x="0" y="225"/>
                      <a:pt x="1" y="221"/>
                      <a:pt x="5" y="202"/>
                    </a:cubicBezTo>
                    <a:cubicBezTo>
                      <a:pt x="10" y="184"/>
                      <a:pt x="10" y="184"/>
                      <a:pt x="10" y="184"/>
                    </a:cubicBezTo>
                    <a:cubicBezTo>
                      <a:pt x="28" y="184"/>
                      <a:pt x="28" y="184"/>
                      <a:pt x="28" y="184"/>
                    </a:cubicBezTo>
                    <a:cubicBezTo>
                      <a:pt x="23" y="205"/>
                      <a:pt x="23" y="205"/>
                      <a:pt x="23" y="205"/>
                    </a:cubicBezTo>
                    <a:cubicBezTo>
                      <a:pt x="22" y="212"/>
                      <a:pt x="21" y="216"/>
                      <a:pt x="20" y="217"/>
                    </a:cubicBezTo>
                    <a:cubicBezTo>
                      <a:pt x="19" y="222"/>
                      <a:pt x="19" y="228"/>
                      <a:pt x="18" y="231"/>
                    </a:cubicBezTo>
                    <a:cubicBezTo>
                      <a:pt x="18" y="249"/>
                      <a:pt x="30" y="260"/>
                      <a:pt x="51" y="260"/>
                    </a:cubicBezTo>
                    <a:cubicBezTo>
                      <a:pt x="65" y="260"/>
                      <a:pt x="75" y="256"/>
                      <a:pt x="82" y="249"/>
                    </a:cubicBezTo>
                    <a:cubicBezTo>
                      <a:pt x="91" y="238"/>
                      <a:pt x="97" y="216"/>
                      <a:pt x="97" y="196"/>
                    </a:cubicBezTo>
                    <a:cubicBezTo>
                      <a:pt x="98" y="182"/>
                      <a:pt x="93" y="169"/>
                      <a:pt x="81" y="15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49" y="108"/>
                      <a:pt x="44" y="92"/>
                      <a:pt x="44" y="76"/>
                    </a:cubicBezTo>
                    <a:cubicBezTo>
                      <a:pt x="44" y="65"/>
                      <a:pt x="47" y="51"/>
                      <a:pt x="51" y="39"/>
                    </a:cubicBezTo>
                    <a:cubicBezTo>
                      <a:pt x="62" y="12"/>
                      <a:pt x="79" y="0"/>
                      <a:pt x="106" y="0"/>
                    </a:cubicBezTo>
                    <a:cubicBezTo>
                      <a:pt x="134" y="0"/>
                      <a:pt x="151" y="14"/>
                      <a:pt x="150" y="36"/>
                    </a:cubicBezTo>
                    <a:cubicBezTo>
                      <a:pt x="150" y="43"/>
                      <a:pt x="150" y="48"/>
                      <a:pt x="146" y="6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4" name="Freeform 117">
                <a:extLst>
                  <a:ext uri="{FF2B5EF4-FFF2-40B4-BE49-F238E27FC236}">
                    <a16:creationId xmlns:a16="http://schemas.microsoft.com/office/drawing/2014/main" id="{0042384D-38E5-6A62-CE2D-089673ECB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91" y="653914"/>
                <a:ext cx="84550" cy="142720"/>
              </a:xfrm>
              <a:custGeom>
                <a:avLst/>
                <a:gdLst>
                  <a:gd name="T0" fmla="*/ 109 w 160"/>
                  <a:gd name="T1" fmla="*/ 212 h 272"/>
                  <a:gd name="T2" fmla="*/ 96 w 160"/>
                  <a:gd name="T3" fmla="*/ 250 h 272"/>
                  <a:gd name="T4" fmla="*/ 49 w 160"/>
                  <a:gd name="T5" fmla="*/ 272 h 272"/>
                  <a:gd name="T6" fmla="*/ 0 w 160"/>
                  <a:gd name="T7" fmla="*/ 233 h 272"/>
                  <a:gd name="T8" fmla="*/ 4 w 160"/>
                  <a:gd name="T9" fmla="*/ 204 h 272"/>
                  <a:gd name="T10" fmla="*/ 54 w 160"/>
                  <a:gd name="T11" fmla="*/ 0 h 272"/>
                  <a:gd name="T12" fmla="*/ 72 w 160"/>
                  <a:gd name="T13" fmla="*/ 0 h 272"/>
                  <a:gd name="T14" fmla="*/ 22 w 160"/>
                  <a:gd name="T15" fmla="*/ 208 h 272"/>
                  <a:gd name="T16" fmla="*/ 19 w 160"/>
                  <a:gd name="T17" fmla="*/ 231 h 272"/>
                  <a:gd name="T18" fmla="*/ 50 w 160"/>
                  <a:gd name="T19" fmla="*/ 255 h 272"/>
                  <a:gd name="T20" fmla="*/ 72 w 160"/>
                  <a:gd name="T21" fmla="*/ 250 h 272"/>
                  <a:gd name="T22" fmla="*/ 92 w 160"/>
                  <a:gd name="T23" fmla="*/ 207 h 272"/>
                  <a:gd name="T24" fmla="*/ 142 w 160"/>
                  <a:gd name="T25" fmla="*/ 1 h 272"/>
                  <a:gd name="T26" fmla="*/ 160 w 160"/>
                  <a:gd name="T27" fmla="*/ 1 h 272"/>
                  <a:gd name="T28" fmla="*/ 109 w 160"/>
                  <a:gd name="T29" fmla="*/ 21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272">
                    <a:moveTo>
                      <a:pt x="109" y="212"/>
                    </a:moveTo>
                    <a:cubicBezTo>
                      <a:pt x="105" y="228"/>
                      <a:pt x="101" y="242"/>
                      <a:pt x="96" y="250"/>
                    </a:cubicBezTo>
                    <a:cubicBezTo>
                      <a:pt x="87" y="265"/>
                      <a:pt x="71" y="272"/>
                      <a:pt x="49" y="272"/>
                    </a:cubicBezTo>
                    <a:cubicBezTo>
                      <a:pt x="18" y="272"/>
                      <a:pt x="0" y="258"/>
                      <a:pt x="0" y="233"/>
                    </a:cubicBezTo>
                    <a:cubicBezTo>
                      <a:pt x="0" y="226"/>
                      <a:pt x="1" y="220"/>
                      <a:pt x="4" y="20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22" y="208"/>
                      <a:pt x="22" y="208"/>
                      <a:pt x="22" y="208"/>
                    </a:cubicBezTo>
                    <a:cubicBezTo>
                      <a:pt x="20" y="217"/>
                      <a:pt x="19" y="225"/>
                      <a:pt x="19" y="231"/>
                    </a:cubicBezTo>
                    <a:cubicBezTo>
                      <a:pt x="18" y="246"/>
                      <a:pt x="30" y="255"/>
                      <a:pt x="50" y="255"/>
                    </a:cubicBezTo>
                    <a:cubicBezTo>
                      <a:pt x="59" y="255"/>
                      <a:pt x="67" y="254"/>
                      <a:pt x="72" y="250"/>
                    </a:cubicBezTo>
                    <a:cubicBezTo>
                      <a:pt x="81" y="244"/>
                      <a:pt x="86" y="234"/>
                      <a:pt x="92" y="207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60" y="1"/>
                      <a:pt x="160" y="1"/>
                      <a:pt x="160" y="1"/>
                    </a:cubicBezTo>
                    <a:lnTo>
                      <a:pt x="109" y="2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5" name="Freeform 118">
                <a:extLst>
                  <a:ext uri="{FF2B5EF4-FFF2-40B4-BE49-F238E27FC236}">
                    <a16:creationId xmlns:a16="http://schemas.microsoft.com/office/drawing/2014/main" id="{DC22CE85-C5FF-C8C1-2D0D-6C4C15040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52" y="652561"/>
                <a:ext cx="79139" cy="145425"/>
              </a:xfrm>
              <a:custGeom>
                <a:avLst/>
                <a:gdLst>
                  <a:gd name="T0" fmla="*/ 146 w 150"/>
                  <a:gd name="T1" fmla="*/ 63 h 276"/>
                  <a:gd name="T2" fmla="*/ 141 w 150"/>
                  <a:gd name="T3" fmla="*/ 82 h 276"/>
                  <a:gd name="T4" fmla="*/ 123 w 150"/>
                  <a:gd name="T5" fmla="*/ 82 h 276"/>
                  <a:gd name="T6" fmla="*/ 129 w 150"/>
                  <a:gd name="T7" fmla="*/ 58 h 276"/>
                  <a:gd name="T8" fmla="*/ 132 w 150"/>
                  <a:gd name="T9" fmla="*/ 41 h 276"/>
                  <a:gd name="T10" fmla="*/ 103 w 150"/>
                  <a:gd name="T11" fmla="*/ 16 h 276"/>
                  <a:gd name="T12" fmla="*/ 74 w 150"/>
                  <a:gd name="T13" fmla="*/ 32 h 276"/>
                  <a:gd name="T14" fmla="*/ 62 w 150"/>
                  <a:gd name="T15" fmla="*/ 77 h 276"/>
                  <a:gd name="T16" fmla="*/ 75 w 150"/>
                  <a:gd name="T17" fmla="*/ 112 h 276"/>
                  <a:gd name="T18" fmla="*/ 96 w 150"/>
                  <a:gd name="T19" fmla="*/ 142 h 276"/>
                  <a:gd name="T20" fmla="*/ 112 w 150"/>
                  <a:gd name="T21" fmla="*/ 171 h 276"/>
                  <a:gd name="T22" fmla="*/ 115 w 150"/>
                  <a:gd name="T23" fmla="*/ 195 h 276"/>
                  <a:gd name="T24" fmla="*/ 92 w 150"/>
                  <a:gd name="T25" fmla="*/ 262 h 276"/>
                  <a:gd name="T26" fmla="*/ 50 w 150"/>
                  <a:gd name="T27" fmla="*/ 276 h 276"/>
                  <a:gd name="T28" fmla="*/ 0 w 150"/>
                  <a:gd name="T29" fmla="*/ 233 h 276"/>
                  <a:gd name="T30" fmla="*/ 5 w 150"/>
                  <a:gd name="T31" fmla="*/ 202 h 276"/>
                  <a:gd name="T32" fmla="*/ 9 w 150"/>
                  <a:gd name="T33" fmla="*/ 184 h 276"/>
                  <a:gd name="T34" fmla="*/ 28 w 150"/>
                  <a:gd name="T35" fmla="*/ 184 h 276"/>
                  <a:gd name="T36" fmla="*/ 23 w 150"/>
                  <a:gd name="T37" fmla="*/ 205 h 276"/>
                  <a:gd name="T38" fmla="*/ 20 w 150"/>
                  <a:gd name="T39" fmla="*/ 217 h 276"/>
                  <a:gd name="T40" fmla="*/ 18 w 150"/>
                  <a:gd name="T41" fmla="*/ 231 h 276"/>
                  <a:gd name="T42" fmla="*/ 51 w 150"/>
                  <a:gd name="T43" fmla="*/ 260 h 276"/>
                  <a:gd name="T44" fmla="*/ 81 w 150"/>
                  <a:gd name="T45" fmla="*/ 249 h 276"/>
                  <a:gd name="T46" fmla="*/ 97 w 150"/>
                  <a:gd name="T47" fmla="*/ 196 h 276"/>
                  <a:gd name="T48" fmla="*/ 81 w 150"/>
                  <a:gd name="T49" fmla="*/ 153 h 276"/>
                  <a:gd name="T50" fmla="*/ 59 w 150"/>
                  <a:gd name="T51" fmla="*/ 123 h 276"/>
                  <a:gd name="T52" fmla="*/ 43 w 150"/>
                  <a:gd name="T53" fmla="*/ 76 h 276"/>
                  <a:gd name="T54" fmla="*/ 51 w 150"/>
                  <a:gd name="T55" fmla="*/ 39 h 276"/>
                  <a:gd name="T56" fmla="*/ 106 w 150"/>
                  <a:gd name="T57" fmla="*/ 0 h 276"/>
                  <a:gd name="T58" fmla="*/ 150 w 150"/>
                  <a:gd name="T59" fmla="*/ 36 h 276"/>
                  <a:gd name="T60" fmla="*/ 146 w 150"/>
                  <a:gd name="T61" fmla="*/ 6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276">
                    <a:moveTo>
                      <a:pt x="146" y="63"/>
                    </a:moveTo>
                    <a:cubicBezTo>
                      <a:pt x="141" y="82"/>
                      <a:pt x="141" y="82"/>
                      <a:pt x="141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9" y="58"/>
                      <a:pt x="129" y="58"/>
                      <a:pt x="129" y="58"/>
                    </a:cubicBezTo>
                    <a:cubicBezTo>
                      <a:pt x="131" y="49"/>
                      <a:pt x="132" y="46"/>
                      <a:pt x="132" y="41"/>
                    </a:cubicBezTo>
                    <a:cubicBezTo>
                      <a:pt x="132" y="24"/>
                      <a:pt x="123" y="16"/>
                      <a:pt x="103" y="16"/>
                    </a:cubicBezTo>
                    <a:cubicBezTo>
                      <a:pt x="90" y="16"/>
                      <a:pt x="81" y="20"/>
                      <a:pt x="74" y="32"/>
                    </a:cubicBezTo>
                    <a:cubicBezTo>
                      <a:pt x="67" y="43"/>
                      <a:pt x="62" y="63"/>
                      <a:pt x="62" y="77"/>
                    </a:cubicBezTo>
                    <a:cubicBezTo>
                      <a:pt x="62" y="88"/>
                      <a:pt x="66" y="99"/>
                      <a:pt x="75" y="11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105" y="155"/>
                      <a:pt x="109" y="163"/>
                      <a:pt x="112" y="171"/>
                    </a:cubicBezTo>
                    <a:cubicBezTo>
                      <a:pt x="114" y="178"/>
                      <a:pt x="115" y="186"/>
                      <a:pt x="115" y="195"/>
                    </a:cubicBezTo>
                    <a:cubicBezTo>
                      <a:pt x="115" y="222"/>
                      <a:pt x="105" y="249"/>
                      <a:pt x="92" y="262"/>
                    </a:cubicBezTo>
                    <a:cubicBezTo>
                      <a:pt x="81" y="271"/>
                      <a:pt x="66" y="276"/>
                      <a:pt x="50" y="276"/>
                    </a:cubicBezTo>
                    <a:cubicBezTo>
                      <a:pt x="19" y="276"/>
                      <a:pt x="0" y="260"/>
                      <a:pt x="0" y="233"/>
                    </a:cubicBezTo>
                    <a:cubicBezTo>
                      <a:pt x="0" y="225"/>
                      <a:pt x="0" y="221"/>
                      <a:pt x="5" y="202"/>
                    </a:cubicBezTo>
                    <a:cubicBezTo>
                      <a:pt x="9" y="184"/>
                      <a:pt x="9" y="184"/>
                      <a:pt x="9" y="184"/>
                    </a:cubicBezTo>
                    <a:cubicBezTo>
                      <a:pt x="28" y="184"/>
                      <a:pt x="28" y="184"/>
                      <a:pt x="28" y="184"/>
                    </a:cubicBezTo>
                    <a:cubicBezTo>
                      <a:pt x="23" y="205"/>
                      <a:pt x="23" y="205"/>
                      <a:pt x="23" y="205"/>
                    </a:cubicBezTo>
                    <a:cubicBezTo>
                      <a:pt x="21" y="212"/>
                      <a:pt x="21" y="216"/>
                      <a:pt x="20" y="217"/>
                    </a:cubicBezTo>
                    <a:cubicBezTo>
                      <a:pt x="19" y="222"/>
                      <a:pt x="18" y="228"/>
                      <a:pt x="18" y="231"/>
                    </a:cubicBezTo>
                    <a:cubicBezTo>
                      <a:pt x="18" y="249"/>
                      <a:pt x="30" y="260"/>
                      <a:pt x="51" y="260"/>
                    </a:cubicBezTo>
                    <a:cubicBezTo>
                      <a:pt x="65" y="260"/>
                      <a:pt x="75" y="256"/>
                      <a:pt x="81" y="249"/>
                    </a:cubicBezTo>
                    <a:cubicBezTo>
                      <a:pt x="90" y="238"/>
                      <a:pt x="97" y="216"/>
                      <a:pt x="97" y="196"/>
                    </a:cubicBezTo>
                    <a:cubicBezTo>
                      <a:pt x="97" y="182"/>
                      <a:pt x="92" y="169"/>
                      <a:pt x="81" y="15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49" y="108"/>
                      <a:pt x="43" y="92"/>
                      <a:pt x="43" y="76"/>
                    </a:cubicBezTo>
                    <a:cubicBezTo>
                      <a:pt x="44" y="65"/>
                      <a:pt x="46" y="51"/>
                      <a:pt x="51" y="39"/>
                    </a:cubicBezTo>
                    <a:cubicBezTo>
                      <a:pt x="62" y="12"/>
                      <a:pt x="79" y="0"/>
                      <a:pt x="106" y="0"/>
                    </a:cubicBezTo>
                    <a:cubicBezTo>
                      <a:pt x="134" y="0"/>
                      <a:pt x="150" y="14"/>
                      <a:pt x="150" y="36"/>
                    </a:cubicBezTo>
                    <a:cubicBezTo>
                      <a:pt x="150" y="43"/>
                      <a:pt x="149" y="48"/>
                      <a:pt x="146" y="6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6" name="Freeform 119">
                <a:extLst>
                  <a:ext uri="{FF2B5EF4-FFF2-40B4-BE49-F238E27FC236}">
                    <a16:creationId xmlns:a16="http://schemas.microsoft.com/office/drawing/2014/main" id="{13308265-06A2-7A7F-7290-6681A17C5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571" y="655267"/>
                <a:ext cx="66963" cy="140691"/>
              </a:xfrm>
              <a:custGeom>
                <a:avLst/>
                <a:gdLst>
                  <a:gd name="T0" fmla="*/ 96 w 99"/>
                  <a:gd name="T1" fmla="*/ 13 h 208"/>
                  <a:gd name="T2" fmla="*/ 61 w 99"/>
                  <a:gd name="T3" fmla="*/ 13 h 208"/>
                  <a:gd name="T4" fmla="*/ 14 w 99"/>
                  <a:gd name="T5" fmla="*/ 208 h 208"/>
                  <a:gd name="T6" fmla="*/ 0 w 99"/>
                  <a:gd name="T7" fmla="*/ 208 h 208"/>
                  <a:gd name="T8" fmla="*/ 46 w 99"/>
                  <a:gd name="T9" fmla="*/ 13 h 208"/>
                  <a:gd name="T10" fmla="*/ 11 w 99"/>
                  <a:gd name="T11" fmla="*/ 13 h 208"/>
                  <a:gd name="T12" fmla="*/ 14 w 99"/>
                  <a:gd name="T13" fmla="*/ 0 h 208"/>
                  <a:gd name="T14" fmla="*/ 99 w 99"/>
                  <a:gd name="T15" fmla="*/ 1 h 208"/>
                  <a:gd name="T16" fmla="*/ 96 w 99"/>
                  <a:gd name="T17" fmla="*/ 1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208">
                    <a:moveTo>
                      <a:pt x="96" y="13"/>
                    </a:moveTo>
                    <a:lnTo>
                      <a:pt x="61" y="13"/>
                    </a:lnTo>
                    <a:lnTo>
                      <a:pt x="14" y="208"/>
                    </a:lnTo>
                    <a:lnTo>
                      <a:pt x="0" y="208"/>
                    </a:lnTo>
                    <a:lnTo>
                      <a:pt x="46" y="13"/>
                    </a:lnTo>
                    <a:lnTo>
                      <a:pt x="11" y="13"/>
                    </a:lnTo>
                    <a:lnTo>
                      <a:pt x="14" y="0"/>
                    </a:lnTo>
                    <a:lnTo>
                      <a:pt x="99" y="1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7" name="Freeform 120">
                <a:extLst>
                  <a:ext uri="{FF2B5EF4-FFF2-40B4-BE49-F238E27FC236}">
                    <a16:creationId xmlns:a16="http://schemas.microsoft.com/office/drawing/2014/main" id="{02A72D0C-A936-2517-6A9F-D01BDBB7AB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243" y="655267"/>
                <a:ext cx="73728" cy="142044"/>
              </a:xfrm>
              <a:custGeom>
                <a:avLst/>
                <a:gdLst>
                  <a:gd name="T0" fmla="*/ 47 w 109"/>
                  <a:gd name="T1" fmla="*/ 132 h 210"/>
                  <a:gd name="T2" fmla="*/ 86 w 109"/>
                  <a:gd name="T3" fmla="*/ 132 h 210"/>
                  <a:gd name="T4" fmla="*/ 96 w 109"/>
                  <a:gd name="T5" fmla="*/ 16 h 210"/>
                  <a:gd name="T6" fmla="*/ 47 w 109"/>
                  <a:gd name="T7" fmla="*/ 132 h 210"/>
                  <a:gd name="T8" fmla="*/ 96 w 109"/>
                  <a:gd name="T9" fmla="*/ 210 h 210"/>
                  <a:gd name="T10" fmla="*/ 82 w 109"/>
                  <a:gd name="T11" fmla="*/ 210 h 210"/>
                  <a:gd name="T12" fmla="*/ 86 w 109"/>
                  <a:gd name="T13" fmla="*/ 146 h 210"/>
                  <a:gd name="T14" fmla="*/ 42 w 109"/>
                  <a:gd name="T15" fmla="*/ 145 h 210"/>
                  <a:gd name="T16" fmla="*/ 15 w 109"/>
                  <a:gd name="T17" fmla="*/ 209 h 210"/>
                  <a:gd name="T18" fmla="*/ 0 w 109"/>
                  <a:gd name="T19" fmla="*/ 209 h 210"/>
                  <a:gd name="T20" fmla="*/ 89 w 109"/>
                  <a:gd name="T21" fmla="*/ 0 h 210"/>
                  <a:gd name="T22" fmla="*/ 109 w 109"/>
                  <a:gd name="T23" fmla="*/ 0 h 210"/>
                  <a:gd name="T24" fmla="*/ 96 w 109"/>
                  <a:gd name="T2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9" h="210">
                    <a:moveTo>
                      <a:pt x="47" y="132"/>
                    </a:moveTo>
                    <a:lnTo>
                      <a:pt x="86" y="132"/>
                    </a:lnTo>
                    <a:lnTo>
                      <a:pt x="96" y="16"/>
                    </a:lnTo>
                    <a:lnTo>
                      <a:pt x="47" y="132"/>
                    </a:lnTo>
                    <a:close/>
                    <a:moveTo>
                      <a:pt x="96" y="210"/>
                    </a:moveTo>
                    <a:lnTo>
                      <a:pt x="82" y="210"/>
                    </a:lnTo>
                    <a:lnTo>
                      <a:pt x="86" y="146"/>
                    </a:lnTo>
                    <a:lnTo>
                      <a:pt x="42" y="145"/>
                    </a:lnTo>
                    <a:lnTo>
                      <a:pt x="15" y="209"/>
                    </a:lnTo>
                    <a:lnTo>
                      <a:pt x="0" y="209"/>
                    </a:lnTo>
                    <a:lnTo>
                      <a:pt x="89" y="0"/>
                    </a:lnTo>
                    <a:lnTo>
                      <a:pt x="109" y="0"/>
                    </a:lnTo>
                    <a:lnTo>
                      <a:pt x="96" y="2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8" name="Freeform 121">
                <a:extLst>
                  <a:ext uri="{FF2B5EF4-FFF2-40B4-BE49-F238E27FC236}">
                    <a16:creationId xmlns:a16="http://schemas.microsoft.com/office/drawing/2014/main" id="{9BCF0DCD-8798-BA0F-C474-4D116B51A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91" y="656620"/>
                <a:ext cx="43289" cy="140691"/>
              </a:xfrm>
              <a:custGeom>
                <a:avLst/>
                <a:gdLst>
                  <a:gd name="T0" fmla="*/ 14 w 64"/>
                  <a:gd name="T1" fmla="*/ 208 h 208"/>
                  <a:gd name="T2" fmla="*/ 0 w 64"/>
                  <a:gd name="T3" fmla="*/ 208 h 208"/>
                  <a:gd name="T4" fmla="*/ 50 w 64"/>
                  <a:gd name="T5" fmla="*/ 0 h 208"/>
                  <a:gd name="T6" fmla="*/ 64 w 64"/>
                  <a:gd name="T7" fmla="*/ 0 h 208"/>
                  <a:gd name="T8" fmla="*/ 14 w 64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08">
                    <a:moveTo>
                      <a:pt x="14" y="208"/>
                    </a:moveTo>
                    <a:lnTo>
                      <a:pt x="0" y="208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69" name="Freeform 122">
                <a:extLst>
                  <a:ext uri="{FF2B5EF4-FFF2-40B4-BE49-F238E27FC236}">
                    <a16:creationId xmlns:a16="http://schemas.microsoft.com/office/drawing/2014/main" id="{8C187832-6BEA-B923-C12C-80AEA4B17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39" y="656620"/>
                <a:ext cx="89961" cy="141367"/>
              </a:xfrm>
              <a:custGeom>
                <a:avLst/>
                <a:gdLst>
                  <a:gd name="T0" fmla="*/ 83 w 133"/>
                  <a:gd name="T1" fmla="*/ 209 h 209"/>
                  <a:gd name="T2" fmla="*/ 61 w 133"/>
                  <a:gd name="T3" fmla="*/ 209 h 209"/>
                  <a:gd name="T4" fmla="*/ 59 w 133"/>
                  <a:gd name="T5" fmla="*/ 16 h 209"/>
                  <a:gd name="T6" fmla="*/ 14 w 133"/>
                  <a:gd name="T7" fmla="*/ 209 h 209"/>
                  <a:gd name="T8" fmla="*/ 0 w 133"/>
                  <a:gd name="T9" fmla="*/ 209 h 209"/>
                  <a:gd name="T10" fmla="*/ 50 w 133"/>
                  <a:gd name="T11" fmla="*/ 0 h 209"/>
                  <a:gd name="T12" fmla="*/ 71 w 133"/>
                  <a:gd name="T13" fmla="*/ 1 h 209"/>
                  <a:gd name="T14" fmla="*/ 74 w 133"/>
                  <a:gd name="T15" fmla="*/ 200 h 209"/>
                  <a:gd name="T16" fmla="*/ 119 w 133"/>
                  <a:gd name="T17" fmla="*/ 1 h 209"/>
                  <a:gd name="T18" fmla="*/ 133 w 133"/>
                  <a:gd name="T19" fmla="*/ 1 h 209"/>
                  <a:gd name="T20" fmla="*/ 83 w 133"/>
                  <a:gd name="T2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" h="209">
                    <a:moveTo>
                      <a:pt x="83" y="209"/>
                    </a:moveTo>
                    <a:lnTo>
                      <a:pt x="61" y="209"/>
                    </a:lnTo>
                    <a:lnTo>
                      <a:pt x="59" y="16"/>
                    </a:lnTo>
                    <a:lnTo>
                      <a:pt x="14" y="209"/>
                    </a:lnTo>
                    <a:lnTo>
                      <a:pt x="0" y="209"/>
                    </a:lnTo>
                    <a:lnTo>
                      <a:pt x="50" y="0"/>
                    </a:lnTo>
                    <a:lnTo>
                      <a:pt x="71" y="1"/>
                    </a:lnTo>
                    <a:lnTo>
                      <a:pt x="74" y="200"/>
                    </a:lnTo>
                    <a:lnTo>
                      <a:pt x="119" y="1"/>
                    </a:lnTo>
                    <a:lnTo>
                      <a:pt x="133" y="1"/>
                    </a:lnTo>
                    <a:lnTo>
                      <a:pt x="83" y="2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70" name="Freeform 123">
                <a:extLst>
                  <a:ext uri="{FF2B5EF4-FFF2-40B4-BE49-F238E27FC236}">
                    <a16:creationId xmlns:a16="http://schemas.microsoft.com/office/drawing/2014/main" id="{5D1B2B2A-C213-4799-3095-C003DBEB9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0218" y="657296"/>
                <a:ext cx="74403" cy="142044"/>
              </a:xfrm>
              <a:custGeom>
                <a:avLst/>
                <a:gdLst>
                  <a:gd name="T0" fmla="*/ 48 w 110"/>
                  <a:gd name="T1" fmla="*/ 132 h 210"/>
                  <a:gd name="T2" fmla="*/ 88 w 110"/>
                  <a:gd name="T3" fmla="*/ 132 h 210"/>
                  <a:gd name="T4" fmla="*/ 97 w 110"/>
                  <a:gd name="T5" fmla="*/ 16 h 210"/>
                  <a:gd name="T6" fmla="*/ 48 w 110"/>
                  <a:gd name="T7" fmla="*/ 132 h 210"/>
                  <a:gd name="T8" fmla="*/ 97 w 110"/>
                  <a:gd name="T9" fmla="*/ 210 h 210"/>
                  <a:gd name="T10" fmla="*/ 82 w 110"/>
                  <a:gd name="T11" fmla="*/ 209 h 210"/>
                  <a:gd name="T12" fmla="*/ 87 w 110"/>
                  <a:gd name="T13" fmla="*/ 146 h 210"/>
                  <a:gd name="T14" fmla="*/ 42 w 110"/>
                  <a:gd name="T15" fmla="*/ 145 h 210"/>
                  <a:gd name="T16" fmla="*/ 16 w 110"/>
                  <a:gd name="T17" fmla="*/ 209 h 210"/>
                  <a:gd name="T18" fmla="*/ 0 w 110"/>
                  <a:gd name="T19" fmla="*/ 209 h 210"/>
                  <a:gd name="T20" fmla="*/ 90 w 110"/>
                  <a:gd name="T21" fmla="*/ 0 h 210"/>
                  <a:gd name="T22" fmla="*/ 110 w 110"/>
                  <a:gd name="T23" fmla="*/ 0 h 210"/>
                  <a:gd name="T24" fmla="*/ 97 w 110"/>
                  <a:gd name="T2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210">
                    <a:moveTo>
                      <a:pt x="48" y="132"/>
                    </a:moveTo>
                    <a:lnTo>
                      <a:pt x="88" y="132"/>
                    </a:lnTo>
                    <a:lnTo>
                      <a:pt x="97" y="16"/>
                    </a:lnTo>
                    <a:lnTo>
                      <a:pt x="48" y="132"/>
                    </a:lnTo>
                    <a:close/>
                    <a:moveTo>
                      <a:pt x="97" y="210"/>
                    </a:moveTo>
                    <a:lnTo>
                      <a:pt x="82" y="209"/>
                    </a:lnTo>
                    <a:lnTo>
                      <a:pt x="87" y="146"/>
                    </a:lnTo>
                    <a:lnTo>
                      <a:pt x="42" y="145"/>
                    </a:lnTo>
                    <a:lnTo>
                      <a:pt x="16" y="209"/>
                    </a:lnTo>
                    <a:lnTo>
                      <a:pt x="0" y="209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97" y="2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71" name="Freeform 124">
                <a:extLst>
                  <a:ext uri="{FF2B5EF4-FFF2-40B4-BE49-F238E27FC236}">
                    <a16:creationId xmlns:a16="http://schemas.microsoft.com/office/drawing/2014/main" id="{345F8B7C-BC46-70A2-8D2F-596A35FD7F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19" y="658649"/>
                <a:ext cx="76433" cy="141367"/>
              </a:xfrm>
              <a:custGeom>
                <a:avLst/>
                <a:gdLst>
                  <a:gd name="T0" fmla="*/ 96 w 146"/>
                  <a:gd name="T1" fmla="*/ 17 h 269"/>
                  <a:gd name="T2" fmla="*/ 78 w 146"/>
                  <a:gd name="T3" fmla="*/ 17 h 269"/>
                  <a:gd name="T4" fmla="*/ 54 w 146"/>
                  <a:gd name="T5" fmla="*/ 116 h 269"/>
                  <a:gd name="T6" fmla="*/ 72 w 146"/>
                  <a:gd name="T7" fmla="*/ 116 h 269"/>
                  <a:gd name="T8" fmla="*/ 104 w 146"/>
                  <a:gd name="T9" fmla="*/ 109 h 269"/>
                  <a:gd name="T10" fmla="*/ 119 w 146"/>
                  <a:gd name="T11" fmla="*/ 83 h 269"/>
                  <a:gd name="T12" fmla="*/ 126 w 146"/>
                  <a:gd name="T13" fmla="*/ 54 h 269"/>
                  <a:gd name="T14" fmla="*/ 127 w 146"/>
                  <a:gd name="T15" fmla="*/ 42 h 269"/>
                  <a:gd name="T16" fmla="*/ 96 w 146"/>
                  <a:gd name="T17" fmla="*/ 17 h 269"/>
                  <a:gd name="T18" fmla="*/ 69 w 146"/>
                  <a:gd name="T19" fmla="*/ 132 h 269"/>
                  <a:gd name="T20" fmla="*/ 51 w 146"/>
                  <a:gd name="T21" fmla="*/ 132 h 269"/>
                  <a:gd name="T22" fmla="*/ 22 w 146"/>
                  <a:gd name="T23" fmla="*/ 252 h 269"/>
                  <a:gd name="T24" fmla="*/ 46 w 146"/>
                  <a:gd name="T25" fmla="*/ 252 h 269"/>
                  <a:gd name="T26" fmla="*/ 82 w 146"/>
                  <a:gd name="T27" fmla="*/ 245 h 269"/>
                  <a:gd name="T28" fmla="*/ 98 w 146"/>
                  <a:gd name="T29" fmla="*/ 211 h 269"/>
                  <a:gd name="T30" fmla="*/ 106 w 146"/>
                  <a:gd name="T31" fmla="*/ 179 h 269"/>
                  <a:gd name="T32" fmla="*/ 108 w 146"/>
                  <a:gd name="T33" fmla="*/ 163 h 269"/>
                  <a:gd name="T34" fmla="*/ 69 w 146"/>
                  <a:gd name="T35" fmla="*/ 132 h 269"/>
                  <a:gd name="T36" fmla="*/ 144 w 146"/>
                  <a:gd name="T37" fmla="*/ 54 h 269"/>
                  <a:gd name="T38" fmla="*/ 138 w 146"/>
                  <a:gd name="T39" fmla="*/ 81 h 269"/>
                  <a:gd name="T40" fmla="*/ 136 w 146"/>
                  <a:gd name="T41" fmla="*/ 90 h 269"/>
                  <a:gd name="T42" fmla="*/ 123 w 146"/>
                  <a:gd name="T43" fmla="*/ 114 h 269"/>
                  <a:gd name="T44" fmla="*/ 96 w 146"/>
                  <a:gd name="T45" fmla="*/ 123 h 269"/>
                  <a:gd name="T46" fmla="*/ 127 w 146"/>
                  <a:gd name="T47" fmla="*/ 160 h 269"/>
                  <a:gd name="T48" fmla="*/ 124 w 146"/>
                  <a:gd name="T49" fmla="*/ 181 h 269"/>
                  <a:gd name="T50" fmla="*/ 116 w 146"/>
                  <a:gd name="T51" fmla="*/ 213 h 269"/>
                  <a:gd name="T52" fmla="*/ 95 w 146"/>
                  <a:gd name="T53" fmla="*/ 257 h 269"/>
                  <a:gd name="T54" fmla="*/ 81 w 146"/>
                  <a:gd name="T55" fmla="*/ 265 h 269"/>
                  <a:gd name="T56" fmla="*/ 43 w 146"/>
                  <a:gd name="T57" fmla="*/ 268 h 269"/>
                  <a:gd name="T58" fmla="*/ 0 w 146"/>
                  <a:gd name="T59" fmla="*/ 268 h 269"/>
                  <a:gd name="T60" fmla="*/ 64 w 146"/>
                  <a:gd name="T61" fmla="*/ 0 h 269"/>
                  <a:gd name="T62" fmla="*/ 97 w 146"/>
                  <a:gd name="T63" fmla="*/ 1 h 269"/>
                  <a:gd name="T64" fmla="*/ 118 w 146"/>
                  <a:gd name="T65" fmla="*/ 2 h 269"/>
                  <a:gd name="T66" fmla="*/ 140 w 146"/>
                  <a:gd name="T67" fmla="*/ 16 h 269"/>
                  <a:gd name="T68" fmla="*/ 146 w 146"/>
                  <a:gd name="T69" fmla="*/ 38 h 269"/>
                  <a:gd name="T70" fmla="*/ 144 w 146"/>
                  <a:gd name="T71" fmla="*/ 5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269">
                    <a:moveTo>
                      <a:pt x="96" y="17"/>
                    </a:moveTo>
                    <a:cubicBezTo>
                      <a:pt x="78" y="17"/>
                      <a:pt x="78" y="17"/>
                      <a:pt x="78" y="17"/>
                    </a:cubicBezTo>
                    <a:cubicBezTo>
                      <a:pt x="54" y="116"/>
                      <a:pt x="54" y="116"/>
                      <a:pt x="54" y="116"/>
                    </a:cubicBezTo>
                    <a:cubicBezTo>
                      <a:pt x="72" y="116"/>
                      <a:pt x="72" y="116"/>
                      <a:pt x="72" y="116"/>
                    </a:cubicBezTo>
                    <a:cubicBezTo>
                      <a:pt x="85" y="116"/>
                      <a:pt x="97" y="114"/>
                      <a:pt x="104" y="109"/>
                    </a:cubicBezTo>
                    <a:cubicBezTo>
                      <a:pt x="112" y="105"/>
                      <a:pt x="115" y="98"/>
                      <a:pt x="119" y="83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27" y="50"/>
                      <a:pt x="127" y="46"/>
                      <a:pt x="127" y="42"/>
                    </a:cubicBezTo>
                    <a:cubicBezTo>
                      <a:pt x="128" y="23"/>
                      <a:pt x="120" y="17"/>
                      <a:pt x="96" y="17"/>
                    </a:cubicBezTo>
                    <a:moveTo>
                      <a:pt x="69" y="132"/>
                    </a:moveTo>
                    <a:cubicBezTo>
                      <a:pt x="51" y="132"/>
                      <a:pt x="51" y="132"/>
                      <a:pt x="51" y="132"/>
                    </a:cubicBezTo>
                    <a:cubicBezTo>
                      <a:pt x="22" y="252"/>
                      <a:pt x="22" y="252"/>
                      <a:pt x="22" y="252"/>
                    </a:cubicBezTo>
                    <a:cubicBezTo>
                      <a:pt x="46" y="252"/>
                      <a:pt x="46" y="252"/>
                      <a:pt x="46" y="252"/>
                    </a:cubicBezTo>
                    <a:cubicBezTo>
                      <a:pt x="64" y="252"/>
                      <a:pt x="74" y="250"/>
                      <a:pt x="82" y="245"/>
                    </a:cubicBezTo>
                    <a:cubicBezTo>
                      <a:pt x="89" y="240"/>
                      <a:pt x="93" y="233"/>
                      <a:pt x="98" y="211"/>
                    </a:cubicBezTo>
                    <a:cubicBezTo>
                      <a:pt x="106" y="179"/>
                      <a:pt x="106" y="179"/>
                      <a:pt x="106" y="179"/>
                    </a:cubicBezTo>
                    <a:cubicBezTo>
                      <a:pt x="107" y="173"/>
                      <a:pt x="108" y="168"/>
                      <a:pt x="108" y="163"/>
                    </a:cubicBezTo>
                    <a:cubicBezTo>
                      <a:pt x="108" y="143"/>
                      <a:pt x="95" y="133"/>
                      <a:pt x="69" y="132"/>
                    </a:cubicBezTo>
                    <a:moveTo>
                      <a:pt x="144" y="54"/>
                    </a:moveTo>
                    <a:cubicBezTo>
                      <a:pt x="138" y="81"/>
                      <a:pt x="138" y="81"/>
                      <a:pt x="138" y="81"/>
                    </a:cubicBezTo>
                    <a:cubicBezTo>
                      <a:pt x="138" y="84"/>
                      <a:pt x="137" y="87"/>
                      <a:pt x="136" y="90"/>
                    </a:cubicBezTo>
                    <a:cubicBezTo>
                      <a:pt x="131" y="104"/>
                      <a:pt x="129" y="108"/>
                      <a:pt x="123" y="114"/>
                    </a:cubicBezTo>
                    <a:cubicBezTo>
                      <a:pt x="116" y="120"/>
                      <a:pt x="109" y="122"/>
                      <a:pt x="96" y="123"/>
                    </a:cubicBezTo>
                    <a:cubicBezTo>
                      <a:pt x="115" y="125"/>
                      <a:pt x="127" y="140"/>
                      <a:pt x="127" y="160"/>
                    </a:cubicBezTo>
                    <a:cubicBezTo>
                      <a:pt x="127" y="167"/>
                      <a:pt x="126" y="174"/>
                      <a:pt x="124" y="181"/>
                    </a:cubicBezTo>
                    <a:cubicBezTo>
                      <a:pt x="116" y="213"/>
                      <a:pt x="116" y="213"/>
                      <a:pt x="116" y="213"/>
                    </a:cubicBezTo>
                    <a:cubicBezTo>
                      <a:pt x="110" y="238"/>
                      <a:pt x="105" y="249"/>
                      <a:pt x="95" y="257"/>
                    </a:cubicBezTo>
                    <a:cubicBezTo>
                      <a:pt x="91" y="260"/>
                      <a:pt x="86" y="263"/>
                      <a:pt x="81" y="265"/>
                    </a:cubicBezTo>
                    <a:cubicBezTo>
                      <a:pt x="71" y="268"/>
                      <a:pt x="67" y="269"/>
                      <a:pt x="43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105" y="1"/>
                      <a:pt x="113" y="1"/>
                      <a:pt x="118" y="2"/>
                    </a:cubicBezTo>
                    <a:cubicBezTo>
                      <a:pt x="127" y="3"/>
                      <a:pt x="135" y="9"/>
                      <a:pt x="140" y="16"/>
                    </a:cubicBezTo>
                    <a:cubicBezTo>
                      <a:pt x="145" y="22"/>
                      <a:pt x="146" y="29"/>
                      <a:pt x="146" y="38"/>
                    </a:cubicBezTo>
                    <a:cubicBezTo>
                      <a:pt x="146" y="44"/>
                      <a:pt x="145" y="49"/>
                      <a:pt x="144" y="5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72" name="Freeform 125">
                <a:extLst>
                  <a:ext uri="{FF2B5EF4-FFF2-40B4-BE49-F238E27FC236}">
                    <a16:creationId xmlns:a16="http://schemas.microsoft.com/office/drawing/2014/main" id="{67F9391B-F1B3-F0F0-5CC1-4E3C03A8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50" y="659325"/>
                <a:ext cx="49377" cy="140691"/>
              </a:xfrm>
              <a:custGeom>
                <a:avLst/>
                <a:gdLst>
                  <a:gd name="T0" fmla="*/ 69 w 73"/>
                  <a:gd name="T1" fmla="*/ 208 h 208"/>
                  <a:gd name="T2" fmla="*/ 0 w 73"/>
                  <a:gd name="T3" fmla="*/ 208 h 208"/>
                  <a:gd name="T4" fmla="*/ 51 w 73"/>
                  <a:gd name="T5" fmla="*/ 0 h 208"/>
                  <a:gd name="T6" fmla="*/ 65 w 73"/>
                  <a:gd name="T7" fmla="*/ 0 h 208"/>
                  <a:gd name="T8" fmla="*/ 18 w 73"/>
                  <a:gd name="T9" fmla="*/ 195 h 208"/>
                  <a:gd name="T10" fmla="*/ 73 w 73"/>
                  <a:gd name="T11" fmla="*/ 196 h 208"/>
                  <a:gd name="T12" fmla="*/ 69 w 73"/>
                  <a:gd name="T13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08">
                    <a:moveTo>
                      <a:pt x="69" y="208"/>
                    </a:moveTo>
                    <a:lnTo>
                      <a:pt x="0" y="208"/>
                    </a:lnTo>
                    <a:lnTo>
                      <a:pt x="51" y="0"/>
                    </a:lnTo>
                    <a:lnTo>
                      <a:pt x="65" y="0"/>
                    </a:lnTo>
                    <a:lnTo>
                      <a:pt x="18" y="195"/>
                    </a:lnTo>
                    <a:lnTo>
                      <a:pt x="73" y="196"/>
                    </a:lnTo>
                    <a:lnTo>
                      <a:pt x="69" y="20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73" name="Freeform 126">
                <a:extLst>
                  <a:ext uri="{FF2B5EF4-FFF2-40B4-BE49-F238E27FC236}">
                    <a16:creationId xmlns:a16="http://schemas.microsoft.com/office/drawing/2014/main" id="{3E52440F-C65D-9D73-D617-B3FE63A6D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660" y="660002"/>
                <a:ext cx="82520" cy="141367"/>
              </a:xfrm>
              <a:custGeom>
                <a:avLst/>
                <a:gdLst>
                  <a:gd name="T0" fmla="*/ 0 w 122"/>
                  <a:gd name="T1" fmla="*/ 208 h 209"/>
                  <a:gd name="T2" fmla="*/ 74 w 122"/>
                  <a:gd name="T3" fmla="*/ 209 h 209"/>
                  <a:gd name="T4" fmla="*/ 77 w 122"/>
                  <a:gd name="T5" fmla="*/ 196 h 209"/>
                  <a:gd name="T6" fmla="*/ 17 w 122"/>
                  <a:gd name="T7" fmla="*/ 195 h 209"/>
                  <a:gd name="T8" fmla="*/ 39 w 122"/>
                  <a:gd name="T9" fmla="*/ 106 h 209"/>
                  <a:gd name="T10" fmla="*/ 87 w 122"/>
                  <a:gd name="T11" fmla="*/ 106 h 209"/>
                  <a:gd name="T12" fmla="*/ 90 w 122"/>
                  <a:gd name="T13" fmla="*/ 94 h 209"/>
                  <a:gd name="T14" fmla="*/ 42 w 122"/>
                  <a:gd name="T15" fmla="*/ 93 h 209"/>
                  <a:gd name="T16" fmla="*/ 61 w 122"/>
                  <a:gd name="T17" fmla="*/ 13 h 209"/>
                  <a:gd name="T18" fmla="*/ 119 w 122"/>
                  <a:gd name="T19" fmla="*/ 14 h 209"/>
                  <a:gd name="T20" fmla="*/ 122 w 122"/>
                  <a:gd name="T21" fmla="*/ 1 h 209"/>
                  <a:gd name="T22" fmla="*/ 49 w 122"/>
                  <a:gd name="T23" fmla="*/ 0 h 209"/>
                  <a:gd name="T24" fmla="*/ 0 w 122"/>
                  <a:gd name="T25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" h="209">
                    <a:moveTo>
                      <a:pt x="0" y="208"/>
                    </a:moveTo>
                    <a:lnTo>
                      <a:pt x="74" y="209"/>
                    </a:lnTo>
                    <a:lnTo>
                      <a:pt x="77" y="196"/>
                    </a:lnTo>
                    <a:lnTo>
                      <a:pt x="17" y="195"/>
                    </a:lnTo>
                    <a:lnTo>
                      <a:pt x="39" y="106"/>
                    </a:lnTo>
                    <a:lnTo>
                      <a:pt x="87" y="106"/>
                    </a:lnTo>
                    <a:lnTo>
                      <a:pt x="90" y="94"/>
                    </a:lnTo>
                    <a:lnTo>
                      <a:pt x="42" y="93"/>
                    </a:lnTo>
                    <a:lnTo>
                      <a:pt x="61" y="13"/>
                    </a:lnTo>
                    <a:lnTo>
                      <a:pt x="119" y="14"/>
                    </a:lnTo>
                    <a:lnTo>
                      <a:pt x="122" y="1"/>
                    </a:lnTo>
                    <a:lnTo>
                      <a:pt x="4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74" name="Freeform 127">
                <a:extLst>
                  <a:ext uri="{FF2B5EF4-FFF2-40B4-BE49-F238E27FC236}">
                    <a16:creationId xmlns:a16="http://schemas.microsoft.com/office/drawing/2014/main" id="{DFD34EB5-F02B-A1C1-9338-9DE2691E1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18" y="480757"/>
                <a:ext cx="123781" cy="127163"/>
              </a:xfrm>
              <a:custGeom>
                <a:avLst/>
                <a:gdLst>
                  <a:gd name="T0" fmla="*/ 110 w 183"/>
                  <a:gd name="T1" fmla="*/ 74 h 188"/>
                  <a:gd name="T2" fmla="*/ 110 w 183"/>
                  <a:gd name="T3" fmla="*/ 0 h 188"/>
                  <a:gd name="T4" fmla="*/ 72 w 183"/>
                  <a:gd name="T5" fmla="*/ 0 h 188"/>
                  <a:gd name="T6" fmla="*/ 72 w 183"/>
                  <a:gd name="T7" fmla="*/ 74 h 188"/>
                  <a:gd name="T8" fmla="*/ 0 w 183"/>
                  <a:gd name="T9" fmla="*/ 74 h 188"/>
                  <a:gd name="T10" fmla="*/ 0 w 183"/>
                  <a:gd name="T11" fmla="*/ 113 h 188"/>
                  <a:gd name="T12" fmla="*/ 72 w 183"/>
                  <a:gd name="T13" fmla="*/ 113 h 188"/>
                  <a:gd name="T14" fmla="*/ 72 w 183"/>
                  <a:gd name="T15" fmla="*/ 188 h 188"/>
                  <a:gd name="T16" fmla="*/ 110 w 183"/>
                  <a:gd name="T17" fmla="*/ 188 h 188"/>
                  <a:gd name="T18" fmla="*/ 110 w 183"/>
                  <a:gd name="T19" fmla="*/ 113 h 188"/>
                  <a:gd name="T20" fmla="*/ 183 w 183"/>
                  <a:gd name="T21" fmla="*/ 113 h 188"/>
                  <a:gd name="T22" fmla="*/ 183 w 183"/>
                  <a:gd name="T23" fmla="*/ 74 h 188"/>
                  <a:gd name="T24" fmla="*/ 110 w 183"/>
                  <a:gd name="T25" fmla="*/ 7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88">
                    <a:moveTo>
                      <a:pt x="110" y="74"/>
                    </a:moveTo>
                    <a:lnTo>
                      <a:pt x="110" y="0"/>
                    </a:lnTo>
                    <a:lnTo>
                      <a:pt x="72" y="0"/>
                    </a:lnTo>
                    <a:lnTo>
                      <a:pt x="72" y="74"/>
                    </a:lnTo>
                    <a:lnTo>
                      <a:pt x="0" y="74"/>
                    </a:lnTo>
                    <a:lnTo>
                      <a:pt x="0" y="113"/>
                    </a:lnTo>
                    <a:lnTo>
                      <a:pt x="72" y="113"/>
                    </a:lnTo>
                    <a:lnTo>
                      <a:pt x="72" y="188"/>
                    </a:lnTo>
                    <a:lnTo>
                      <a:pt x="110" y="188"/>
                    </a:lnTo>
                    <a:lnTo>
                      <a:pt x="110" y="113"/>
                    </a:lnTo>
                    <a:lnTo>
                      <a:pt x="183" y="113"/>
                    </a:lnTo>
                    <a:lnTo>
                      <a:pt x="183" y="74"/>
                    </a:lnTo>
                    <a:lnTo>
                      <a:pt x="110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</p:grpSp>
        <p:sp>
          <p:nvSpPr>
            <p:cNvPr id="48" name="Freeform 128">
              <a:extLst>
                <a:ext uri="{FF2B5EF4-FFF2-40B4-BE49-F238E27FC236}">
                  <a16:creationId xmlns:a16="http://schemas.microsoft.com/office/drawing/2014/main" id="{780805F3-6F06-3E41-35BF-7C66656A6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32" y="239959"/>
              <a:ext cx="346992" cy="334140"/>
            </a:xfrm>
            <a:custGeom>
              <a:avLst/>
              <a:gdLst>
                <a:gd name="T0" fmla="*/ 659 w 659"/>
                <a:gd name="T1" fmla="*/ 629 h 636"/>
                <a:gd name="T2" fmla="*/ 652 w 659"/>
                <a:gd name="T3" fmla="*/ 636 h 636"/>
                <a:gd name="T4" fmla="*/ 640 w 659"/>
                <a:gd name="T5" fmla="*/ 586 h 636"/>
                <a:gd name="T6" fmla="*/ 654 w 659"/>
                <a:gd name="T7" fmla="*/ 584 h 636"/>
                <a:gd name="T8" fmla="*/ 647 w 659"/>
                <a:gd name="T9" fmla="*/ 592 h 636"/>
                <a:gd name="T10" fmla="*/ 638 w 659"/>
                <a:gd name="T11" fmla="*/ 534 h 636"/>
                <a:gd name="T12" fmla="*/ 641 w 659"/>
                <a:gd name="T13" fmla="*/ 548 h 636"/>
                <a:gd name="T14" fmla="*/ 633 w 659"/>
                <a:gd name="T15" fmla="*/ 543 h 636"/>
                <a:gd name="T16" fmla="*/ 627 w 659"/>
                <a:gd name="T17" fmla="*/ 491 h 636"/>
                <a:gd name="T18" fmla="*/ 631 w 659"/>
                <a:gd name="T19" fmla="*/ 505 h 636"/>
                <a:gd name="T20" fmla="*/ 622 w 659"/>
                <a:gd name="T21" fmla="*/ 500 h 636"/>
                <a:gd name="T22" fmla="*/ 622 w 659"/>
                <a:gd name="T23" fmla="*/ 453 h 636"/>
                <a:gd name="T24" fmla="*/ 615 w 659"/>
                <a:gd name="T25" fmla="*/ 463 h 636"/>
                <a:gd name="T26" fmla="*/ 596 w 659"/>
                <a:gd name="T27" fmla="*/ 408 h 636"/>
                <a:gd name="T28" fmla="*/ 602 w 659"/>
                <a:gd name="T29" fmla="*/ 421 h 636"/>
                <a:gd name="T30" fmla="*/ 592 w 659"/>
                <a:gd name="T31" fmla="*/ 417 h 636"/>
                <a:gd name="T32" fmla="*/ 576 w 659"/>
                <a:gd name="T33" fmla="*/ 368 h 636"/>
                <a:gd name="T34" fmla="*/ 583 w 659"/>
                <a:gd name="T35" fmla="*/ 381 h 636"/>
                <a:gd name="T36" fmla="*/ 573 w 659"/>
                <a:gd name="T37" fmla="*/ 378 h 636"/>
                <a:gd name="T38" fmla="*/ 564 w 659"/>
                <a:gd name="T39" fmla="*/ 332 h 636"/>
                <a:gd name="T40" fmla="*/ 558 w 659"/>
                <a:gd name="T41" fmla="*/ 343 h 636"/>
                <a:gd name="T42" fmla="*/ 529 w 659"/>
                <a:gd name="T43" fmla="*/ 292 h 636"/>
                <a:gd name="T44" fmla="*/ 538 w 659"/>
                <a:gd name="T45" fmla="*/ 304 h 636"/>
                <a:gd name="T46" fmla="*/ 528 w 659"/>
                <a:gd name="T47" fmla="*/ 303 h 636"/>
                <a:gd name="T48" fmla="*/ 512 w 659"/>
                <a:gd name="T49" fmla="*/ 258 h 636"/>
                <a:gd name="T50" fmla="*/ 507 w 659"/>
                <a:gd name="T51" fmla="*/ 270 h 636"/>
                <a:gd name="T52" fmla="*/ 473 w 659"/>
                <a:gd name="T53" fmla="*/ 224 h 636"/>
                <a:gd name="T54" fmla="*/ 483 w 659"/>
                <a:gd name="T55" fmla="*/ 235 h 636"/>
                <a:gd name="T56" fmla="*/ 472 w 659"/>
                <a:gd name="T57" fmla="*/ 234 h 636"/>
                <a:gd name="T58" fmla="*/ 452 w 659"/>
                <a:gd name="T59" fmla="*/ 193 h 636"/>
                <a:gd name="T60" fmla="*/ 446 w 659"/>
                <a:gd name="T61" fmla="*/ 205 h 636"/>
                <a:gd name="T62" fmla="*/ 408 w 659"/>
                <a:gd name="T63" fmla="*/ 164 h 636"/>
                <a:gd name="T64" fmla="*/ 419 w 659"/>
                <a:gd name="T65" fmla="*/ 173 h 636"/>
                <a:gd name="T66" fmla="*/ 409 w 659"/>
                <a:gd name="T67" fmla="*/ 174 h 636"/>
                <a:gd name="T68" fmla="*/ 383 w 659"/>
                <a:gd name="T69" fmla="*/ 135 h 636"/>
                <a:gd name="T70" fmla="*/ 378 w 659"/>
                <a:gd name="T71" fmla="*/ 148 h 636"/>
                <a:gd name="T72" fmla="*/ 338 w 659"/>
                <a:gd name="T73" fmla="*/ 122 h 636"/>
                <a:gd name="T74" fmla="*/ 346 w 659"/>
                <a:gd name="T75" fmla="*/ 110 h 636"/>
                <a:gd name="T76" fmla="*/ 342 w 659"/>
                <a:gd name="T77" fmla="*/ 123 h 636"/>
                <a:gd name="T78" fmla="*/ 300 w 659"/>
                <a:gd name="T79" fmla="*/ 100 h 636"/>
                <a:gd name="T80" fmla="*/ 307 w 659"/>
                <a:gd name="T81" fmla="*/ 87 h 636"/>
                <a:gd name="T82" fmla="*/ 303 w 659"/>
                <a:gd name="T83" fmla="*/ 101 h 636"/>
                <a:gd name="T84" fmla="*/ 257 w 659"/>
                <a:gd name="T85" fmla="*/ 70 h 636"/>
                <a:gd name="T86" fmla="*/ 270 w 659"/>
                <a:gd name="T87" fmla="*/ 76 h 636"/>
                <a:gd name="T88" fmla="*/ 261 w 659"/>
                <a:gd name="T89" fmla="*/ 80 h 636"/>
                <a:gd name="T90" fmla="*/ 226 w 659"/>
                <a:gd name="T91" fmla="*/ 49 h 636"/>
                <a:gd name="T92" fmla="*/ 223 w 659"/>
                <a:gd name="T93" fmla="*/ 63 h 636"/>
                <a:gd name="T94" fmla="*/ 174 w 659"/>
                <a:gd name="T95" fmla="*/ 39 h 636"/>
                <a:gd name="T96" fmla="*/ 188 w 659"/>
                <a:gd name="T97" fmla="*/ 43 h 636"/>
                <a:gd name="T98" fmla="*/ 179 w 659"/>
                <a:gd name="T99" fmla="*/ 48 h 636"/>
                <a:gd name="T100" fmla="*/ 140 w 659"/>
                <a:gd name="T101" fmla="*/ 21 h 636"/>
                <a:gd name="T102" fmla="*/ 139 w 659"/>
                <a:gd name="T103" fmla="*/ 36 h 636"/>
                <a:gd name="T104" fmla="*/ 88 w 659"/>
                <a:gd name="T105" fmla="*/ 18 h 636"/>
                <a:gd name="T106" fmla="*/ 102 w 659"/>
                <a:gd name="T107" fmla="*/ 20 h 636"/>
                <a:gd name="T108" fmla="*/ 94 w 659"/>
                <a:gd name="T109" fmla="*/ 26 h 636"/>
                <a:gd name="T110" fmla="*/ 44 w 659"/>
                <a:gd name="T111" fmla="*/ 11 h 636"/>
                <a:gd name="T112" fmla="*/ 59 w 659"/>
                <a:gd name="T113" fmla="*/ 13 h 636"/>
                <a:gd name="T114" fmla="*/ 50 w 659"/>
                <a:gd name="T115" fmla="*/ 19 h 636"/>
                <a:gd name="T116" fmla="*/ 0 w 659"/>
                <a:gd name="T117" fmla="*/ 7 h 636"/>
                <a:gd name="T118" fmla="*/ 14 w 659"/>
                <a:gd name="T119" fmla="*/ 8 h 636"/>
                <a:gd name="T120" fmla="*/ 7 w 659"/>
                <a:gd name="T121" fmla="*/ 1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9" h="636">
                  <a:moveTo>
                    <a:pt x="644" y="630"/>
                  </a:moveTo>
                  <a:cubicBezTo>
                    <a:pt x="644" y="626"/>
                    <a:pt x="647" y="622"/>
                    <a:pt x="651" y="622"/>
                  </a:cubicBezTo>
                  <a:cubicBezTo>
                    <a:pt x="651" y="622"/>
                    <a:pt x="651" y="622"/>
                    <a:pt x="651" y="622"/>
                  </a:cubicBezTo>
                  <a:cubicBezTo>
                    <a:pt x="655" y="622"/>
                    <a:pt x="659" y="625"/>
                    <a:pt x="659" y="629"/>
                  </a:cubicBezTo>
                  <a:cubicBezTo>
                    <a:pt x="659" y="629"/>
                    <a:pt x="659" y="629"/>
                    <a:pt x="659" y="629"/>
                  </a:cubicBezTo>
                  <a:cubicBezTo>
                    <a:pt x="659" y="633"/>
                    <a:pt x="656" y="636"/>
                    <a:pt x="652" y="636"/>
                  </a:cubicBezTo>
                  <a:cubicBezTo>
                    <a:pt x="652" y="636"/>
                    <a:pt x="652" y="636"/>
                    <a:pt x="652" y="636"/>
                  </a:cubicBezTo>
                  <a:cubicBezTo>
                    <a:pt x="652" y="636"/>
                    <a:pt x="652" y="636"/>
                    <a:pt x="652" y="636"/>
                  </a:cubicBezTo>
                  <a:cubicBezTo>
                    <a:pt x="652" y="636"/>
                    <a:pt x="652" y="636"/>
                    <a:pt x="652" y="636"/>
                  </a:cubicBezTo>
                  <a:cubicBezTo>
                    <a:pt x="648" y="636"/>
                    <a:pt x="645" y="634"/>
                    <a:pt x="644" y="630"/>
                  </a:cubicBezTo>
                  <a:close/>
                  <a:moveTo>
                    <a:pt x="640" y="586"/>
                  </a:moveTo>
                  <a:cubicBezTo>
                    <a:pt x="640" y="586"/>
                    <a:pt x="640" y="586"/>
                    <a:pt x="640" y="586"/>
                  </a:cubicBezTo>
                  <a:cubicBezTo>
                    <a:pt x="640" y="586"/>
                    <a:pt x="640" y="586"/>
                    <a:pt x="640" y="586"/>
                  </a:cubicBezTo>
                  <a:cubicBezTo>
                    <a:pt x="639" y="582"/>
                    <a:pt x="642" y="578"/>
                    <a:pt x="646" y="578"/>
                  </a:cubicBezTo>
                  <a:cubicBezTo>
                    <a:pt x="646" y="578"/>
                    <a:pt x="646" y="578"/>
                    <a:pt x="646" y="578"/>
                  </a:cubicBezTo>
                  <a:cubicBezTo>
                    <a:pt x="650" y="577"/>
                    <a:pt x="654" y="580"/>
                    <a:pt x="654" y="584"/>
                  </a:cubicBezTo>
                  <a:cubicBezTo>
                    <a:pt x="654" y="584"/>
                    <a:pt x="654" y="584"/>
                    <a:pt x="654" y="584"/>
                  </a:cubicBezTo>
                  <a:cubicBezTo>
                    <a:pt x="655" y="588"/>
                    <a:pt x="652" y="592"/>
                    <a:pt x="648" y="592"/>
                  </a:cubicBezTo>
                  <a:cubicBezTo>
                    <a:pt x="648" y="592"/>
                    <a:pt x="648" y="592"/>
                    <a:pt x="648" y="592"/>
                  </a:cubicBezTo>
                  <a:cubicBezTo>
                    <a:pt x="648" y="592"/>
                    <a:pt x="647" y="592"/>
                    <a:pt x="647" y="592"/>
                  </a:cubicBezTo>
                  <a:cubicBezTo>
                    <a:pt x="647" y="592"/>
                    <a:pt x="647" y="592"/>
                    <a:pt x="647" y="592"/>
                  </a:cubicBezTo>
                  <a:cubicBezTo>
                    <a:pt x="643" y="592"/>
                    <a:pt x="640" y="590"/>
                    <a:pt x="640" y="586"/>
                  </a:cubicBezTo>
                  <a:close/>
                  <a:moveTo>
                    <a:pt x="633" y="543"/>
                  </a:moveTo>
                  <a:cubicBezTo>
                    <a:pt x="632" y="539"/>
                    <a:pt x="634" y="535"/>
                    <a:pt x="638" y="534"/>
                  </a:cubicBezTo>
                  <a:cubicBezTo>
                    <a:pt x="638" y="534"/>
                    <a:pt x="638" y="534"/>
                    <a:pt x="638" y="534"/>
                  </a:cubicBezTo>
                  <a:cubicBezTo>
                    <a:pt x="642" y="533"/>
                    <a:pt x="646" y="536"/>
                    <a:pt x="647" y="540"/>
                  </a:cubicBezTo>
                  <a:cubicBezTo>
                    <a:pt x="647" y="540"/>
                    <a:pt x="647" y="540"/>
                    <a:pt x="647" y="540"/>
                  </a:cubicBezTo>
                  <a:cubicBezTo>
                    <a:pt x="648" y="544"/>
                    <a:pt x="645" y="547"/>
                    <a:pt x="641" y="548"/>
                  </a:cubicBezTo>
                  <a:cubicBezTo>
                    <a:pt x="641" y="548"/>
                    <a:pt x="641" y="548"/>
                    <a:pt x="641" y="548"/>
                  </a:cubicBezTo>
                  <a:cubicBezTo>
                    <a:pt x="641" y="548"/>
                    <a:pt x="640" y="548"/>
                    <a:pt x="640" y="548"/>
                  </a:cubicBezTo>
                  <a:cubicBezTo>
                    <a:pt x="640" y="548"/>
                    <a:pt x="640" y="548"/>
                    <a:pt x="640" y="548"/>
                  </a:cubicBezTo>
                  <a:cubicBezTo>
                    <a:pt x="636" y="548"/>
                    <a:pt x="633" y="546"/>
                    <a:pt x="633" y="543"/>
                  </a:cubicBezTo>
                  <a:close/>
                  <a:moveTo>
                    <a:pt x="622" y="500"/>
                  </a:moveTo>
                  <a:cubicBezTo>
                    <a:pt x="622" y="500"/>
                    <a:pt x="622" y="500"/>
                    <a:pt x="622" y="500"/>
                  </a:cubicBezTo>
                  <a:cubicBezTo>
                    <a:pt x="622" y="500"/>
                    <a:pt x="622" y="500"/>
                    <a:pt x="622" y="500"/>
                  </a:cubicBezTo>
                  <a:cubicBezTo>
                    <a:pt x="621" y="496"/>
                    <a:pt x="623" y="492"/>
                    <a:pt x="627" y="491"/>
                  </a:cubicBezTo>
                  <a:cubicBezTo>
                    <a:pt x="627" y="491"/>
                    <a:pt x="627" y="491"/>
                    <a:pt x="627" y="491"/>
                  </a:cubicBezTo>
                  <a:cubicBezTo>
                    <a:pt x="631" y="490"/>
                    <a:pt x="635" y="492"/>
                    <a:pt x="636" y="496"/>
                  </a:cubicBezTo>
                  <a:cubicBezTo>
                    <a:pt x="636" y="496"/>
                    <a:pt x="636" y="496"/>
                    <a:pt x="636" y="496"/>
                  </a:cubicBezTo>
                  <a:cubicBezTo>
                    <a:pt x="637" y="500"/>
                    <a:pt x="635" y="504"/>
                    <a:pt x="631" y="505"/>
                  </a:cubicBezTo>
                  <a:cubicBezTo>
                    <a:pt x="631" y="505"/>
                    <a:pt x="631" y="505"/>
                    <a:pt x="631" y="505"/>
                  </a:cubicBezTo>
                  <a:cubicBezTo>
                    <a:pt x="630" y="505"/>
                    <a:pt x="630" y="505"/>
                    <a:pt x="629" y="505"/>
                  </a:cubicBezTo>
                  <a:cubicBezTo>
                    <a:pt x="629" y="505"/>
                    <a:pt x="629" y="505"/>
                    <a:pt x="629" y="505"/>
                  </a:cubicBezTo>
                  <a:cubicBezTo>
                    <a:pt x="626" y="505"/>
                    <a:pt x="623" y="503"/>
                    <a:pt x="622" y="500"/>
                  </a:cubicBezTo>
                  <a:close/>
                  <a:moveTo>
                    <a:pt x="609" y="458"/>
                  </a:moveTo>
                  <a:cubicBezTo>
                    <a:pt x="607" y="454"/>
                    <a:pt x="609" y="450"/>
                    <a:pt x="613" y="449"/>
                  </a:cubicBezTo>
                  <a:cubicBezTo>
                    <a:pt x="613" y="449"/>
                    <a:pt x="613" y="449"/>
                    <a:pt x="613" y="449"/>
                  </a:cubicBezTo>
                  <a:cubicBezTo>
                    <a:pt x="617" y="447"/>
                    <a:pt x="621" y="449"/>
                    <a:pt x="622" y="453"/>
                  </a:cubicBezTo>
                  <a:cubicBezTo>
                    <a:pt x="622" y="453"/>
                    <a:pt x="622" y="453"/>
                    <a:pt x="622" y="453"/>
                  </a:cubicBezTo>
                  <a:cubicBezTo>
                    <a:pt x="624" y="457"/>
                    <a:pt x="622" y="461"/>
                    <a:pt x="618" y="463"/>
                  </a:cubicBezTo>
                  <a:cubicBezTo>
                    <a:pt x="618" y="463"/>
                    <a:pt x="618" y="463"/>
                    <a:pt x="618" y="463"/>
                  </a:cubicBezTo>
                  <a:cubicBezTo>
                    <a:pt x="617" y="463"/>
                    <a:pt x="616" y="463"/>
                    <a:pt x="615" y="463"/>
                  </a:cubicBezTo>
                  <a:cubicBezTo>
                    <a:pt x="615" y="463"/>
                    <a:pt x="615" y="463"/>
                    <a:pt x="615" y="463"/>
                  </a:cubicBezTo>
                  <a:cubicBezTo>
                    <a:pt x="613" y="463"/>
                    <a:pt x="610" y="461"/>
                    <a:pt x="609" y="458"/>
                  </a:cubicBezTo>
                  <a:close/>
                  <a:moveTo>
                    <a:pt x="592" y="417"/>
                  </a:moveTo>
                  <a:cubicBezTo>
                    <a:pt x="591" y="414"/>
                    <a:pt x="593" y="409"/>
                    <a:pt x="596" y="408"/>
                  </a:cubicBezTo>
                  <a:cubicBezTo>
                    <a:pt x="596" y="408"/>
                    <a:pt x="596" y="408"/>
                    <a:pt x="596" y="408"/>
                  </a:cubicBezTo>
                  <a:cubicBezTo>
                    <a:pt x="600" y="406"/>
                    <a:pt x="604" y="408"/>
                    <a:pt x="606" y="411"/>
                  </a:cubicBezTo>
                  <a:cubicBezTo>
                    <a:pt x="606" y="411"/>
                    <a:pt x="606" y="411"/>
                    <a:pt x="606" y="411"/>
                  </a:cubicBezTo>
                  <a:cubicBezTo>
                    <a:pt x="607" y="415"/>
                    <a:pt x="606" y="420"/>
                    <a:pt x="602" y="421"/>
                  </a:cubicBezTo>
                  <a:cubicBezTo>
                    <a:pt x="602" y="421"/>
                    <a:pt x="602" y="421"/>
                    <a:pt x="602" y="421"/>
                  </a:cubicBezTo>
                  <a:cubicBezTo>
                    <a:pt x="601" y="421"/>
                    <a:pt x="600" y="422"/>
                    <a:pt x="599" y="422"/>
                  </a:cubicBezTo>
                  <a:cubicBezTo>
                    <a:pt x="599" y="422"/>
                    <a:pt x="599" y="422"/>
                    <a:pt x="599" y="422"/>
                  </a:cubicBezTo>
                  <a:cubicBezTo>
                    <a:pt x="596" y="422"/>
                    <a:pt x="594" y="420"/>
                    <a:pt x="592" y="417"/>
                  </a:cubicBezTo>
                  <a:close/>
                  <a:moveTo>
                    <a:pt x="573" y="378"/>
                  </a:moveTo>
                  <a:cubicBezTo>
                    <a:pt x="573" y="378"/>
                    <a:pt x="573" y="378"/>
                    <a:pt x="573" y="378"/>
                  </a:cubicBezTo>
                  <a:cubicBezTo>
                    <a:pt x="573" y="378"/>
                    <a:pt x="573" y="378"/>
                    <a:pt x="573" y="378"/>
                  </a:cubicBezTo>
                  <a:cubicBezTo>
                    <a:pt x="572" y="374"/>
                    <a:pt x="573" y="370"/>
                    <a:pt x="576" y="368"/>
                  </a:cubicBezTo>
                  <a:cubicBezTo>
                    <a:pt x="576" y="368"/>
                    <a:pt x="576" y="368"/>
                    <a:pt x="576" y="368"/>
                  </a:cubicBezTo>
                  <a:cubicBezTo>
                    <a:pt x="580" y="366"/>
                    <a:pt x="584" y="367"/>
                    <a:pt x="586" y="371"/>
                  </a:cubicBezTo>
                  <a:cubicBezTo>
                    <a:pt x="586" y="371"/>
                    <a:pt x="586" y="371"/>
                    <a:pt x="586" y="371"/>
                  </a:cubicBezTo>
                  <a:cubicBezTo>
                    <a:pt x="588" y="375"/>
                    <a:pt x="587" y="379"/>
                    <a:pt x="583" y="381"/>
                  </a:cubicBezTo>
                  <a:cubicBezTo>
                    <a:pt x="583" y="381"/>
                    <a:pt x="583" y="381"/>
                    <a:pt x="583" y="381"/>
                  </a:cubicBezTo>
                  <a:cubicBezTo>
                    <a:pt x="582" y="381"/>
                    <a:pt x="581" y="382"/>
                    <a:pt x="580" y="382"/>
                  </a:cubicBezTo>
                  <a:cubicBezTo>
                    <a:pt x="580" y="382"/>
                    <a:pt x="580" y="382"/>
                    <a:pt x="580" y="382"/>
                  </a:cubicBezTo>
                  <a:cubicBezTo>
                    <a:pt x="577" y="382"/>
                    <a:pt x="575" y="380"/>
                    <a:pt x="573" y="378"/>
                  </a:cubicBezTo>
                  <a:close/>
                  <a:moveTo>
                    <a:pt x="552" y="339"/>
                  </a:moveTo>
                  <a:cubicBezTo>
                    <a:pt x="550" y="336"/>
                    <a:pt x="551" y="331"/>
                    <a:pt x="554" y="329"/>
                  </a:cubicBezTo>
                  <a:cubicBezTo>
                    <a:pt x="554" y="329"/>
                    <a:pt x="554" y="329"/>
                    <a:pt x="554" y="329"/>
                  </a:cubicBezTo>
                  <a:cubicBezTo>
                    <a:pt x="558" y="327"/>
                    <a:pt x="562" y="328"/>
                    <a:pt x="564" y="332"/>
                  </a:cubicBezTo>
                  <a:cubicBezTo>
                    <a:pt x="564" y="332"/>
                    <a:pt x="564" y="332"/>
                    <a:pt x="564" y="332"/>
                  </a:cubicBezTo>
                  <a:cubicBezTo>
                    <a:pt x="566" y="335"/>
                    <a:pt x="565" y="340"/>
                    <a:pt x="562" y="342"/>
                  </a:cubicBezTo>
                  <a:cubicBezTo>
                    <a:pt x="562" y="342"/>
                    <a:pt x="562" y="342"/>
                    <a:pt x="562" y="342"/>
                  </a:cubicBezTo>
                  <a:cubicBezTo>
                    <a:pt x="561" y="343"/>
                    <a:pt x="559" y="343"/>
                    <a:pt x="558" y="343"/>
                  </a:cubicBezTo>
                  <a:cubicBezTo>
                    <a:pt x="558" y="343"/>
                    <a:pt x="558" y="343"/>
                    <a:pt x="558" y="343"/>
                  </a:cubicBezTo>
                  <a:cubicBezTo>
                    <a:pt x="556" y="343"/>
                    <a:pt x="553" y="342"/>
                    <a:pt x="552" y="339"/>
                  </a:cubicBezTo>
                  <a:close/>
                  <a:moveTo>
                    <a:pt x="528" y="303"/>
                  </a:moveTo>
                  <a:cubicBezTo>
                    <a:pt x="525" y="299"/>
                    <a:pt x="526" y="295"/>
                    <a:pt x="529" y="292"/>
                  </a:cubicBezTo>
                  <a:cubicBezTo>
                    <a:pt x="529" y="292"/>
                    <a:pt x="529" y="292"/>
                    <a:pt x="529" y="292"/>
                  </a:cubicBezTo>
                  <a:cubicBezTo>
                    <a:pt x="533" y="290"/>
                    <a:pt x="537" y="291"/>
                    <a:pt x="540" y="294"/>
                  </a:cubicBezTo>
                  <a:cubicBezTo>
                    <a:pt x="540" y="294"/>
                    <a:pt x="540" y="294"/>
                    <a:pt x="540" y="294"/>
                  </a:cubicBezTo>
                  <a:cubicBezTo>
                    <a:pt x="542" y="298"/>
                    <a:pt x="541" y="302"/>
                    <a:pt x="538" y="304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5"/>
                    <a:pt x="535" y="306"/>
                    <a:pt x="534" y="306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1" y="306"/>
                    <a:pt x="529" y="305"/>
                    <a:pt x="528" y="303"/>
                  </a:cubicBezTo>
                  <a:close/>
                  <a:moveTo>
                    <a:pt x="501" y="268"/>
                  </a:moveTo>
                  <a:cubicBezTo>
                    <a:pt x="499" y="265"/>
                    <a:pt x="499" y="260"/>
                    <a:pt x="502" y="257"/>
                  </a:cubicBezTo>
                  <a:cubicBezTo>
                    <a:pt x="502" y="257"/>
                    <a:pt x="502" y="257"/>
                    <a:pt x="502" y="257"/>
                  </a:cubicBezTo>
                  <a:cubicBezTo>
                    <a:pt x="505" y="255"/>
                    <a:pt x="510" y="255"/>
                    <a:pt x="512" y="258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5" y="262"/>
                    <a:pt x="514" y="266"/>
                    <a:pt x="511" y="269"/>
                  </a:cubicBezTo>
                  <a:cubicBezTo>
                    <a:pt x="511" y="269"/>
                    <a:pt x="511" y="269"/>
                    <a:pt x="511" y="269"/>
                  </a:cubicBezTo>
                  <a:cubicBezTo>
                    <a:pt x="510" y="270"/>
                    <a:pt x="508" y="270"/>
                    <a:pt x="507" y="270"/>
                  </a:cubicBezTo>
                  <a:cubicBezTo>
                    <a:pt x="507" y="270"/>
                    <a:pt x="507" y="270"/>
                    <a:pt x="507" y="270"/>
                  </a:cubicBezTo>
                  <a:cubicBezTo>
                    <a:pt x="505" y="270"/>
                    <a:pt x="503" y="269"/>
                    <a:pt x="501" y="268"/>
                  </a:cubicBezTo>
                  <a:close/>
                  <a:moveTo>
                    <a:pt x="472" y="234"/>
                  </a:moveTo>
                  <a:cubicBezTo>
                    <a:pt x="470" y="231"/>
                    <a:pt x="470" y="227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6" y="221"/>
                    <a:pt x="480" y="222"/>
                    <a:pt x="483" y="225"/>
                  </a:cubicBezTo>
                  <a:cubicBezTo>
                    <a:pt x="483" y="225"/>
                    <a:pt x="483" y="225"/>
                    <a:pt x="483" y="225"/>
                  </a:cubicBezTo>
                  <a:cubicBezTo>
                    <a:pt x="486" y="227"/>
                    <a:pt x="486" y="232"/>
                    <a:pt x="483" y="235"/>
                  </a:cubicBezTo>
                  <a:cubicBezTo>
                    <a:pt x="483" y="235"/>
                    <a:pt x="483" y="235"/>
                    <a:pt x="483" y="235"/>
                  </a:cubicBezTo>
                  <a:cubicBezTo>
                    <a:pt x="481" y="236"/>
                    <a:pt x="479" y="237"/>
                    <a:pt x="478" y="237"/>
                  </a:cubicBezTo>
                  <a:cubicBezTo>
                    <a:pt x="478" y="237"/>
                    <a:pt x="478" y="237"/>
                    <a:pt x="478" y="237"/>
                  </a:cubicBezTo>
                  <a:cubicBezTo>
                    <a:pt x="476" y="237"/>
                    <a:pt x="474" y="236"/>
                    <a:pt x="472" y="234"/>
                  </a:cubicBezTo>
                  <a:close/>
                  <a:moveTo>
                    <a:pt x="441" y="203"/>
                  </a:moveTo>
                  <a:cubicBezTo>
                    <a:pt x="439" y="200"/>
                    <a:pt x="438" y="196"/>
                    <a:pt x="441" y="193"/>
                  </a:cubicBezTo>
                  <a:cubicBezTo>
                    <a:pt x="441" y="193"/>
                    <a:pt x="441" y="193"/>
                    <a:pt x="441" y="193"/>
                  </a:cubicBezTo>
                  <a:cubicBezTo>
                    <a:pt x="444" y="190"/>
                    <a:pt x="449" y="190"/>
                    <a:pt x="452" y="193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454" y="195"/>
                    <a:pt x="455" y="200"/>
                    <a:pt x="452" y="203"/>
                  </a:cubicBezTo>
                  <a:cubicBezTo>
                    <a:pt x="452" y="203"/>
                    <a:pt x="452" y="203"/>
                    <a:pt x="452" y="203"/>
                  </a:cubicBezTo>
                  <a:cubicBezTo>
                    <a:pt x="450" y="204"/>
                    <a:pt x="448" y="205"/>
                    <a:pt x="446" y="205"/>
                  </a:cubicBezTo>
                  <a:cubicBezTo>
                    <a:pt x="446" y="205"/>
                    <a:pt x="446" y="205"/>
                    <a:pt x="446" y="205"/>
                  </a:cubicBezTo>
                  <a:cubicBezTo>
                    <a:pt x="445" y="205"/>
                    <a:pt x="443" y="205"/>
                    <a:pt x="441" y="203"/>
                  </a:cubicBezTo>
                  <a:close/>
                  <a:moveTo>
                    <a:pt x="409" y="174"/>
                  </a:moveTo>
                  <a:cubicBezTo>
                    <a:pt x="406" y="171"/>
                    <a:pt x="405" y="167"/>
                    <a:pt x="408" y="164"/>
                  </a:cubicBezTo>
                  <a:cubicBezTo>
                    <a:pt x="408" y="164"/>
                    <a:pt x="408" y="164"/>
                    <a:pt x="408" y="164"/>
                  </a:cubicBezTo>
                  <a:cubicBezTo>
                    <a:pt x="410" y="161"/>
                    <a:pt x="415" y="160"/>
                    <a:pt x="418" y="163"/>
                  </a:cubicBezTo>
                  <a:cubicBezTo>
                    <a:pt x="418" y="163"/>
                    <a:pt x="418" y="163"/>
                    <a:pt x="418" y="163"/>
                  </a:cubicBezTo>
                  <a:cubicBezTo>
                    <a:pt x="421" y="165"/>
                    <a:pt x="421" y="170"/>
                    <a:pt x="419" y="173"/>
                  </a:cubicBezTo>
                  <a:cubicBezTo>
                    <a:pt x="419" y="173"/>
                    <a:pt x="419" y="173"/>
                    <a:pt x="419" y="173"/>
                  </a:cubicBezTo>
                  <a:cubicBezTo>
                    <a:pt x="418" y="175"/>
                    <a:pt x="415" y="176"/>
                    <a:pt x="413" y="176"/>
                  </a:cubicBezTo>
                  <a:cubicBezTo>
                    <a:pt x="413" y="176"/>
                    <a:pt x="413" y="176"/>
                    <a:pt x="413" y="176"/>
                  </a:cubicBezTo>
                  <a:cubicBezTo>
                    <a:pt x="412" y="176"/>
                    <a:pt x="410" y="175"/>
                    <a:pt x="409" y="174"/>
                  </a:cubicBezTo>
                  <a:close/>
                  <a:moveTo>
                    <a:pt x="374" y="147"/>
                  </a:moveTo>
                  <a:cubicBezTo>
                    <a:pt x="371" y="145"/>
                    <a:pt x="370" y="140"/>
                    <a:pt x="372" y="137"/>
                  </a:cubicBezTo>
                  <a:cubicBezTo>
                    <a:pt x="372" y="137"/>
                    <a:pt x="372" y="137"/>
                    <a:pt x="372" y="137"/>
                  </a:cubicBezTo>
                  <a:cubicBezTo>
                    <a:pt x="375" y="134"/>
                    <a:pt x="379" y="133"/>
                    <a:pt x="383" y="135"/>
                  </a:cubicBezTo>
                  <a:cubicBezTo>
                    <a:pt x="383" y="135"/>
                    <a:pt x="383" y="135"/>
                    <a:pt x="383" y="135"/>
                  </a:cubicBezTo>
                  <a:cubicBezTo>
                    <a:pt x="386" y="137"/>
                    <a:pt x="387" y="142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3" y="147"/>
                    <a:pt x="381" y="148"/>
                    <a:pt x="378" y="148"/>
                  </a:cubicBezTo>
                  <a:cubicBezTo>
                    <a:pt x="378" y="148"/>
                    <a:pt x="378" y="148"/>
                    <a:pt x="378" y="148"/>
                  </a:cubicBezTo>
                  <a:cubicBezTo>
                    <a:pt x="377" y="148"/>
                    <a:pt x="375" y="148"/>
                    <a:pt x="374" y="147"/>
                  </a:cubicBezTo>
                  <a:close/>
                  <a:moveTo>
                    <a:pt x="338" y="122"/>
                  </a:moveTo>
                  <a:cubicBezTo>
                    <a:pt x="338" y="122"/>
                    <a:pt x="338" y="122"/>
                    <a:pt x="338" y="122"/>
                  </a:cubicBezTo>
                  <a:cubicBezTo>
                    <a:pt x="338" y="122"/>
                    <a:pt x="338" y="122"/>
                    <a:pt x="338" y="122"/>
                  </a:cubicBezTo>
                  <a:cubicBezTo>
                    <a:pt x="334" y="120"/>
                    <a:pt x="333" y="116"/>
                    <a:pt x="335" y="112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38" y="109"/>
                    <a:pt x="342" y="108"/>
                    <a:pt x="346" y="110"/>
                  </a:cubicBezTo>
                  <a:cubicBezTo>
                    <a:pt x="346" y="110"/>
                    <a:pt x="346" y="110"/>
                    <a:pt x="346" y="110"/>
                  </a:cubicBezTo>
                  <a:cubicBezTo>
                    <a:pt x="349" y="112"/>
                    <a:pt x="350" y="117"/>
                    <a:pt x="348" y="120"/>
                  </a:cubicBezTo>
                  <a:cubicBezTo>
                    <a:pt x="348" y="120"/>
                    <a:pt x="348" y="120"/>
                    <a:pt x="348" y="120"/>
                  </a:cubicBezTo>
                  <a:cubicBezTo>
                    <a:pt x="346" y="122"/>
                    <a:pt x="344" y="123"/>
                    <a:pt x="342" y="123"/>
                  </a:cubicBezTo>
                  <a:cubicBezTo>
                    <a:pt x="342" y="123"/>
                    <a:pt x="342" y="123"/>
                    <a:pt x="342" y="123"/>
                  </a:cubicBezTo>
                  <a:cubicBezTo>
                    <a:pt x="340" y="123"/>
                    <a:pt x="339" y="123"/>
                    <a:pt x="338" y="122"/>
                  </a:cubicBezTo>
                  <a:close/>
                  <a:moveTo>
                    <a:pt x="300" y="100"/>
                  </a:moveTo>
                  <a:cubicBezTo>
                    <a:pt x="300" y="100"/>
                    <a:pt x="300" y="100"/>
                    <a:pt x="300" y="100"/>
                  </a:cubicBezTo>
                  <a:cubicBezTo>
                    <a:pt x="300" y="100"/>
                    <a:pt x="300" y="100"/>
                    <a:pt x="300" y="100"/>
                  </a:cubicBezTo>
                  <a:cubicBezTo>
                    <a:pt x="296" y="98"/>
                    <a:pt x="295" y="93"/>
                    <a:pt x="297" y="90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9" y="86"/>
                    <a:pt x="303" y="85"/>
                    <a:pt x="307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310" y="89"/>
                    <a:pt x="312" y="93"/>
                    <a:pt x="310" y="97"/>
                  </a:cubicBezTo>
                  <a:cubicBezTo>
                    <a:pt x="310" y="97"/>
                    <a:pt x="310" y="97"/>
                    <a:pt x="310" y="97"/>
                  </a:cubicBezTo>
                  <a:cubicBezTo>
                    <a:pt x="309" y="99"/>
                    <a:pt x="306" y="101"/>
                    <a:pt x="303" y="101"/>
                  </a:cubicBezTo>
                  <a:cubicBezTo>
                    <a:pt x="303" y="101"/>
                    <a:pt x="303" y="101"/>
                    <a:pt x="303" y="101"/>
                  </a:cubicBezTo>
                  <a:cubicBezTo>
                    <a:pt x="302" y="101"/>
                    <a:pt x="301" y="101"/>
                    <a:pt x="300" y="100"/>
                  </a:cubicBezTo>
                  <a:close/>
                  <a:moveTo>
                    <a:pt x="261" y="80"/>
                  </a:moveTo>
                  <a:cubicBezTo>
                    <a:pt x="257" y="78"/>
                    <a:pt x="256" y="74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9" y="67"/>
                    <a:pt x="263" y="65"/>
                    <a:pt x="267" y="67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68"/>
                    <a:pt x="272" y="73"/>
                    <a:pt x="270" y="76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69" y="79"/>
                    <a:pt x="267" y="81"/>
                    <a:pt x="264" y="81"/>
                  </a:cubicBezTo>
                  <a:cubicBezTo>
                    <a:pt x="264" y="81"/>
                    <a:pt x="264" y="81"/>
                    <a:pt x="264" y="81"/>
                  </a:cubicBezTo>
                  <a:cubicBezTo>
                    <a:pt x="263" y="81"/>
                    <a:pt x="262" y="80"/>
                    <a:pt x="261" y="80"/>
                  </a:cubicBezTo>
                  <a:close/>
                  <a:moveTo>
                    <a:pt x="220" y="63"/>
                  </a:moveTo>
                  <a:cubicBezTo>
                    <a:pt x="217" y="61"/>
                    <a:pt x="215" y="57"/>
                    <a:pt x="216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8" y="49"/>
                    <a:pt x="222" y="47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30" y="50"/>
                    <a:pt x="231" y="55"/>
                    <a:pt x="230" y="58"/>
                  </a:cubicBezTo>
                  <a:cubicBezTo>
                    <a:pt x="230" y="58"/>
                    <a:pt x="230" y="58"/>
                    <a:pt x="230" y="58"/>
                  </a:cubicBezTo>
                  <a:cubicBezTo>
                    <a:pt x="229" y="61"/>
                    <a:pt x="226" y="63"/>
                    <a:pt x="22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1" y="63"/>
                    <a:pt x="220" y="63"/>
                  </a:cubicBezTo>
                  <a:close/>
                  <a:moveTo>
                    <a:pt x="179" y="48"/>
                  </a:moveTo>
                  <a:cubicBezTo>
                    <a:pt x="175" y="46"/>
                    <a:pt x="173" y="42"/>
                    <a:pt x="174" y="3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6" y="35"/>
                    <a:pt x="180" y="33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7" y="35"/>
                    <a:pt x="189" y="39"/>
                    <a:pt x="188" y="4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7" y="46"/>
                    <a:pt x="184" y="48"/>
                    <a:pt x="181" y="48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81" y="48"/>
                    <a:pt x="180" y="48"/>
                    <a:pt x="179" y="48"/>
                  </a:cubicBezTo>
                  <a:close/>
                  <a:moveTo>
                    <a:pt x="137" y="36"/>
                  </a:moveTo>
                  <a:cubicBezTo>
                    <a:pt x="133" y="35"/>
                    <a:pt x="130" y="31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3" y="23"/>
                    <a:pt x="136" y="20"/>
                    <a:pt x="140" y="21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4" y="22"/>
                    <a:pt x="147" y="26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34"/>
                    <a:pt x="142" y="36"/>
                    <a:pt x="139" y="36"/>
                  </a:cubicBezTo>
                  <a:cubicBezTo>
                    <a:pt x="139" y="36"/>
                    <a:pt x="139" y="36"/>
                    <a:pt x="139" y="36"/>
                  </a:cubicBezTo>
                  <a:cubicBezTo>
                    <a:pt x="138" y="36"/>
                    <a:pt x="137" y="36"/>
                    <a:pt x="137" y="36"/>
                  </a:cubicBezTo>
                  <a:close/>
                  <a:moveTo>
                    <a:pt x="94" y="26"/>
                  </a:moveTo>
                  <a:cubicBezTo>
                    <a:pt x="90" y="25"/>
                    <a:pt x="87" y="21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4"/>
                    <a:pt x="93" y="11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1" y="12"/>
                    <a:pt x="103" y="16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4"/>
                    <a:pt x="99" y="26"/>
                    <a:pt x="95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6"/>
                    <a:pt x="94" y="26"/>
                    <a:pt x="94" y="26"/>
                  </a:cubicBezTo>
                  <a:close/>
                  <a:moveTo>
                    <a:pt x="50" y="19"/>
                  </a:move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6" y="19"/>
                    <a:pt x="44" y="15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7"/>
                    <a:pt x="48" y="4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6" y="5"/>
                    <a:pt x="59" y="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8" y="17"/>
                    <a:pt x="55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9"/>
                    <a:pt x="50" y="19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1"/>
                    <a:pt x="15" y="4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12"/>
                    <a:pt x="11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9" name="Freeform 129">
              <a:extLst>
                <a:ext uri="{FF2B5EF4-FFF2-40B4-BE49-F238E27FC236}">
                  <a16:creationId xmlns:a16="http://schemas.microsoft.com/office/drawing/2014/main" id="{14291F02-03A0-77E7-3352-4CD154C1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86" y="239959"/>
              <a:ext cx="297615" cy="179245"/>
            </a:xfrm>
            <a:custGeom>
              <a:avLst/>
              <a:gdLst>
                <a:gd name="T0" fmla="*/ 2 w 566"/>
                <a:gd name="T1" fmla="*/ 330 h 341"/>
                <a:gd name="T2" fmla="*/ 15 w 566"/>
                <a:gd name="T3" fmla="*/ 337 h 341"/>
                <a:gd name="T4" fmla="*/ 8 w 566"/>
                <a:gd name="T5" fmla="*/ 341 h 341"/>
                <a:gd name="T6" fmla="*/ 27 w 566"/>
                <a:gd name="T7" fmla="*/ 292 h 341"/>
                <a:gd name="T8" fmla="*/ 37 w 566"/>
                <a:gd name="T9" fmla="*/ 291 h 341"/>
                <a:gd name="T10" fmla="*/ 33 w 566"/>
                <a:gd name="T11" fmla="*/ 304 h 341"/>
                <a:gd name="T12" fmla="*/ 55 w 566"/>
                <a:gd name="T13" fmla="*/ 267 h 341"/>
                <a:gd name="T14" fmla="*/ 64 w 566"/>
                <a:gd name="T15" fmla="*/ 256 h 341"/>
                <a:gd name="T16" fmla="*/ 65 w 566"/>
                <a:gd name="T17" fmla="*/ 266 h 341"/>
                <a:gd name="T18" fmla="*/ 55 w 566"/>
                <a:gd name="T19" fmla="*/ 267 h 341"/>
                <a:gd name="T20" fmla="*/ 83 w 566"/>
                <a:gd name="T21" fmla="*/ 223 h 341"/>
                <a:gd name="T22" fmla="*/ 94 w 566"/>
                <a:gd name="T23" fmla="*/ 233 h 341"/>
                <a:gd name="T24" fmla="*/ 89 w 566"/>
                <a:gd name="T25" fmla="*/ 235 h 341"/>
                <a:gd name="T26" fmla="*/ 115 w 566"/>
                <a:gd name="T27" fmla="*/ 191 h 341"/>
                <a:gd name="T28" fmla="*/ 125 w 566"/>
                <a:gd name="T29" fmla="*/ 192 h 341"/>
                <a:gd name="T30" fmla="*/ 120 w 566"/>
                <a:gd name="T31" fmla="*/ 204 h 341"/>
                <a:gd name="T32" fmla="*/ 148 w 566"/>
                <a:gd name="T33" fmla="*/ 172 h 341"/>
                <a:gd name="T34" fmla="*/ 159 w 566"/>
                <a:gd name="T35" fmla="*/ 163 h 341"/>
                <a:gd name="T36" fmla="*/ 158 w 566"/>
                <a:gd name="T37" fmla="*/ 173 h 341"/>
                <a:gd name="T38" fmla="*/ 148 w 566"/>
                <a:gd name="T39" fmla="*/ 172 h 341"/>
                <a:gd name="T40" fmla="*/ 184 w 566"/>
                <a:gd name="T41" fmla="*/ 134 h 341"/>
                <a:gd name="T42" fmla="*/ 192 w 566"/>
                <a:gd name="T43" fmla="*/ 146 h 341"/>
                <a:gd name="T44" fmla="*/ 192 w 566"/>
                <a:gd name="T45" fmla="*/ 146 h 341"/>
                <a:gd name="T46" fmla="*/ 182 w 566"/>
                <a:gd name="T47" fmla="*/ 144 h 341"/>
                <a:gd name="T48" fmla="*/ 221 w 566"/>
                <a:gd name="T49" fmla="*/ 109 h 341"/>
                <a:gd name="T50" fmla="*/ 229 w 566"/>
                <a:gd name="T51" fmla="*/ 121 h 341"/>
                <a:gd name="T52" fmla="*/ 229 w 566"/>
                <a:gd name="T53" fmla="*/ 121 h 341"/>
                <a:gd name="T54" fmla="*/ 219 w 566"/>
                <a:gd name="T55" fmla="*/ 119 h 341"/>
                <a:gd name="T56" fmla="*/ 260 w 566"/>
                <a:gd name="T57" fmla="*/ 86 h 341"/>
                <a:gd name="T58" fmla="*/ 267 w 566"/>
                <a:gd name="T59" fmla="*/ 99 h 341"/>
                <a:gd name="T60" fmla="*/ 267 w 566"/>
                <a:gd name="T61" fmla="*/ 99 h 341"/>
                <a:gd name="T62" fmla="*/ 257 w 566"/>
                <a:gd name="T63" fmla="*/ 96 h 341"/>
                <a:gd name="T64" fmla="*/ 300 w 566"/>
                <a:gd name="T65" fmla="*/ 66 h 341"/>
                <a:gd name="T66" fmla="*/ 306 w 566"/>
                <a:gd name="T67" fmla="*/ 79 h 341"/>
                <a:gd name="T68" fmla="*/ 303 w 566"/>
                <a:gd name="T69" fmla="*/ 80 h 341"/>
                <a:gd name="T70" fmla="*/ 341 w 566"/>
                <a:gd name="T71" fmla="*/ 48 h 341"/>
                <a:gd name="T72" fmla="*/ 350 w 566"/>
                <a:gd name="T73" fmla="*/ 53 h 341"/>
                <a:gd name="T74" fmla="*/ 346 w 566"/>
                <a:gd name="T75" fmla="*/ 62 h 341"/>
                <a:gd name="T76" fmla="*/ 343 w 566"/>
                <a:gd name="T77" fmla="*/ 63 h 341"/>
                <a:gd name="T78" fmla="*/ 383 w 566"/>
                <a:gd name="T79" fmla="*/ 33 h 341"/>
                <a:gd name="T80" fmla="*/ 392 w 566"/>
                <a:gd name="T81" fmla="*/ 38 h 341"/>
                <a:gd name="T82" fmla="*/ 387 w 566"/>
                <a:gd name="T83" fmla="*/ 47 h 341"/>
                <a:gd name="T84" fmla="*/ 385 w 566"/>
                <a:gd name="T85" fmla="*/ 48 h 341"/>
                <a:gd name="T86" fmla="*/ 426 w 566"/>
                <a:gd name="T87" fmla="*/ 21 h 341"/>
                <a:gd name="T88" fmla="*/ 435 w 566"/>
                <a:gd name="T89" fmla="*/ 26 h 341"/>
                <a:gd name="T90" fmla="*/ 428 w 566"/>
                <a:gd name="T91" fmla="*/ 36 h 341"/>
                <a:gd name="T92" fmla="*/ 464 w 566"/>
                <a:gd name="T93" fmla="*/ 20 h 341"/>
                <a:gd name="T94" fmla="*/ 478 w 566"/>
                <a:gd name="T95" fmla="*/ 17 h 341"/>
                <a:gd name="T96" fmla="*/ 472 w 566"/>
                <a:gd name="T97" fmla="*/ 26 h 341"/>
                <a:gd name="T98" fmla="*/ 471 w 566"/>
                <a:gd name="T99" fmla="*/ 26 h 341"/>
                <a:gd name="T100" fmla="*/ 507 w 566"/>
                <a:gd name="T101" fmla="*/ 13 h 341"/>
                <a:gd name="T102" fmla="*/ 522 w 566"/>
                <a:gd name="T103" fmla="*/ 11 h 341"/>
                <a:gd name="T104" fmla="*/ 516 w 566"/>
                <a:gd name="T105" fmla="*/ 19 h 341"/>
                <a:gd name="T106" fmla="*/ 507 w 566"/>
                <a:gd name="T107" fmla="*/ 13 h 341"/>
                <a:gd name="T108" fmla="*/ 558 w 566"/>
                <a:gd name="T109" fmla="*/ 1 h 341"/>
                <a:gd name="T110" fmla="*/ 559 w 566"/>
                <a:gd name="T111" fmla="*/ 15 h 341"/>
                <a:gd name="T112" fmla="*/ 559 w 566"/>
                <a:gd name="T113" fmla="*/ 15 h 341"/>
                <a:gd name="T114" fmla="*/ 552 w 566"/>
                <a:gd name="T115" fmla="*/ 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6" h="341">
                  <a:moveTo>
                    <a:pt x="5" y="340"/>
                  </a:moveTo>
                  <a:cubicBezTo>
                    <a:pt x="1" y="338"/>
                    <a:pt x="0" y="333"/>
                    <a:pt x="2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4" y="326"/>
                    <a:pt x="9" y="325"/>
                    <a:pt x="12" y="327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6" y="330"/>
                    <a:pt x="17" y="334"/>
                    <a:pt x="15" y="337"/>
                  </a:cubicBezTo>
                  <a:cubicBezTo>
                    <a:pt x="15" y="337"/>
                    <a:pt x="15" y="337"/>
                    <a:pt x="15" y="337"/>
                  </a:cubicBezTo>
                  <a:cubicBezTo>
                    <a:pt x="13" y="340"/>
                    <a:pt x="11" y="341"/>
                    <a:pt x="8" y="341"/>
                  </a:cubicBezTo>
                  <a:cubicBezTo>
                    <a:pt x="8" y="341"/>
                    <a:pt x="8" y="341"/>
                    <a:pt x="8" y="341"/>
                  </a:cubicBezTo>
                  <a:cubicBezTo>
                    <a:pt x="7" y="341"/>
                    <a:pt x="6" y="341"/>
                    <a:pt x="5" y="340"/>
                  </a:cubicBezTo>
                  <a:close/>
                  <a:moveTo>
                    <a:pt x="29" y="303"/>
                  </a:moveTo>
                  <a:cubicBezTo>
                    <a:pt x="25" y="300"/>
                    <a:pt x="25" y="296"/>
                    <a:pt x="27" y="292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9" y="289"/>
                    <a:pt x="34" y="288"/>
                    <a:pt x="37" y="29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40" y="293"/>
                    <a:pt x="41" y="298"/>
                    <a:pt x="39" y="30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7" y="303"/>
                    <a:pt x="35" y="304"/>
                    <a:pt x="33" y="304"/>
                  </a:cubicBezTo>
                  <a:cubicBezTo>
                    <a:pt x="33" y="304"/>
                    <a:pt x="33" y="304"/>
                    <a:pt x="33" y="304"/>
                  </a:cubicBezTo>
                  <a:cubicBezTo>
                    <a:pt x="31" y="304"/>
                    <a:pt x="30" y="304"/>
                    <a:pt x="29" y="303"/>
                  </a:cubicBezTo>
                  <a:close/>
                  <a:moveTo>
                    <a:pt x="55" y="267"/>
                  </a:moveTo>
                  <a:cubicBezTo>
                    <a:pt x="52" y="265"/>
                    <a:pt x="52" y="260"/>
                    <a:pt x="54" y="257"/>
                  </a:cubicBezTo>
                  <a:cubicBezTo>
                    <a:pt x="54" y="257"/>
                    <a:pt x="54" y="257"/>
                    <a:pt x="54" y="257"/>
                  </a:cubicBezTo>
                  <a:cubicBezTo>
                    <a:pt x="57" y="254"/>
                    <a:pt x="61" y="253"/>
                    <a:pt x="64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7" y="258"/>
                    <a:pt x="68" y="263"/>
                    <a:pt x="65" y="266"/>
                  </a:cubicBezTo>
                  <a:cubicBezTo>
                    <a:pt x="65" y="266"/>
                    <a:pt x="65" y="266"/>
                    <a:pt x="65" y="266"/>
                  </a:cubicBezTo>
                  <a:cubicBezTo>
                    <a:pt x="64" y="268"/>
                    <a:pt x="62" y="269"/>
                    <a:pt x="60" y="26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58" y="269"/>
                    <a:pt x="56" y="268"/>
                    <a:pt x="55" y="267"/>
                  </a:cubicBezTo>
                  <a:close/>
                  <a:moveTo>
                    <a:pt x="84" y="233"/>
                  </a:moveTo>
                  <a:cubicBezTo>
                    <a:pt x="81" y="231"/>
                    <a:pt x="81" y="226"/>
                    <a:pt x="83" y="223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6" y="220"/>
                    <a:pt x="91" y="220"/>
                    <a:pt x="94" y="223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7" y="225"/>
                    <a:pt x="97" y="230"/>
                    <a:pt x="94" y="233"/>
                  </a:cubicBezTo>
                  <a:cubicBezTo>
                    <a:pt x="94" y="233"/>
                    <a:pt x="94" y="233"/>
                    <a:pt x="94" y="233"/>
                  </a:cubicBezTo>
                  <a:cubicBezTo>
                    <a:pt x="93" y="235"/>
                    <a:pt x="91" y="235"/>
                    <a:pt x="89" y="235"/>
                  </a:cubicBezTo>
                  <a:cubicBezTo>
                    <a:pt x="89" y="235"/>
                    <a:pt x="89" y="235"/>
                    <a:pt x="89" y="235"/>
                  </a:cubicBezTo>
                  <a:cubicBezTo>
                    <a:pt x="87" y="235"/>
                    <a:pt x="85" y="235"/>
                    <a:pt x="84" y="233"/>
                  </a:cubicBezTo>
                  <a:close/>
                  <a:moveTo>
                    <a:pt x="115" y="202"/>
                  </a:moveTo>
                  <a:cubicBezTo>
                    <a:pt x="112" y="199"/>
                    <a:pt x="112" y="194"/>
                    <a:pt x="115" y="191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8" y="189"/>
                    <a:pt x="123" y="189"/>
                    <a:pt x="125" y="192"/>
                  </a:cubicBezTo>
                  <a:cubicBezTo>
                    <a:pt x="125" y="192"/>
                    <a:pt x="125" y="192"/>
                    <a:pt x="125" y="192"/>
                  </a:cubicBezTo>
                  <a:cubicBezTo>
                    <a:pt x="128" y="195"/>
                    <a:pt x="128" y="199"/>
                    <a:pt x="125" y="202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4" y="203"/>
                    <a:pt x="122" y="204"/>
                    <a:pt x="120" y="20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18" y="204"/>
                    <a:pt x="116" y="203"/>
                    <a:pt x="115" y="202"/>
                  </a:cubicBezTo>
                  <a:close/>
                  <a:moveTo>
                    <a:pt x="148" y="172"/>
                  </a:moveTo>
                  <a:cubicBezTo>
                    <a:pt x="145" y="169"/>
                    <a:pt x="145" y="164"/>
                    <a:pt x="149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52" y="159"/>
                    <a:pt x="156" y="160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6"/>
                    <a:pt x="161" y="170"/>
                    <a:pt x="158" y="173"/>
                  </a:cubicBezTo>
                  <a:cubicBezTo>
                    <a:pt x="158" y="173"/>
                    <a:pt x="158" y="173"/>
                    <a:pt x="158" y="173"/>
                  </a:cubicBezTo>
                  <a:cubicBezTo>
                    <a:pt x="157" y="174"/>
                    <a:pt x="155" y="175"/>
                    <a:pt x="153" y="175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1" y="175"/>
                    <a:pt x="149" y="174"/>
                    <a:pt x="148" y="172"/>
                  </a:cubicBezTo>
                  <a:close/>
                  <a:moveTo>
                    <a:pt x="182" y="144"/>
                  </a:moveTo>
                  <a:cubicBezTo>
                    <a:pt x="180" y="141"/>
                    <a:pt x="181" y="137"/>
                    <a:pt x="184" y="134"/>
                  </a:cubicBezTo>
                  <a:cubicBezTo>
                    <a:pt x="184" y="134"/>
                    <a:pt x="184" y="134"/>
                    <a:pt x="184" y="134"/>
                  </a:cubicBezTo>
                  <a:cubicBezTo>
                    <a:pt x="187" y="132"/>
                    <a:pt x="192" y="132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6" y="139"/>
                    <a:pt x="196" y="144"/>
                    <a:pt x="192" y="146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91" y="147"/>
                    <a:pt x="190" y="147"/>
                    <a:pt x="188" y="14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86" y="147"/>
                    <a:pt x="184" y="146"/>
                    <a:pt x="182" y="144"/>
                  </a:cubicBezTo>
                  <a:close/>
                  <a:moveTo>
                    <a:pt x="219" y="119"/>
                  </a:moveTo>
                  <a:cubicBezTo>
                    <a:pt x="217" y="116"/>
                    <a:pt x="218" y="111"/>
                    <a:pt x="221" y="109"/>
                  </a:cubicBezTo>
                  <a:cubicBezTo>
                    <a:pt x="221" y="109"/>
                    <a:pt x="221" y="109"/>
                    <a:pt x="221" y="109"/>
                  </a:cubicBezTo>
                  <a:cubicBezTo>
                    <a:pt x="224" y="107"/>
                    <a:pt x="229" y="108"/>
                    <a:pt x="231" y="111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3" y="115"/>
                    <a:pt x="232" y="119"/>
                    <a:pt x="229" y="121"/>
                  </a:cubicBezTo>
                  <a:cubicBezTo>
                    <a:pt x="229" y="121"/>
                    <a:pt x="229" y="121"/>
                    <a:pt x="229" y="121"/>
                  </a:cubicBezTo>
                  <a:cubicBezTo>
                    <a:pt x="229" y="121"/>
                    <a:pt x="229" y="121"/>
                    <a:pt x="229" y="121"/>
                  </a:cubicBezTo>
                  <a:cubicBezTo>
                    <a:pt x="229" y="121"/>
                    <a:pt x="229" y="121"/>
                    <a:pt x="229" y="121"/>
                  </a:cubicBezTo>
                  <a:cubicBezTo>
                    <a:pt x="228" y="122"/>
                    <a:pt x="226" y="123"/>
                    <a:pt x="225" y="123"/>
                  </a:cubicBezTo>
                  <a:cubicBezTo>
                    <a:pt x="225" y="123"/>
                    <a:pt x="225" y="123"/>
                    <a:pt x="225" y="123"/>
                  </a:cubicBezTo>
                  <a:cubicBezTo>
                    <a:pt x="222" y="123"/>
                    <a:pt x="220" y="121"/>
                    <a:pt x="219" y="119"/>
                  </a:cubicBezTo>
                  <a:close/>
                  <a:moveTo>
                    <a:pt x="257" y="96"/>
                  </a:moveTo>
                  <a:cubicBezTo>
                    <a:pt x="255" y="93"/>
                    <a:pt x="256" y="88"/>
                    <a:pt x="260" y="86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63" y="84"/>
                    <a:pt x="268" y="86"/>
                    <a:pt x="269" y="89"/>
                  </a:cubicBezTo>
                  <a:cubicBezTo>
                    <a:pt x="269" y="89"/>
                    <a:pt x="269" y="89"/>
                    <a:pt x="269" y="89"/>
                  </a:cubicBezTo>
                  <a:cubicBezTo>
                    <a:pt x="271" y="93"/>
                    <a:pt x="270" y="97"/>
                    <a:pt x="267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100"/>
                    <a:pt x="264" y="100"/>
                    <a:pt x="263" y="100"/>
                  </a:cubicBezTo>
                  <a:cubicBezTo>
                    <a:pt x="263" y="100"/>
                    <a:pt x="263" y="100"/>
                    <a:pt x="263" y="100"/>
                  </a:cubicBezTo>
                  <a:cubicBezTo>
                    <a:pt x="261" y="100"/>
                    <a:pt x="258" y="99"/>
                    <a:pt x="257" y="96"/>
                  </a:cubicBezTo>
                  <a:close/>
                  <a:moveTo>
                    <a:pt x="296" y="76"/>
                  </a:moveTo>
                  <a:cubicBezTo>
                    <a:pt x="294" y="72"/>
                    <a:pt x="296" y="68"/>
                    <a:pt x="300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303" y="64"/>
                    <a:pt x="307" y="66"/>
                    <a:pt x="309" y="70"/>
                  </a:cubicBezTo>
                  <a:cubicBezTo>
                    <a:pt x="309" y="70"/>
                    <a:pt x="309" y="70"/>
                    <a:pt x="309" y="70"/>
                  </a:cubicBezTo>
                  <a:cubicBezTo>
                    <a:pt x="311" y="73"/>
                    <a:pt x="309" y="78"/>
                    <a:pt x="306" y="79"/>
                  </a:cubicBezTo>
                  <a:cubicBezTo>
                    <a:pt x="306" y="79"/>
                    <a:pt x="306" y="79"/>
                    <a:pt x="306" y="79"/>
                  </a:cubicBezTo>
                  <a:cubicBezTo>
                    <a:pt x="305" y="80"/>
                    <a:pt x="304" y="80"/>
                    <a:pt x="303" y="80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0" y="80"/>
                    <a:pt x="297" y="78"/>
                    <a:pt x="296" y="76"/>
                  </a:cubicBezTo>
                  <a:close/>
                  <a:moveTo>
                    <a:pt x="337" y="58"/>
                  </a:moveTo>
                  <a:cubicBezTo>
                    <a:pt x="335" y="54"/>
                    <a:pt x="337" y="50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4" y="47"/>
                    <a:pt x="349" y="49"/>
                    <a:pt x="350" y="53"/>
                  </a:cubicBezTo>
                  <a:cubicBezTo>
                    <a:pt x="350" y="53"/>
                    <a:pt x="350" y="53"/>
                    <a:pt x="350" y="53"/>
                  </a:cubicBezTo>
                  <a:cubicBezTo>
                    <a:pt x="352" y="56"/>
                    <a:pt x="350" y="61"/>
                    <a:pt x="346" y="62"/>
                  </a:cubicBezTo>
                  <a:cubicBezTo>
                    <a:pt x="346" y="62"/>
                    <a:pt x="346" y="62"/>
                    <a:pt x="346" y="62"/>
                  </a:cubicBezTo>
                  <a:cubicBezTo>
                    <a:pt x="346" y="62"/>
                    <a:pt x="346" y="62"/>
                    <a:pt x="346" y="62"/>
                  </a:cubicBezTo>
                  <a:cubicBezTo>
                    <a:pt x="346" y="62"/>
                    <a:pt x="346" y="62"/>
                    <a:pt x="346" y="62"/>
                  </a:cubicBezTo>
                  <a:cubicBezTo>
                    <a:pt x="345" y="62"/>
                    <a:pt x="344" y="63"/>
                    <a:pt x="343" y="63"/>
                  </a:cubicBezTo>
                  <a:cubicBezTo>
                    <a:pt x="343" y="63"/>
                    <a:pt x="343" y="63"/>
                    <a:pt x="343" y="63"/>
                  </a:cubicBezTo>
                  <a:cubicBezTo>
                    <a:pt x="340" y="63"/>
                    <a:pt x="338" y="61"/>
                    <a:pt x="337" y="58"/>
                  </a:cubicBezTo>
                  <a:close/>
                  <a:moveTo>
                    <a:pt x="378" y="43"/>
                  </a:moveTo>
                  <a:cubicBezTo>
                    <a:pt x="377" y="39"/>
                    <a:pt x="379" y="35"/>
                    <a:pt x="383" y="33"/>
                  </a:cubicBezTo>
                  <a:cubicBezTo>
                    <a:pt x="383" y="33"/>
                    <a:pt x="383" y="33"/>
                    <a:pt x="383" y="33"/>
                  </a:cubicBezTo>
                  <a:cubicBezTo>
                    <a:pt x="387" y="32"/>
                    <a:pt x="391" y="34"/>
                    <a:pt x="392" y="38"/>
                  </a:cubicBezTo>
                  <a:cubicBezTo>
                    <a:pt x="392" y="38"/>
                    <a:pt x="392" y="38"/>
                    <a:pt x="392" y="38"/>
                  </a:cubicBezTo>
                  <a:cubicBezTo>
                    <a:pt x="393" y="42"/>
                    <a:pt x="391" y="46"/>
                    <a:pt x="387" y="47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7" y="48"/>
                    <a:pt x="386" y="48"/>
                    <a:pt x="385" y="48"/>
                  </a:cubicBezTo>
                  <a:cubicBezTo>
                    <a:pt x="385" y="48"/>
                    <a:pt x="385" y="48"/>
                    <a:pt x="385" y="48"/>
                  </a:cubicBezTo>
                  <a:cubicBezTo>
                    <a:pt x="382" y="48"/>
                    <a:pt x="379" y="46"/>
                    <a:pt x="378" y="43"/>
                  </a:cubicBezTo>
                  <a:close/>
                  <a:moveTo>
                    <a:pt x="421" y="30"/>
                  </a:moveTo>
                  <a:cubicBezTo>
                    <a:pt x="420" y="26"/>
                    <a:pt x="422" y="22"/>
                    <a:pt x="426" y="21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30" y="20"/>
                    <a:pt x="434" y="23"/>
                    <a:pt x="435" y="26"/>
                  </a:cubicBezTo>
                  <a:cubicBezTo>
                    <a:pt x="435" y="26"/>
                    <a:pt x="435" y="26"/>
                    <a:pt x="435" y="26"/>
                  </a:cubicBezTo>
                  <a:cubicBezTo>
                    <a:pt x="436" y="30"/>
                    <a:pt x="433" y="34"/>
                    <a:pt x="429" y="35"/>
                  </a:cubicBezTo>
                  <a:cubicBezTo>
                    <a:pt x="429" y="35"/>
                    <a:pt x="429" y="35"/>
                    <a:pt x="429" y="35"/>
                  </a:cubicBezTo>
                  <a:cubicBezTo>
                    <a:pt x="429" y="36"/>
                    <a:pt x="428" y="36"/>
                    <a:pt x="428" y="36"/>
                  </a:cubicBezTo>
                  <a:cubicBezTo>
                    <a:pt x="428" y="36"/>
                    <a:pt x="428" y="36"/>
                    <a:pt x="428" y="36"/>
                  </a:cubicBezTo>
                  <a:cubicBezTo>
                    <a:pt x="424" y="36"/>
                    <a:pt x="421" y="33"/>
                    <a:pt x="421" y="30"/>
                  </a:cubicBezTo>
                  <a:close/>
                  <a:moveTo>
                    <a:pt x="464" y="20"/>
                  </a:moveTo>
                  <a:cubicBezTo>
                    <a:pt x="463" y="16"/>
                    <a:pt x="466" y="12"/>
                    <a:pt x="470" y="12"/>
                  </a:cubicBezTo>
                  <a:cubicBezTo>
                    <a:pt x="470" y="12"/>
                    <a:pt x="470" y="12"/>
                    <a:pt x="470" y="12"/>
                  </a:cubicBezTo>
                  <a:cubicBezTo>
                    <a:pt x="474" y="11"/>
                    <a:pt x="477" y="13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79" y="21"/>
                    <a:pt x="476" y="25"/>
                    <a:pt x="472" y="26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6"/>
                    <a:pt x="471" y="26"/>
                    <a:pt x="471" y="26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8" y="26"/>
                    <a:pt x="464" y="24"/>
                    <a:pt x="464" y="20"/>
                  </a:cubicBezTo>
                  <a:close/>
                  <a:moveTo>
                    <a:pt x="507" y="13"/>
                  </a:moveTo>
                  <a:cubicBezTo>
                    <a:pt x="507" y="9"/>
                    <a:pt x="510" y="5"/>
                    <a:pt x="514" y="5"/>
                  </a:cubicBezTo>
                  <a:cubicBezTo>
                    <a:pt x="514" y="5"/>
                    <a:pt x="514" y="5"/>
                    <a:pt x="514" y="5"/>
                  </a:cubicBezTo>
                  <a:cubicBezTo>
                    <a:pt x="518" y="4"/>
                    <a:pt x="521" y="7"/>
                    <a:pt x="522" y="11"/>
                  </a:cubicBezTo>
                  <a:cubicBezTo>
                    <a:pt x="522" y="11"/>
                    <a:pt x="522" y="11"/>
                    <a:pt x="522" y="11"/>
                  </a:cubicBezTo>
                  <a:cubicBezTo>
                    <a:pt x="522" y="15"/>
                    <a:pt x="520" y="19"/>
                    <a:pt x="516" y="19"/>
                  </a:cubicBezTo>
                  <a:cubicBezTo>
                    <a:pt x="516" y="19"/>
                    <a:pt x="516" y="19"/>
                    <a:pt x="516" y="19"/>
                  </a:cubicBezTo>
                  <a:cubicBezTo>
                    <a:pt x="515" y="19"/>
                    <a:pt x="515" y="19"/>
                    <a:pt x="515" y="19"/>
                  </a:cubicBezTo>
                  <a:cubicBezTo>
                    <a:pt x="515" y="19"/>
                    <a:pt x="515" y="19"/>
                    <a:pt x="515" y="19"/>
                  </a:cubicBezTo>
                  <a:cubicBezTo>
                    <a:pt x="511" y="19"/>
                    <a:pt x="508" y="17"/>
                    <a:pt x="507" y="13"/>
                  </a:cubicBezTo>
                  <a:close/>
                  <a:moveTo>
                    <a:pt x="552" y="8"/>
                  </a:moveTo>
                  <a:cubicBezTo>
                    <a:pt x="551" y="4"/>
                    <a:pt x="554" y="1"/>
                    <a:pt x="558" y="1"/>
                  </a:cubicBezTo>
                  <a:cubicBezTo>
                    <a:pt x="558" y="1"/>
                    <a:pt x="558" y="1"/>
                    <a:pt x="558" y="1"/>
                  </a:cubicBezTo>
                  <a:cubicBezTo>
                    <a:pt x="562" y="0"/>
                    <a:pt x="566" y="3"/>
                    <a:pt x="566" y="7"/>
                  </a:cubicBezTo>
                  <a:cubicBezTo>
                    <a:pt x="566" y="7"/>
                    <a:pt x="566" y="7"/>
                    <a:pt x="566" y="7"/>
                  </a:cubicBezTo>
                  <a:cubicBezTo>
                    <a:pt x="566" y="11"/>
                    <a:pt x="563" y="15"/>
                    <a:pt x="559" y="15"/>
                  </a:cubicBezTo>
                  <a:cubicBezTo>
                    <a:pt x="559" y="15"/>
                    <a:pt x="559" y="15"/>
                    <a:pt x="559" y="15"/>
                  </a:cubicBezTo>
                  <a:cubicBezTo>
                    <a:pt x="559" y="15"/>
                    <a:pt x="559" y="15"/>
                    <a:pt x="559" y="15"/>
                  </a:cubicBezTo>
                  <a:cubicBezTo>
                    <a:pt x="559" y="15"/>
                    <a:pt x="559" y="15"/>
                    <a:pt x="559" y="15"/>
                  </a:cubicBezTo>
                  <a:cubicBezTo>
                    <a:pt x="559" y="15"/>
                    <a:pt x="559" y="15"/>
                    <a:pt x="559" y="15"/>
                  </a:cubicBezTo>
                  <a:cubicBezTo>
                    <a:pt x="559" y="15"/>
                    <a:pt x="559" y="15"/>
                    <a:pt x="559" y="15"/>
                  </a:cubicBezTo>
                  <a:cubicBezTo>
                    <a:pt x="555" y="15"/>
                    <a:pt x="552" y="12"/>
                    <a:pt x="55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448A2C8F-DC21-3FAC-0832-0C6B4EDFE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701" y="854128"/>
              <a:ext cx="267853" cy="137309"/>
            </a:xfrm>
            <a:custGeom>
              <a:avLst/>
              <a:gdLst>
                <a:gd name="T0" fmla="*/ 495 w 509"/>
                <a:gd name="T1" fmla="*/ 254 h 261"/>
                <a:gd name="T2" fmla="*/ 502 w 509"/>
                <a:gd name="T3" fmla="*/ 247 h 261"/>
                <a:gd name="T4" fmla="*/ 509 w 509"/>
                <a:gd name="T5" fmla="*/ 254 h 261"/>
                <a:gd name="T6" fmla="*/ 501 w 509"/>
                <a:gd name="T7" fmla="*/ 261 h 261"/>
                <a:gd name="T8" fmla="*/ 451 w 509"/>
                <a:gd name="T9" fmla="*/ 249 h 261"/>
                <a:gd name="T10" fmla="*/ 459 w 509"/>
                <a:gd name="T11" fmla="*/ 243 h 261"/>
                <a:gd name="T12" fmla="*/ 466 w 509"/>
                <a:gd name="T13" fmla="*/ 251 h 261"/>
                <a:gd name="T14" fmla="*/ 457 w 509"/>
                <a:gd name="T15" fmla="*/ 257 h 261"/>
                <a:gd name="T16" fmla="*/ 408 w 509"/>
                <a:gd name="T17" fmla="*/ 242 h 261"/>
                <a:gd name="T18" fmla="*/ 417 w 509"/>
                <a:gd name="T19" fmla="*/ 236 h 261"/>
                <a:gd name="T20" fmla="*/ 415 w 509"/>
                <a:gd name="T21" fmla="*/ 251 h 261"/>
                <a:gd name="T22" fmla="*/ 371 w 509"/>
                <a:gd name="T23" fmla="*/ 241 h 261"/>
                <a:gd name="T24" fmla="*/ 366 w 509"/>
                <a:gd name="T25" fmla="*/ 232 h 261"/>
                <a:gd name="T26" fmla="*/ 374 w 509"/>
                <a:gd name="T27" fmla="*/ 227 h 261"/>
                <a:gd name="T28" fmla="*/ 380 w 509"/>
                <a:gd name="T29" fmla="*/ 236 h 261"/>
                <a:gd name="T30" fmla="*/ 371 w 509"/>
                <a:gd name="T31" fmla="*/ 241 h 261"/>
                <a:gd name="T32" fmla="*/ 324 w 509"/>
                <a:gd name="T33" fmla="*/ 220 h 261"/>
                <a:gd name="T34" fmla="*/ 338 w 509"/>
                <a:gd name="T35" fmla="*/ 225 h 261"/>
                <a:gd name="T36" fmla="*/ 331 w 509"/>
                <a:gd name="T37" fmla="*/ 230 h 261"/>
                <a:gd name="T38" fmla="*/ 283 w 509"/>
                <a:gd name="T39" fmla="*/ 205 h 261"/>
                <a:gd name="T40" fmla="*/ 292 w 509"/>
                <a:gd name="T41" fmla="*/ 201 h 261"/>
                <a:gd name="T42" fmla="*/ 289 w 509"/>
                <a:gd name="T43" fmla="*/ 215 h 261"/>
                <a:gd name="T44" fmla="*/ 246 w 509"/>
                <a:gd name="T45" fmla="*/ 198 h 261"/>
                <a:gd name="T46" fmla="*/ 252 w 509"/>
                <a:gd name="T47" fmla="*/ 184 h 261"/>
                <a:gd name="T48" fmla="*/ 256 w 509"/>
                <a:gd name="T49" fmla="*/ 194 h 261"/>
                <a:gd name="T50" fmla="*/ 246 w 509"/>
                <a:gd name="T51" fmla="*/ 198 h 261"/>
                <a:gd name="T52" fmla="*/ 204 w 509"/>
                <a:gd name="T53" fmla="*/ 168 h 261"/>
                <a:gd name="T54" fmla="*/ 214 w 509"/>
                <a:gd name="T55" fmla="*/ 165 h 261"/>
                <a:gd name="T56" fmla="*/ 217 w 509"/>
                <a:gd name="T57" fmla="*/ 175 h 261"/>
                <a:gd name="T58" fmla="*/ 207 w 509"/>
                <a:gd name="T59" fmla="*/ 178 h 261"/>
                <a:gd name="T60" fmla="*/ 166 w 509"/>
                <a:gd name="T61" fmla="*/ 146 h 261"/>
                <a:gd name="T62" fmla="*/ 179 w 509"/>
                <a:gd name="T63" fmla="*/ 154 h 261"/>
                <a:gd name="T64" fmla="*/ 172 w 509"/>
                <a:gd name="T65" fmla="*/ 157 h 261"/>
                <a:gd name="T66" fmla="*/ 130 w 509"/>
                <a:gd name="T67" fmla="*/ 121 h 261"/>
                <a:gd name="T68" fmla="*/ 140 w 509"/>
                <a:gd name="T69" fmla="*/ 120 h 261"/>
                <a:gd name="T70" fmla="*/ 136 w 509"/>
                <a:gd name="T71" fmla="*/ 133 h 261"/>
                <a:gd name="T72" fmla="*/ 97 w 509"/>
                <a:gd name="T73" fmla="*/ 105 h 261"/>
                <a:gd name="T74" fmla="*/ 106 w 509"/>
                <a:gd name="T75" fmla="*/ 94 h 261"/>
                <a:gd name="T76" fmla="*/ 106 w 509"/>
                <a:gd name="T77" fmla="*/ 94 h 261"/>
                <a:gd name="T78" fmla="*/ 101 w 509"/>
                <a:gd name="T79" fmla="*/ 107 h 261"/>
                <a:gd name="T80" fmla="*/ 64 w 509"/>
                <a:gd name="T81" fmla="*/ 76 h 261"/>
                <a:gd name="T82" fmla="*/ 73 w 509"/>
                <a:gd name="T83" fmla="*/ 65 h 261"/>
                <a:gd name="T84" fmla="*/ 74 w 509"/>
                <a:gd name="T85" fmla="*/ 76 h 261"/>
                <a:gd name="T86" fmla="*/ 64 w 509"/>
                <a:gd name="T87" fmla="*/ 76 h 261"/>
                <a:gd name="T88" fmla="*/ 32 w 509"/>
                <a:gd name="T89" fmla="*/ 35 h 261"/>
                <a:gd name="T90" fmla="*/ 42 w 509"/>
                <a:gd name="T91" fmla="*/ 35 h 261"/>
                <a:gd name="T92" fmla="*/ 37 w 509"/>
                <a:gd name="T93" fmla="*/ 47 h 261"/>
                <a:gd name="T94" fmla="*/ 3 w 509"/>
                <a:gd name="T95" fmla="*/ 12 h 261"/>
                <a:gd name="T96" fmla="*/ 3 w 509"/>
                <a:gd name="T97" fmla="*/ 2 h 261"/>
                <a:gd name="T98" fmla="*/ 14 w 509"/>
                <a:gd name="T99" fmla="*/ 3 h 261"/>
                <a:gd name="T100" fmla="*/ 13 w 509"/>
                <a:gd name="T101" fmla="*/ 13 h 261"/>
                <a:gd name="T102" fmla="*/ 3 w 509"/>
                <a:gd name="T103" fmla="*/ 1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9" h="261">
                  <a:moveTo>
                    <a:pt x="501" y="261"/>
                  </a:moveTo>
                  <a:cubicBezTo>
                    <a:pt x="497" y="261"/>
                    <a:pt x="494" y="258"/>
                    <a:pt x="495" y="254"/>
                  </a:cubicBezTo>
                  <a:cubicBezTo>
                    <a:pt x="495" y="254"/>
                    <a:pt x="495" y="254"/>
                    <a:pt x="495" y="254"/>
                  </a:cubicBezTo>
                  <a:cubicBezTo>
                    <a:pt x="495" y="250"/>
                    <a:pt x="498" y="247"/>
                    <a:pt x="502" y="247"/>
                  </a:cubicBezTo>
                  <a:cubicBezTo>
                    <a:pt x="502" y="247"/>
                    <a:pt x="502" y="247"/>
                    <a:pt x="502" y="247"/>
                  </a:cubicBezTo>
                  <a:cubicBezTo>
                    <a:pt x="502" y="247"/>
                    <a:pt x="502" y="247"/>
                    <a:pt x="502" y="247"/>
                  </a:cubicBezTo>
                  <a:cubicBezTo>
                    <a:pt x="502" y="247"/>
                    <a:pt x="502" y="247"/>
                    <a:pt x="502" y="247"/>
                  </a:cubicBezTo>
                  <a:cubicBezTo>
                    <a:pt x="506" y="247"/>
                    <a:pt x="509" y="250"/>
                    <a:pt x="509" y="254"/>
                  </a:cubicBezTo>
                  <a:cubicBezTo>
                    <a:pt x="509" y="254"/>
                    <a:pt x="509" y="254"/>
                    <a:pt x="509" y="254"/>
                  </a:cubicBezTo>
                  <a:cubicBezTo>
                    <a:pt x="509" y="258"/>
                    <a:pt x="506" y="261"/>
                    <a:pt x="502" y="261"/>
                  </a:cubicBezTo>
                  <a:cubicBezTo>
                    <a:pt x="502" y="261"/>
                    <a:pt x="502" y="261"/>
                    <a:pt x="502" y="261"/>
                  </a:cubicBezTo>
                  <a:cubicBezTo>
                    <a:pt x="502" y="261"/>
                    <a:pt x="502" y="261"/>
                    <a:pt x="501" y="261"/>
                  </a:cubicBezTo>
                  <a:close/>
                  <a:moveTo>
                    <a:pt x="457" y="257"/>
                  </a:moveTo>
                  <a:cubicBezTo>
                    <a:pt x="454" y="257"/>
                    <a:pt x="451" y="253"/>
                    <a:pt x="451" y="249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52" y="245"/>
                    <a:pt x="455" y="242"/>
                    <a:pt x="459" y="243"/>
                  </a:cubicBezTo>
                  <a:cubicBezTo>
                    <a:pt x="459" y="243"/>
                    <a:pt x="459" y="243"/>
                    <a:pt x="459" y="243"/>
                  </a:cubicBezTo>
                  <a:cubicBezTo>
                    <a:pt x="459" y="243"/>
                    <a:pt x="459" y="243"/>
                    <a:pt x="459" y="243"/>
                  </a:cubicBezTo>
                  <a:cubicBezTo>
                    <a:pt x="459" y="243"/>
                    <a:pt x="459" y="243"/>
                    <a:pt x="459" y="243"/>
                  </a:cubicBezTo>
                  <a:cubicBezTo>
                    <a:pt x="463" y="243"/>
                    <a:pt x="466" y="247"/>
                    <a:pt x="466" y="251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5" y="255"/>
                    <a:pt x="462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7" y="257"/>
                  </a:cubicBezTo>
                  <a:close/>
                  <a:moveTo>
                    <a:pt x="414" y="251"/>
                  </a:moveTo>
                  <a:cubicBezTo>
                    <a:pt x="414" y="251"/>
                    <a:pt x="414" y="251"/>
                    <a:pt x="414" y="251"/>
                  </a:cubicBezTo>
                  <a:cubicBezTo>
                    <a:pt x="410" y="250"/>
                    <a:pt x="407" y="246"/>
                    <a:pt x="408" y="242"/>
                  </a:cubicBezTo>
                  <a:cubicBezTo>
                    <a:pt x="408" y="242"/>
                    <a:pt x="408" y="242"/>
                    <a:pt x="408" y="242"/>
                  </a:cubicBezTo>
                  <a:cubicBezTo>
                    <a:pt x="409" y="238"/>
                    <a:pt x="413" y="236"/>
                    <a:pt x="417" y="236"/>
                  </a:cubicBezTo>
                  <a:cubicBezTo>
                    <a:pt x="417" y="236"/>
                    <a:pt x="417" y="236"/>
                    <a:pt x="417" y="236"/>
                  </a:cubicBezTo>
                  <a:cubicBezTo>
                    <a:pt x="421" y="237"/>
                    <a:pt x="423" y="241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8"/>
                    <a:pt x="419" y="251"/>
                    <a:pt x="415" y="251"/>
                  </a:cubicBezTo>
                  <a:cubicBezTo>
                    <a:pt x="415" y="251"/>
                    <a:pt x="415" y="251"/>
                    <a:pt x="415" y="251"/>
                  </a:cubicBezTo>
                  <a:cubicBezTo>
                    <a:pt x="415" y="251"/>
                    <a:pt x="414" y="251"/>
                    <a:pt x="414" y="251"/>
                  </a:cubicBezTo>
                  <a:close/>
                  <a:moveTo>
                    <a:pt x="371" y="241"/>
                  </a:moveTo>
                  <a:cubicBezTo>
                    <a:pt x="371" y="241"/>
                    <a:pt x="371" y="241"/>
                    <a:pt x="371" y="241"/>
                  </a:cubicBezTo>
                  <a:cubicBezTo>
                    <a:pt x="367" y="240"/>
                    <a:pt x="365" y="236"/>
                    <a:pt x="366" y="232"/>
                  </a:cubicBezTo>
                  <a:cubicBezTo>
                    <a:pt x="366" y="232"/>
                    <a:pt x="366" y="232"/>
                    <a:pt x="366" y="232"/>
                  </a:cubicBezTo>
                  <a:cubicBezTo>
                    <a:pt x="366" y="229"/>
                    <a:pt x="371" y="226"/>
                    <a:pt x="374" y="227"/>
                  </a:cubicBezTo>
                  <a:cubicBezTo>
                    <a:pt x="374" y="227"/>
                    <a:pt x="374" y="227"/>
                    <a:pt x="374" y="227"/>
                  </a:cubicBezTo>
                  <a:cubicBezTo>
                    <a:pt x="374" y="227"/>
                    <a:pt x="374" y="227"/>
                    <a:pt x="374" y="227"/>
                  </a:cubicBezTo>
                  <a:cubicBezTo>
                    <a:pt x="374" y="227"/>
                    <a:pt x="374" y="227"/>
                    <a:pt x="374" y="227"/>
                  </a:cubicBezTo>
                  <a:cubicBezTo>
                    <a:pt x="378" y="228"/>
                    <a:pt x="381" y="232"/>
                    <a:pt x="380" y="236"/>
                  </a:cubicBezTo>
                  <a:cubicBezTo>
                    <a:pt x="380" y="236"/>
                    <a:pt x="380" y="236"/>
                    <a:pt x="380" y="236"/>
                  </a:cubicBezTo>
                  <a:cubicBezTo>
                    <a:pt x="379" y="239"/>
                    <a:pt x="376" y="242"/>
                    <a:pt x="373" y="242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2" y="242"/>
                    <a:pt x="371" y="242"/>
                    <a:pt x="371" y="241"/>
                  </a:cubicBezTo>
                  <a:close/>
                  <a:moveTo>
                    <a:pt x="328" y="229"/>
                  </a:moveTo>
                  <a:cubicBezTo>
                    <a:pt x="325" y="228"/>
                    <a:pt x="322" y="224"/>
                    <a:pt x="324" y="220"/>
                  </a:cubicBezTo>
                  <a:cubicBezTo>
                    <a:pt x="324" y="220"/>
                    <a:pt x="324" y="220"/>
                    <a:pt x="324" y="220"/>
                  </a:cubicBezTo>
                  <a:cubicBezTo>
                    <a:pt x="325" y="216"/>
                    <a:pt x="329" y="214"/>
                    <a:pt x="333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7" y="217"/>
                    <a:pt x="339" y="221"/>
                    <a:pt x="338" y="225"/>
                  </a:cubicBezTo>
                  <a:cubicBezTo>
                    <a:pt x="338" y="225"/>
                    <a:pt x="338" y="225"/>
                    <a:pt x="338" y="225"/>
                  </a:cubicBezTo>
                  <a:cubicBezTo>
                    <a:pt x="337" y="228"/>
                    <a:pt x="334" y="230"/>
                    <a:pt x="331" y="230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30" y="230"/>
                    <a:pt x="329" y="230"/>
                    <a:pt x="328" y="229"/>
                  </a:cubicBezTo>
                  <a:close/>
                  <a:moveTo>
                    <a:pt x="287" y="215"/>
                  </a:moveTo>
                  <a:cubicBezTo>
                    <a:pt x="283" y="213"/>
                    <a:pt x="281" y="209"/>
                    <a:pt x="283" y="205"/>
                  </a:cubicBezTo>
                  <a:cubicBezTo>
                    <a:pt x="283" y="205"/>
                    <a:pt x="283" y="205"/>
                    <a:pt x="283" y="205"/>
                  </a:cubicBezTo>
                  <a:cubicBezTo>
                    <a:pt x="284" y="202"/>
                    <a:pt x="288" y="200"/>
                    <a:pt x="292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6" y="203"/>
                    <a:pt x="298" y="207"/>
                    <a:pt x="296" y="211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5" y="214"/>
                    <a:pt x="292" y="215"/>
                    <a:pt x="289" y="215"/>
                  </a:cubicBezTo>
                  <a:cubicBezTo>
                    <a:pt x="289" y="215"/>
                    <a:pt x="289" y="215"/>
                    <a:pt x="289" y="215"/>
                  </a:cubicBezTo>
                  <a:cubicBezTo>
                    <a:pt x="289" y="215"/>
                    <a:pt x="288" y="215"/>
                    <a:pt x="287" y="215"/>
                  </a:cubicBezTo>
                  <a:close/>
                  <a:moveTo>
                    <a:pt x="246" y="198"/>
                  </a:moveTo>
                  <a:cubicBezTo>
                    <a:pt x="243" y="196"/>
                    <a:pt x="241" y="192"/>
                    <a:pt x="243" y="188"/>
                  </a:cubicBezTo>
                  <a:cubicBezTo>
                    <a:pt x="243" y="188"/>
                    <a:pt x="243" y="188"/>
                    <a:pt x="243" y="188"/>
                  </a:cubicBezTo>
                  <a:cubicBezTo>
                    <a:pt x="244" y="184"/>
                    <a:pt x="249" y="183"/>
                    <a:pt x="252" y="184"/>
                  </a:cubicBezTo>
                  <a:cubicBezTo>
                    <a:pt x="252" y="184"/>
                    <a:pt x="252" y="184"/>
                    <a:pt x="252" y="184"/>
                  </a:cubicBezTo>
                  <a:cubicBezTo>
                    <a:pt x="256" y="186"/>
                    <a:pt x="258" y="190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5" y="197"/>
                    <a:pt x="252" y="198"/>
                    <a:pt x="249" y="198"/>
                  </a:cubicBezTo>
                  <a:cubicBezTo>
                    <a:pt x="249" y="198"/>
                    <a:pt x="249" y="198"/>
                    <a:pt x="249" y="198"/>
                  </a:cubicBezTo>
                  <a:cubicBezTo>
                    <a:pt x="248" y="198"/>
                    <a:pt x="247" y="198"/>
                    <a:pt x="246" y="198"/>
                  </a:cubicBezTo>
                  <a:close/>
                  <a:moveTo>
                    <a:pt x="207" y="178"/>
                  </a:moveTo>
                  <a:cubicBezTo>
                    <a:pt x="203" y="176"/>
                    <a:pt x="202" y="172"/>
                    <a:pt x="204" y="168"/>
                  </a:cubicBezTo>
                  <a:cubicBezTo>
                    <a:pt x="204" y="168"/>
                    <a:pt x="204" y="168"/>
                    <a:pt x="204" y="168"/>
                  </a:cubicBezTo>
                  <a:cubicBezTo>
                    <a:pt x="206" y="165"/>
                    <a:pt x="210" y="163"/>
                    <a:pt x="214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7" y="167"/>
                    <a:pt x="218" y="172"/>
                    <a:pt x="217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5" y="178"/>
                    <a:pt x="213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09" y="179"/>
                    <a:pt x="208" y="179"/>
                    <a:pt x="207" y="178"/>
                  </a:cubicBezTo>
                  <a:close/>
                  <a:moveTo>
                    <a:pt x="169" y="156"/>
                  </a:moveTo>
                  <a:cubicBezTo>
                    <a:pt x="165" y="154"/>
                    <a:pt x="164" y="149"/>
                    <a:pt x="166" y="146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8" y="143"/>
                    <a:pt x="173" y="141"/>
                    <a:pt x="176" y="144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80" y="146"/>
                    <a:pt x="181" y="150"/>
                    <a:pt x="179" y="154"/>
                  </a:cubicBezTo>
                  <a:cubicBezTo>
                    <a:pt x="179" y="154"/>
                    <a:pt x="179" y="154"/>
                    <a:pt x="179" y="154"/>
                  </a:cubicBezTo>
                  <a:cubicBezTo>
                    <a:pt x="177" y="156"/>
                    <a:pt x="175" y="157"/>
                    <a:pt x="172" y="157"/>
                  </a:cubicBezTo>
                  <a:cubicBezTo>
                    <a:pt x="172" y="157"/>
                    <a:pt x="172" y="157"/>
                    <a:pt x="172" y="157"/>
                  </a:cubicBezTo>
                  <a:cubicBezTo>
                    <a:pt x="171" y="157"/>
                    <a:pt x="170" y="157"/>
                    <a:pt x="169" y="156"/>
                  </a:cubicBezTo>
                  <a:close/>
                  <a:moveTo>
                    <a:pt x="132" y="132"/>
                  </a:moveTo>
                  <a:cubicBezTo>
                    <a:pt x="129" y="129"/>
                    <a:pt x="128" y="125"/>
                    <a:pt x="130" y="121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3" y="118"/>
                    <a:pt x="137" y="117"/>
                    <a:pt x="140" y="120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4" y="122"/>
                    <a:pt x="144" y="127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2"/>
                    <a:pt x="138" y="133"/>
                    <a:pt x="136" y="133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5" y="133"/>
                    <a:pt x="133" y="133"/>
                    <a:pt x="132" y="132"/>
                  </a:cubicBezTo>
                  <a:close/>
                  <a:moveTo>
                    <a:pt x="97" y="105"/>
                  </a:moveTo>
                  <a:cubicBezTo>
                    <a:pt x="94" y="102"/>
                    <a:pt x="93" y="98"/>
                    <a:pt x="96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8" y="92"/>
                    <a:pt x="103" y="91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9" y="96"/>
                    <a:pt x="110" y="101"/>
                    <a:pt x="107" y="104"/>
                  </a:cubicBezTo>
                  <a:cubicBezTo>
                    <a:pt x="107" y="104"/>
                    <a:pt x="107" y="104"/>
                    <a:pt x="107" y="104"/>
                  </a:cubicBezTo>
                  <a:cubicBezTo>
                    <a:pt x="106" y="106"/>
                    <a:pt x="104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0" y="107"/>
                    <a:pt x="98" y="106"/>
                    <a:pt x="97" y="105"/>
                  </a:cubicBezTo>
                  <a:close/>
                  <a:moveTo>
                    <a:pt x="64" y="76"/>
                  </a:moveTo>
                  <a:cubicBezTo>
                    <a:pt x="60" y="73"/>
                    <a:pt x="60" y="69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6" y="63"/>
                    <a:pt x="70" y="63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6" y="68"/>
                    <a:pt x="77" y="73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2" y="77"/>
                    <a:pt x="70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7" y="78"/>
                    <a:pt x="65" y="77"/>
                    <a:pt x="64" y="76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2"/>
                    <a:pt x="29" y="38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2"/>
                    <a:pt x="40" y="32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8"/>
                    <a:pt x="45" y="43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1" y="47"/>
                    <a:pt x="39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5" y="47"/>
                    <a:pt x="33" y="47"/>
                    <a:pt x="32" y="45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7" y="0"/>
                    <a:pt x="11" y="0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6"/>
                    <a:pt x="16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0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4" y="14"/>
                    <a:pt x="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712FF354-5C07-350C-5FB9-03E6137639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32" y="853451"/>
              <a:ext cx="268530" cy="137985"/>
            </a:xfrm>
            <a:custGeom>
              <a:avLst/>
              <a:gdLst>
                <a:gd name="T0" fmla="*/ 7 w 510"/>
                <a:gd name="T1" fmla="*/ 248 h 262"/>
                <a:gd name="T2" fmla="*/ 15 w 510"/>
                <a:gd name="T3" fmla="*/ 255 h 262"/>
                <a:gd name="T4" fmla="*/ 8 w 510"/>
                <a:gd name="T5" fmla="*/ 262 h 262"/>
                <a:gd name="T6" fmla="*/ 0 w 510"/>
                <a:gd name="T7" fmla="*/ 256 h 262"/>
                <a:gd name="T8" fmla="*/ 50 w 510"/>
                <a:gd name="T9" fmla="*/ 244 h 262"/>
                <a:gd name="T10" fmla="*/ 58 w 510"/>
                <a:gd name="T11" fmla="*/ 250 h 262"/>
                <a:gd name="T12" fmla="*/ 52 w 510"/>
                <a:gd name="T13" fmla="*/ 258 h 262"/>
                <a:gd name="T14" fmla="*/ 44 w 510"/>
                <a:gd name="T15" fmla="*/ 252 h 262"/>
                <a:gd name="T16" fmla="*/ 93 w 510"/>
                <a:gd name="T17" fmla="*/ 237 h 262"/>
                <a:gd name="T18" fmla="*/ 101 w 510"/>
                <a:gd name="T19" fmla="*/ 243 h 262"/>
                <a:gd name="T20" fmla="*/ 95 w 510"/>
                <a:gd name="T21" fmla="*/ 252 h 262"/>
                <a:gd name="T22" fmla="*/ 87 w 510"/>
                <a:gd name="T23" fmla="*/ 246 h 262"/>
                <a:gd name="T24" fmla="*/ 135 w 510"/>
                <a:gd name="T25" fmla="*/ 228 h 262"/>
                <a:gd name="T26" fmla="*/ 144 w 510"/>
                <a:gd name="T27" fmla="*/ 233 h 262"/>
                <a:gd name="T28" fmla="*/ 139 w 510"/>
                <a:gd name="T29" fmla="*/ 242 h 262"/>
                <a:gd name="T30" fmla="*/ 130 w 510"/>
                <a:gd name="T31" fmla="*/ 237 h 262"/>
                <a:gd name="T32" fmla="*/ 177 w 510"/>
                <a:gd name="T33" fmla="*/ 216 h 262"/>
                <a:gd name="T34" fmla="*/ 181 w 510"/>
                <a:gd name="T35" fmla="*/ 230 h 262"/>
                <a:gd name="T36" fmla="*/ 179 w 510"/>
                <a:gd name="T37" fmla="*/ 231 h 262"/>
                <a:gd name="T38" fmla="*/ 217 w 510"/>
                <a:gd name="T39" fmla="*/ 202 h 262"/>
                <a:gd name="T40" fmla="*/ 227 w 510"/>
                <a:gd name="T41" fmla="*/ 206 h 262"/>
                <a:gd name="T42" fmla="*/ 220 w 510"/>
                <a:gd name="T43" fmla="*/ 216 h 262"/>
                <a:gd name="T44" fmla="*/ 254 w 510"/>
                <a:gd name="T45" fmla="*/ 195 h 262"/>
                <a:gd name="T46" fmla="*/ 267 w 510"/>
                <a:gd name="T47" fmla="*/ 189 h 262"/>
                <a:gd name="T48" fmla="*/ 263 w 510"/>
                <a:gd name="T49" fmla="*/ 199 h 262"/>
                <a:gd name="T50" fmla="*/ 254 w 510"/>
                <a:gd name="T51" fmla="*/ 195 h 262"/>
                <a:gd name="T52" fmla="*/ 296 w 510"/>
                <a:gd name="T53" fmla="*/ 166 h 262"/>
                <a:gd name="T54" fmla="*/ 303 w 510"/>
                <a:gd name="T55" fmla="*/ 179 h 262"/>
                <a:gd name="T56" fmla="*/ 299 w 510"/>
                <a:gd name="T57" fmla="*/ 180 h 262"/>
                <a:gd name="T58" fmla="*/ 333 w 510"/>
                <a:gd name="T59" fmla="*/ 144 h 262"/>
                <a:gd name="T60" fmla="*/ 333 w 510"/>
                <a:gd name="T61" fmla="*/ 144 h 262"/>
                <a:gd name="T62" fmla="*/ 341 w 510"/>
                <a:gd name="T63" fmla="*/ 157 h 262"/>
                <a:gd name="T64" fmla="*/ 337 w 510"/>
                <a:gd name="T65" fmla="*/ 158 h 262"/>
                <a:gd name="T66" fmla="*/ 369 w 510"/>
                <a:gd name="T67" fmla="*/ 120 h 262"/>
                <a:gd name="T68" fmla="*/ 369 w 510"/>
                <a:gd name="T69" fmla="*/ 120 h 262"/>
                <a:gd name="T70" fmla="*/ 378 w 510"/>
                <a:gd name="T71" fmla="*/ 132 h 262"/>
                <a:gd name="T72" fmla="*/ 374 w 510"/>
                <a:gd name="T73" fmla="*/ 134 h 262"/>
                <a:gd name="T74" fmla="*/ 404 w 510"/>
                <a:gd name="T75" fmla="*/ 94 h 262"/>
                <a:gd name="T76" fmla="*/ 414 w 510"/>
                <a:gd name="T77" fmla="*/ 95 h 262"/>
                <a:gd name="T78" fmla="*/ 408 w 510"/>
                <a:gd name="T79" fmla="*/ 107 h 262"/>
                <a:gd name="T80" fmla="*/ 436 w 510"/>
                <a:gd name="T81" fmla="*/ 76 h 262"/>
                <a:gd name="T82" fmla="*/ 447 w 510"/>
                <a:gd name="T83" fmla="*/ 66 h 262"/>
                <a:gd name="T84" fmla="*/ 446 w 510"/>
                <a:gd name="T85" fmla="*/ 77 h 262"/>
                <a:gd name="T86" fmla="*/ 436 w 510"/>
                <a:gd name="T87" fmla="*/ 76 h 262"/>
                <a:gd name="T88" fmla="*/ 467 w 510"/>
                <a:gd name="T89" fmla="*/ 36 h 262"/>
                <a:gd name="T90" fmla="*/ 478 w 510"/>
                <a:gd name="T91" fmla="*/ 46 h 262"/>
                <a:gd name="T92" fmla="*/ 473 w 510"/>
                <a:gd name="T93" fmla="*/ 48 h 262"/>
                <a:gd name="T94" fmla="*/ 496 w 510"/>
                <a:gd name="T95" fmla="*/ 3 h 262"/>
                <a:gd name="T96" fmla="*/ 506 w 510"/>
                <a:gd name="T97" fmla="*/ 3 h 262"/>
                <a:gd name="T98" fmla="*/ 502 w 510"/>
                <a:gd name="T99" fmla="*/ 1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0" h="262">
                  <a:moveTo>
                    <a:pt x="0" y="256"/>
                  </a:moveTo>
                  <a:cubicBezTo>
                    <a:pt x="0" y="251"/>
                    <a:pt x="3" y="248"/>
                    <a:pt x="7" y="248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1" y="248"/>
                    <a:pt x="14" y="251"/>
                    <a:pt x="15" y="255"/>
                  </a:cubicBezTo>
                  <a:cubicBezTo>
                    <a:pt x="15" y="255"/>
                    <a:pt x="15" y="255"/>
                    <a:pt x="15" y="255"/>
                  </a:cubicBezTo>
                  <a:cubicBezTo>
                    <a:pt x="15" y="259"/>
                    <a:pt x="12" y="262"/>
                    <a:pt x="8" y="262"/>
                  </a:cubicBezTo>
                  <a:cubicBezTo>
                    <a:pt x="8" y="262"/>
                    <a:pt x="8" y="262"/>
                    <a:pt x="8" y="262"/>
                  </a:cubicBezTo>
                  <a:cubicBezTo>
                    <a:pt x="8" y="262"/>
                    <a:pt x="8" y="262"/>
                    <a:pt x="7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4" y="262"/>
                    <a:pt x="0" y="259"/>
                    <a:pt x="0" y="256"/>
                  </a:cubicBezTo>
                  <a:close/>
                  <a:moveTo>
                    <a:pt x="44" y="252"/>
                  </a:moveTo>
                  <a:cubicBezTo>
                    <a:pt x="43" y="248"/>
                    <a:pt x="46" y="244"/>
                    <a:pt x="50" y="244"/>
                  </a:cubicBezTo>
                  <a:cubicBezTo>
                    <a:pt x="50" y="244"/>
                    <a:pt x="50" y="244"/>
                    <a:pt x="50" y="244"/>
                  </a:cubicBezTo>
                  <a:cubicBezTo>
                    <a:pt x="50" y="244"/>
                    <a:pt x="50" y="244"/>
                    <a:pt x="50" y="244"/>
                  </a:cubicBezTo>
                  <a:cubicBezTo>
                    <a:pt x="50" y="244"/>
                    <a:pt x="50" y="244"/>
                    <a:pt x="50" y="244"/>
                  </a:cubicBezTo>
                  <a:cubicBezTo>
                    <a:pt x="54" y="243"/>
                    <a:pt x="58" y="246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9" y="254"/>
                    <a:pt x="56" y="258"/>
                    <a:pt x="52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47" y="258"/>
                    <a:pt x="44" y="256"/>
                    <a:pt x="44" y="252"/>
                  </a:cubicBezTo>
                  <a:close/>
                  <a:moveTo>
                    <a:pt x="87" y="246"/>
                  </a:moveTo>
                  <a:cubicBezTo>
                    <a:pt x="86" y="242"/>
                    <a:pt x="89" y="238"/>
                    <a:pt x="93" y="237"/>
                  </a:cubicBezTo>
                  <a:cubicBezTo>
                    <a:pt x="93" y="237"/>
                    <a:pt x="93" y="237"/>
                    <a:pt x="93" y="237"/>
                  </a:cubicBezTo>
                  <a:cubicBezTo>
                    <a:pt x="93" y="237"/>
                    <a:pt x="93" y="237"/>
                    <a:pt x="93" y="237"/>
                  </a:cubicBezTo>
                  <a:cubicBezTo>
                    <a:pt x="93" y="237"/>
                    <a:pt x="93" y="237"/>
                    <a:pt x="93" y="237"/>
                  </a:cubicBezTo>
                  <a:cubicBezTo>
                    <a:pt x="97" y="237"/>
                    <a:pt x="101" y="239"/>
                    <a:pt x="101" y="243"/>
                  </a:cubicBezTo>
                  <a:cubicBezTo>
                    <a:pt x="101" y="243"/>
                    <a:pt x="101" y="243"/>
                    <a:pt x="101" y="243"/>
                  </a:cubicBezTo>
                  <a:cubicBezTo>
                    <a:pt x="102" y="247"/>
                    <a:pt x="99" y="251"/>
                    <a:pt x="95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5" y="252"/>
                    <a:pt x="95" y="252"/>
                    <a:pt x="94" y="252"/>
                  </a:cubicBezTo>
                  <a:cubicBezTo>
                    <a:pt x="94" y="252"/>
                    <a:pt x="94" y="252"/>
                    <a:pt x="94" y="252"/>
                  </a:cubicBezTo>
                  <a:cubicBezTo>
                    <a:pt x="91" y="252"/>
                    <a:pt x="88" y="249"/>
                    <a:pt x="87" y="246"/>
                  </a:cubicBezTo>
                  <a:close/>
                  <a:moveTo>
                    <a:pt x="130" y="237"/>
                  </a:moveTo>
                  <a:cubicBezTo>
                    <a:pt x="129" y="233"/>
                    <a:pt x="131" y="229"/>
                    <a:pt x="135" y="228"/>
                  </a:cubicBezTo>
                  <a:cubicBezTo>
                    <a:pt x="135" y="228"/>
                    <a:pt x="135" y="228"/>
                    <a:pt x="135" y="228"/>
                  </a:cubicBezTo>
                  <a:cubicBezTo>
                    <a:pt x="135" y="228"/>
                    <a:pt x="135" y="228"/>
                    <a:pt x="135" y="228"/>
                  </a:cubicBezTo>
                  <a:cubicBezTo>
                    <a:pt x="135" y="228"/>
                    <a:pt x="135" y="228"/>
                    <a:pt x="135" y="228"/>
                  </a:cubicBezTo>
                  <a:cubicBezTo>
                    <a:pt x="139" y="227"/>
                    <a:pt x="143" y="230"/>
                    <a:pt x="144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5" y="237"/>
                    <a:pt x="142" y="241"/>
                    <a:pt x="139" y="242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8" y="243"/>
                    <a:pt x="137" y="243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3" y="243"/>
                    <a:pt x="130" y="240"/>
                    <a:pt x="130" y="237"/>
                  </a:cubicBezTo>
                  <a:close/>
                  <a:moveTo>
                    <a:pt x="172" y="226"/>
                  </a:moveTo>
                  <a:cubicBezTo>
                    <a:pt x="171" y="222"/>
                    <a:pt x="173" y="218"/>
                    <a:pt x="177" y="216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80" y="215"/>
                    <a:pt x="185" y="217"/>
                    <a:pt x="186" y="221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87" y="225"/>
                    <a:pt x="185" y="229"/>
                    <a:pt x="181" y="230"/>
                  </a:cubicBezTo>
                  <a:cubicBezTo>
                    <a:pt x="181" y="230"/>
                    <a:pt x="181" y="230"/>
                    <a:pt x="181" y="230"/>
                  </a:cubicBezTo>
                  <a:cubicBezTo>
                    <a:pt x="180" y="231"/>
                    <a:pt x="180" y="231"/>
                    <a:pt x="179" y="231"/>
                  </a:cubicBezTo>
                  <a:cubicBezTo>
                    <a:pt x="179" y="231"/>
                    <a:pt x="179" y="231"/>
                    <a:pt x="179" y="231"/>
                  </a:cubicBezTo>
                  <a:cubicBezTo>
                    <a:pt x="176" y="231"/>
                    <a:pt x="173" y="229"/>
                    <a:pt x="172" y="226"/>
                  </a:cubicBezTo>
                  <a:close/>
                  <a:moveTo>
                    <a:pt x="213" y="212"/>
                  </a:moveTo>
                  <a:cubicBezTo>
                    <a:pt x="212" y="208"/>
                    <a:pt x="214" y="204"/>
                    <a:pt x="217" y="202"/>
                  </a:cubicBezTo>
                  <a:cubicBezTo>
                    <a:pt x="217" y="202"/>
                    <a:pt x="217" y="202"/>
                    <a:pt x="217" y="202"/>
                  </a:cubicBezTo>
                  <a:cubicBezTo>
                    <a:pt x="221" y="201"/>
                    <a:pt x="225" y="203"/>
                    <a:pt x="227" y="206"/>
                  </a:cubicBezTo>
                  <a:cubicBezTo>
                    <a:pt x="227" y="206"/>
                    <a:pt x="227" y="206"/>
                    <a:pt x="227" y="206"/>
                  </a:cubicBezTo>
                  <a:cubicBezTo>
                    <a:pt x="228" y="210"/>
                    <a:pt x="226" y="214"/>
                    <a:pt x="223" y="216"/>
                  </a:cubicBezTo>
                  <a:cubicBezTo>
                    <a:pt x="223" y="216"/>
                    <a:pt x="223" y="216"/>
                    <a:pt x="223" y="216"/>
                  </a:cubicBezTo>
                  <a:cubicBezTo>
                    <a:pt x="222" y="216"/>
                    <a:pt x="221" y="216"/>
                    <a:pt x="220" y="216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217" y="216"/>
                    <a:pt x="214" y="215"/>
                    <a:pt x="213" y="212"/>
                  </a:cubicBezTo>
                  <a:close/>
                  <a:moveTo>
                    <a:pt x="254" y="195"/>
                  </a:moveTo>
                  <a:cubicBezTo>
                    <a:pt x="252" y="191"/>
                    <a:pt x="254" y="187"/>
                    <a:pt x="257" y="185"/>
                  </a:cubicBezTo>
                  <a:cubicBezTo>
                    <a:pt x="257" y="185"/>
                    <a:pt x="257" y="185"/>
                    <a:pt x="257" y="185"/>
                  </a:cubicBezTo>
                  <a:cubicBezTo>
                    <a:pt x="261" y="184"/>
                    <a:pt x="265" y="185"/>
                    <a:pt x="267" y="189"/>
                  </a:cubicBezTo>
                  <a:cubicBezTo>
                    <a:pt x="267" y="189"/>
                    <a:pt x="267" y="189"/>
                    <a:pt x="267" y="189"/>
                  </a:cubicBezTo>
                  <a:cubicBezTo>
                    <a:pt x="269" y="193"/>
                    <a:pt x="267" y="197"/>
                    <a:pt x="263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2" y="199"/>
                    <a:pt x="261" y="199"/>
                    <a:pt x="260" y="199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58" y="199"/>
                    <a:pt x="255" y="198"/>
                    <a:pt x="254" y="195"/>
                  </a:cubicBezTo>
                  <a:close/>
                  <a:moveTo>
                    <a:pt x="293" y="176"/>
                  </a:moveTo>
                  <a:cubicBezTo>
                    <a:pt x="291" y="172"/>
                    <a:pt x="292" y="168"/>
                    <a:pt x="296" y="166"/>
                  </a:cubicBezTo>
                  <a:cubicBezTo>
                    <a:pt x="296" y="166"/>
                    <a:pt x="296" y="166"/>
                    <a:pt x="296" y="166"/>
                  </a:cubicBezTo>
                  <a:cubicBezTo>
                    <a:pt x="299" y="164"/>
                    <a:pt x="304" y="165"/>
                    <a:pt x="306" y="169"/>
                  </a:cubicBezTo>
                  <a:cubicBezTo>
                    <a:pt x="306" y="169"/>
                    <a:pt x="306" y="169"/>
                    <a:pt x="306" y="169"/>
                  </a:cubicBezTo>
                  <a:cubicBezTo>
                    <a:pt x="308" y="173"/>
                    <a:pt x="307" y="177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2" y="179"/>
                    <a:pt x="301" y="180"/>
                    <a:pt x="299" y="18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97" y="180"/>
                    <a:pt x="294" y="178"/>
                    <a:pt x="293" y="176"/>
                  </a:cubicBezTo>
                  <a:close/>
                  <a:moveTo>
                    <a:pt x="331" y="154"/>
                  </a:moveTo>
                  <a:cubicBezTo>
                    <a:pt x="329" y="151"/>
                    <a:pt x="330" y="147"/>
                    <a:pt x="333" y="144"/>
                  </a:cubicBezTo>
                  <a:cubicBezTo>
                    <a:pt x="333" y="144"/>
                    <a:pt x="333" y="144"/>
                    <a:pt x="333" y="144"/>
                  </a:cubicBezTo>
                  <a:cubicBezTo>
                    <a:pt x="333" y="144"/>
                    <a:pt x="333" y="144"/>
                    <a:pt x="333" y="144"/>
                  </a:cubicBezTo>
                  <a:cubicBezTo>
                    <a:pt x="333" y="144"/>
                    <a:pt x="333" y="144"/>
                    <a:pt x="333" y="144"/>
                  </a:cubicBezTo>
                  <a:cubicBezTo>
                    <a:pt x="337" y="142"/>
                    <a:pt x="341" y="143"/>
                    <a:pt x="343" y="147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6" y="150"/>
                    <a:pt x="344" y="155"/>
                    <a:pt x="341" y="157"/>
                  </a:cubicBezTo>
                  <a:cubicBezTo>
                    <a:pt x="341" y="157"/>
                    <a:pt x="341" y="157"/>
                    <a:pt x="341" y="157"/>
                  </a:cubicBezTo>
                  <a:cubicBezTo>
                    <a:pt x="340" y="158"/>
                    <a:pt x="339" y="158"/>
                    <a:pt x="337" y="158"/>
                  </a:cubicBezTo>
                  <a:cubicBezTo>
                    <a:pt x="337" y="158"/>
                    <a:pt x="337" y="158"/>
                    <a:pt x="337" y="158"/>
                  </a:cubicBezTo>
                  <a:cubicBezTo>
                    <a:pt x="335" y="158"/>
                    <a:pt x="332" y="157"/>
                    <a:pt x="331" y="154"/>
                  </a:cubicBezTo>
                  <a:close/>
                  <a:moveTo>
                    <a:pt x="368" y="131"/>
                  </a:moveTo>
                  <a:cubicBezTo>
                    <a:pt x="365" y="127"/>
                    <a:pt x="366" y="123"/>
                    <a:pt x="369" y="120"/>
                  </a:cubicBezTo>
                  <a:cubicBezTo>
                    <a:pt x="369" y="120"/>
                    <a:pt x="369" y="120"/>
                    <a:pt x="369" y="120"/>
                  </a:cubicBezTo>
                  <a:cubicBezTo>
                    <a:pt x="369" y="120"/>
                    <a:pt x="369" y="120"/>
                    <a:pt x="369" y="120"/>
                  </a:cubicBezTo>
                  <a:cubicBezTo>
                    <a:pt x="369" y="120"/>
                    <a:pt x="369" y="120"/>
                    <a:pt x="369" y="120"/>
                  </a:cubicBezTo>
                  <a:cubicBezTo>
                    <a:pt x="373" y="118"/>
                    <a:pt x="377" y="119"/>
                    <a:pt x="380" y="122"/>
                  </a:cubicBezTo>
                  <a:cubicBezTo>
                    <a:pt x="380" y="122"/>
                    <a:pt x="380" y="122"/>
                    <a:pt x="380" y="122"/>
                  </a:cubicBezTo>
                  <a:cubicBezTo>
                    <a:pt x="382" y="125"/>
                    <a:pt x="381" y="130"/>
                    <a:pt x="378" y="132"/>
                  </a:cubicBezTo>
                  <a:cubicBezTo>
                    <a:pt x="378" y="132"/>
                    <a:pt x="378" y="132"/>
                    <a:pt x="378" y="132"/>
                  </a:cubicBezTo>
                  <a:cubicBezTo>
                    <a:pt x="377" y="133"/>
                    <a:pt x="375" y="134"/>
                    <a:pt x="374" y="134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71" y="134"/>
                    <a:pt x="369" y="133"/>
                    <a:pt x="368" y="131"/>
                  </a:cubicBezTo>
                  <a:close/>
                  <a:moveTo>
                    <a:pt x="403" y="105"/>
                  </a:moveTo>
                  <a:cubicBezTo>
                    <a:pt x="400" y="101"/>
                    <a:pt x="401" y="97"/>
                    <a:pt x="404" y="94"/>
                  </a:cubicBezTo>
                  <a:cubicBezTo>
                    <a:pt x="404" y="94"/>
                    <a:pt x="404" y="94"/>
                    <a:pt x="404" y="94"/>
                  </a:cubicBezTo>
                  <a:cubicBezTo>
                    <a:pt x="407" y="92"/>
                    <a:pt x="412" y="92"/>
                    <a:pt x="414" y="95"/>
                  </a:cubicBezTo>
                  <a:cubicBezTo>
                    <a:pt x="414" y="95"/>
                    <a:pt x="414" y="95"/>
                    <a:pt x="414" y="95"/>
                  </a:cubicBezTo>
                  <a:cubicBezTo>
                    <a:pt x="417" y="99"/>
                    <a:pt x="416" y="103"/>
                    <a:pt x="413" y="106"/>
                  </a:cubicBezTo>
                  <a:cubicBezTo>
                    <a:pt x="413" y="106"/>
                    <a:pt x="413" y="106"/>
                    <a:pt x="413" y="106"/>
                  </a:cubicBezTo>
                  <a:cubicBezTo>
                    <a:pt x="412" y="107"/>
                    <a:pt x="410" y="107"/>
                    <a:pt x="408" y="107"/>
                  </a:cubicBezTo>
                  <a:cubicBezTo>
                    <a:pt x="408" y="107"/>
                    <a:pt x="408" y="107"/>
                    <a:pt x="408" y="107"/>
                  </a:cubicBezTo>
                  <a:cubicBezTo>
                    <a:pt x="406" y="107"/>
                    <a:pt x="404" y="106"/>
                    <a:pt x="403" y="105"/>
                  </a:cubicBezTo>
                  <a:close/>
                  <a:moveTo>
                    <a:pt x="436" y="76"/>
                  </a:moveTo>
                  <a:cubicBezTo>
                    <a:pt x="433" y="73"/>
                    <a:pt x="433" y="69"/>
                    <a:pt x="437" y="66"/>
                  </a:cubicBezTo>
                  <a:cubicBezTo>
                    <a:pt x="437" y="66"/>
                    <a:pt x="437" y="66"/>
                    <a:pt x="437" y="66"/>
                  </a:cubicBezTo>
                  <a:cubicBezTo>
                    <a:pt x="439" y="63"/>
                    <a:pt x="444" y="63"/>
                    <a:pt x="447" y="66"/>
                  </a:cubicBezTo>
                  <a:cubicBezTo>
                    <a:pt x="447" y="66"/>
                    <a:pt x="447" y="66"/>
                    <a:pt x="447" y="66"/>
                  </a:cubicBezTo>
                  <a:cubicBezTo>
                    <a:pt x="450" y="69"/>
                    <a:pt x="449" y="74"/>
                    <a:pt x="446" y="77"/>
                  </a:cubicBezTo>
                  <a:cubicBezTo>
                    <a:pt x="446" y="77"/>
                    <a:pt x="446" y="77"/>
                    <a:pt x="446" y="77"/>
                  </a:cubicBezTo>
                  <a:cubicBezTo>
                    <a:pt x="445" y="78"/>
                    <a:pt x="443" y="79"/>
                    <a:pt x="441" y="79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39" y="79"/>
                    <a:pt x="438" y="78"/>
                    <a:pt x="436" y="76"/>
                  </a:cubicBezTo>
                  <a:close/>
                  <a:moveTo>
                    <a:pt x="467" y="46"/>
                  </a:moveTo>
                  <a:cubicBezTo>
                    <a:pt x="465" y="43"/>
                    <a:pt x="464" y="38"/>
                    <a:pt x="467" y="36"/>
                  </a:cubicBezTo>
                  <a:cubicBezTo>
                    <a:pt x="467" y="36"/>
                    <a:pt x="467" y="36"/>
                    <a:pt x="467" y="36"/>
                  </a:cubicBezTo>
                  <a:cubicBezTo>
                    <a:pt x="470" y="33"/>
                    <a:pt x="475" y="33"/>
                    <a:pt x="478" y="35"/>
                  </a:cubicBezTo>
                  <a:cubicBezTo>
                    <a:pt x="478" y="35"/>
                    <a:pt x="478" y="35"/>
                    <a:pt x="478" y="35"/>
                  </a:cubicBezTo>
                  <a:cubicBezTo>
                    <a:pt x="480" y="38"/>
                    <a:pt x="481" y="43"/>
                    <a:pt x="478" y="46"/>
                  </a:cubicBezTo>
                  <a:cubicBezTo>
                    <a:pt x="478" y="46"/>
                    <a:pt x="478" y="46"/>
                    <a:pt x="478" y="46"/>
                  </a:cubicBezTo>
                  <a:cubicBezTo>
                    <a:pt x="476" y="47"/>
                    <a:pt x="474" y="48"/>
                    <a:pt x="473" y="48"/>
                  </a:cubicBezTo>
                  <a:cubicBezTo>
                    <a:pt x="473" y="48"/>
                    <a:pt x="473" y="48"/>
                    <a:pt x="473" y="48"/>
                  </a:cubicBezTo>
                  <a:cubicBezTo>
                    <a:pt x="471" y="48"/>
                    <a:pt x="469" y="47"/>
                    <a:pt x="467" y="46"/>
                  </a:cubicBezTo>
                  <a:close/>
                  <a:moveTo>
                    <a:pt x="497" y="14"/>
                  </a:moveTo>
                  <a:cubicBezTo>
                    <a:pt x="494" y="11"/>
                    <a:pt x="493" y="7"/>
                    <a:pt x="496" y="3"/>
                  </a:cubicBezTo>
                  <a:cubicBezTo>
                    <a:pt x="496" y="3"/>
                    <a:pt x="496" y="3"/>
                    <a:pt x="496" y="3"/>
                  </a:cubicBezTo>
                  <a:cubicBezTo>
                    <a:pt x="499" y="0"/>
                    <a:pt x="503" y="0"/>
                    <a:pt x="506" y="3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9" y="5"/>
                    <a:pt x="510" y="10"/>
                    <a:pt x="507" y="13"/>
                  </a:cubicBezTo>
                  <a:cubicBezTo>
                    <a:pt x="507" y="13"/>
                    <a:pt x="507" y="13"/>
                    <a:pt x="507" y="13"/>
                  </a:cubicBezTo>
                  <a:cubicBezTo>
                    <a:pt x="506" y="15"/>
                    <a:pt x="504" y="15"/>
                    <a:pt x="502" y="15"/>
                  </a:cubicBezTo>
                  <a:cubicBezTo>
                    <a:pt x="502" y="15"/>
                    <a:pt x="502" y="15"/>
                    <a:pt x="502" y="15"/>
                  </a:cubicBezTo>
                  <a:cubicBezTo>
                    <a:pt x="500" y="15"/>
                    <a:pt x="498" y="15"/>
                    <a:pt x="497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7F2F88C7-FA9C-692F-4C44-92323F6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111" y="239283"/>
              <a:ext cx="8117" cy="7440"/>
            </a:xfrm>
            <a:custGeom>
              <a:avLst/>
              <a:gdLst>
                <a:gd name="T0" fmla="*/ 0 w 15"/>
                <a:gd name="T1" fmla="*/ 8 h 14"/>
                <a:gd name="T2" fmla="*/ 7 w 15"/>
                <a:gd name="T3" fmla="*/ 0 h 14"/>
                <a:gd name="T4" fmla="*/ 7 w 15"/>
                <a:gd name="T5" fmla="*/ 0 h 14"/>
                <a:gd name="T6" fmla="*/ 15 w 15"/>
                <a:gd name="T7" fmla="*/ 7 h 14"/>
                <a:gd name="T8" fmla="*/ 15 w 15"/>
                <a:gd name="T9" fmla="*/ 7 h 14"/>
                <a:gd name="T10" fmla="*/ 8 w 15"/>
                <a:gd name="T11" fmla="*/ 14 h 14"/>
                <a:gd name="T12" fmla="*/ 8 w 15"/>
                <a:gd name="T13" fmla="*/ 14 h 14"/>
                <a:gd name="T14" fmla="*/ 8 w 15"/>
                <a:gd name="T15" fmla="*/ 14 h 14"/>
                <a:gd name="T16" fmla="*/ 8 w 15"/>
                <a:gd name="T17" fmla="*/ 14 h 14"/>
                <a:gd name="T18" fmla="*/ 8 w 15"/>
                <a:gd name="T19" fmla="*/ 14 h 14"/>
                <a:gd name="T20" fmla="*/ 8 w 15"/>
                <a:gd name="T21" fmla="*/ 14 h 14"/>
                <a:gd name="T22" fmla="*/ 0 w 15"/>
                <a:gd name="T2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4">
                  <a:moveTo>
                    <a:pt x="0" y="8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1"/>
                    <a:pt x="12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1" y="11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3" name="Freeform 133">
              <a:extLst>
                <a:ext uri="{FF2B5EF4-FFF2-40B4-BE49-F238E27FC236}">
                  <a16:creationId xmlns:a16="http://schemas.microsoft.com/office/drawing/2014/main" id="{C6BAD6C0-75E6-4BB2-8B5C-3F99102C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111" y="984673"/>
              <a:ext cx="8117" cy="7440"/>
            </a:xfrm>
            <a:custGeom>
              <a:avLst/>
              <a:gdLst>
                <a:gd name="T0" fmla="*/ 0 w 15"/>
                <a:gd name="T1" fmla="*/ 8 h 15"/>
                <a:gd name="T2" fmla="*/ 7 w 15"/>
                <a:gd name="T3" fmla="*/ 0 h 15"/>
                <a:gd name="T4" fmla="*/ 7 w 15"/>
                <a:gd name="T5" fmla="*/ 0 h 15"/>
                <a:gd name="T6" fmla="*/ 15 w 15"/>
                <a:gd name="T7" fmla="*/ 7 h 15"/>
                <a:gd name="T8" fmla="*/ 15 w 15"/>
                <a:gd name="T9" fmla="*/ 7 h 15"/>
                <a:gd name="T10" fmla="*/ 8 w 15"/>
                <a:gd name="T11" fmla="*/ 15 h 15"/>
                <a:gd name="T12" fmla="*/ 8 w 15"/>
                <a:gd name="T13" fmla="*/ 15 h 15"/>
                <a:gd name="T14" fmla="*/ 8 w 15"/>
                <a:gd name="T15" fmla="*/ 15 h 15"/>
                <a:gd name="T16" fmla="*/ 8 w 15"/>
                <a:gd name="T17" fmla="*/ 15 h 15"/>
                <a:gd name="T18" fmla="*/ 7 w 15"/>
                <a:gd name="T19" fmla="*/ 15 h 15"/>
                <a:gd name="T20" fmla="*/ 7 w 15"/>
                <a:gd name="T21" fmla="*/ 15 h 15"/>
                <a:gd name="T22" fmla="*/ 0 w 15"/>
                <a:gd name="T2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4" name="Freeform 134">
              <a:extLst>
                <a:ext uri="{FF2B5EF4-FFF2-40B4-BE49-F238E27FC236}">
                  <a16:creationId xmlns:a16="http://schemas.microsoft.com/office/drawing/2014/main" id="{13F5B016-6121-F54B-C843-EB17CBC38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87" y="431380"/>
              <a:ext cx="8793" cy="7440"/>
            </a:xfrm>
            <a:custGeom>
              <a:avLst/>
              <a:gdLst>
                <a:gd name="T0" fmla="*/ 5 w 17"/>
                <a:gd name="T1" fmla="*/ 14 h 15"/>
                <a:gd name="T2" fmla="*/ 2 w 17"/>
                <a:gd name="T3" fmla="*/ 4 h 15"/>
                <a:gd name="T4" fmla="*/ 2 w 17"/>
                <a:gd name="T5" fmla="*/ 4 h 15"/>
                <a:gd name="T6" fmla="*/ 12 w 17"/>
                <a:gd name="T7" fmla="*/ 2 h 15"/>
                <a:gd name="T8" fmla="*/ 12 w 17"/>
                <a:gd name="T9" fmla="*/ 2 h 15"/>
                <a:gd name="T10" fmla="*/ 15 w 17"/>
                <a:gd name="T11" fmla="*/ 12 h 15"/>
                <a:gd name="T12" fmla="*/ 15 w 17"/>
                <a:gd name="T13" fmla="*/ 12 h 15"/>
                <a:gd name="T14" fmla="*/ 9 w 17"/>
                <a:gd name="T15" fmla="*/ 15 h 15"/>
                <a:gd name="T16" fmla="*/ 9 w 17"/>
                <a:gd name="T17" fmla="*/ 15 h 15"/>
                <a:gd name="T18" fmla="*/ 5 w 17"/>
                <a:gd name="T1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5">
                  <a:moveTo>
                    <a:pt x="5" y="14"/>
                  </a:moveTo>
                  <a:cubicBezTo>
                    <a:pt x="1" y="12"/>
                    <a:pt x="0" y="8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4"/>
                    <a:pt x="17" y="9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4"/>
                    <a:pt x="11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5"/>
                    <a:pt x="5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5" name="Freeform 135">
              <a:extLst>
                <a:ext uri="{FF2B5EF4-FFF2-40B4-BE49-F238E27FC236}">
                  <a16:creationId xmlns:a16="http://schemas.microsoft.com/office/drawing/2014/main" id="{5CFA3F7D-B05F-98A1-626A-355D5FC75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83" y="589657"/>
              <a:ext cx="8793" cy="8117"/>
            </a:xfrm>
            <a:custGeom>
              <a:avLst/>
              <a:gdLst>
                <a:gd name="T0" fmla="*/ 5 w 17"/>
                <a:gd name="T1" fmla="*/ 15 h 16"/>
                <a:gd name="T2" fmla="*/ 2 w 17"/>
                <a:gd name="T3" fmla="*/ 5 h 16"/>
                <a:gd name="T4" fmla="*/ 2 w 17"/>
                <a:gd name="T5" fmla="*/ 5 h 16"/>
                <a:gd name="T6" fmla="*/ 12 w 17"/>
                <a:gd name="T7" fmla="*/ 2 h 16"/>
                <a:gd name="T8" fmla="*/ 12 w 17"/>
                <a:gd name="T9" fmla="*/ 2 h 16"/>
                <a:gd name="T10" fmla="*/ 15 w 17"/>
                <a:gd name="T11" fmla="*/ 12 h 16"/>
                <a:gd name="T12" fmla="*/ 15 w 17"/>
                <a:gd name="T13" fmla="*/ 12 h 16"/>
                <a:gd name="T14" fmla="*/ 8 w 17"/>
                <a:gd name="T15" fmla="*/ 16 h 16"/>
                <a:gd name="T16" fmla="*/ 8 w 17"/>
                <a:gd name="T17" fmla="*/ 16 h 16"/>
                <a:gd name="T18" fmla="*/ 5 w 17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5" y="15"/>
                  </a:moveTo>
                  <a:cubicBezTo>
                    <a:pt x="1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5"/>
                    <a:pt x="17" y="9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5"/>
                    <a:pt x="11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6"/>
                    <a:pt x="5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6" name="Freeform 136">
              <a:extLst>
                <a:ext uri="{FF2B5EF4-FFF2-40B4-BE49-F238E27FC236}">
                  <a16:creationId xmlns:a16="http://schemas.microsoft.com/office/drawing/2014/main" id="{FA059ABF-C550-3901-BABE-F8440D37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73" y="835189"/>
              <a:ext cx="8793" cy="8117"/>
            </a:xfrm>
            <a:custGeom>
              <a:avLst/>
              <a:gdLst>
                <a:gd name="T0" fmla="*/ 5 w 17"/>
                <a:gd name="T1" fmla="*/ 15 h 16"/>
                <a:gd name="T2" fmla="*/ 2 w 17"/>
                <a:gd name="T3" fmla="*/ 5 h 16"/>
                <a:gd name="T4" fmla="*/ 2 w 17"/>
                <a:gd name="T5" fmla="*/ 5 h 16"/>
                <a:gd name="T6" fmla="*/ 12 w 17"/>
                <a:gd name="T7" fmla="*/ 3 h 16"/>
                <a:gd name="T8" fmla="*/ 12 w 17"/>
                <a:gd name="T9" fmla="*/ 3 h 16"/>
                <a:gd name="T10" fmla="*/ 15 w 17"/>
                <a:gd name="T11" fmla="*/ 13 h 16"/>
                <a:gd name="T12" fmla="*/ 15 w 17"/>
                <a:gd name="T13" fmla="*/ 13 h 16"/>
                <a:gd name="T14" fmla="*/ 9 w 17"/>
                <a:gd name="T15" fmla="*/ 16 h 16"/>
                <a:gd name="T16" fmla="*/ 9 w 17"/>
                <a:gd name="T17" fmla="*/ 16 h 16"/>
                <a:gd name="T18" fmla="*/ 5 w 17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5" y="15"/>
                  </a:moveTo>
                  <a:cubicBezTo>
                    <a:pt x="1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2"/>
                    <a:pt x="9" y="0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5"/>
                    <a:pt x="17" y="9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3" y="15"/>
                    <a:pt x="11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6"/>
                    <a:pt x="6" y="16"/>
                    <a:pt x="5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57" name="Freeform 137">
              <a:extLst>
                <a:ext uri="{FF2B5EF4-FFF2-40B4-BE49-F238E27FC236}">
                  <a16:creationId xmlns:a16="http://schemas.microsoft.com/office/drawing/2014/main" id="{ED100D77-2F15-6096-C4B6-89142A97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6" y="835865"/>
              <a:ext cx="8793" cy="8117"/>
            </a:xfrm>
            <a:custGeom>
              <a:avLst/>
              <a:gdLst>
                <a:gd name="T0" fmla="*/ 5 w 17"/>
                <a:gd name="T1" fmla="*/ 15 h 16"/>
                <a:gd name="T2" fmla="*/ 2 w 17"/>
                <a:gd name="T3" fmla="*/ 5 h 16"/>
                <a:gd name="T4" fmla="*/ 2 w 17"/>
                <a:gd name="T5" fmla="*/ 5 h 16"/>
                <a:gd name="T6" fmla="*/ 12 w 17"/>
                <a:gd name="T7" fmla="*/ 2 h 16"/>
                <a:gd name="T8" fmla="*/ 12 w 17"/>
                <a:gd name="T9" fmla="*/ 2 h 16"/>
                <a:gd name="T10" fmla="*/ 15 w 17"/>
                <a:gd name="T11" fmla="*/ 12 h 16"/>
                <a:gd name="T12" fmla="*/ 15 w 17"/>
                <a:gd name="T13" fmla="*/ 12 h 16"/>
                <a:gd name="T14" fmla="*/ 8 w 17"/>
                <a:gd name="T15" fmla="*/ 16 h 16"/>
                <a:gd name="T16" fmla="*/ 8 w 17"/>
                <a:gd name="T17" fmla="*/ 16 h 16"/>
                <a:gd name="T18" fmla="*/ 5 w 17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5" y="15"/>
                  </a:moveTo>
                  <a:cubicBezTo>
                    <a:pt x="1" y="12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4"/>
                    <a:pt x="17" y="9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4"/>
                    <a:pt x="11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5"/>
                    <a:pt x="5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41805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18412-5C72-738E-EEC7-F12158154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36"/>
          <a:stretch/>
        </p:blipFill>
        <p:spPr>
          <a:xfrm>
            <a:off x="-365760" y="-23974"/>
            <a:ext cx="9911729" cy="70296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3B115-6B69-73CA-BDF9-7EEFBD3E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s-ES_tradnl" sz="3600"/>
              <a:t>Proyecto Webscrapping:</a:t>
            </a:r>
            <a:br>
              <a:rPr lang="es-ES_tradnl" sz="3600"/>
            </a:br>
            <a:r>
              <a:rPr lang="es-CL" sz="3600" b="1" i="0" u="none" strike="noStrike">
                <a:effectLst/>
                <a:latin typeface="-apple-system"/>
              </a:rPr>
              <a:t>Consulta valor cuota diaria de Fondos Mutuos en CMF</a:t>
            </a:r>
            <a:endParaRPr lang="es-ES_tradnl" sz="3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604B05-A6FE-D7AF-56CF-C43A8185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5065333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s-ES_tradnl" dirty="0"/>
              <a:t>Gabriel Valenzuela</a:t>
            </a:r>
          </a:p>
          <a:p>
            <a:pPr algn="l"/>
            <a:r>
              <a:rPr lang="es-ES_tradnl" dirty="0"/>
              <a:t>Francisco Letelier</a:t>
            </a:r>
          </a:p>
        </p:txBody>
      </p:sp>
    </p:spTree>
    <p:extLst>
      <p:ext uri="{BB962C8B-B14F-4D97-AF65-F5344CB8AC3E}">
        <p14:creationId xmlns:p14="http://schemas.microsoft.com/office/powerpoint/2010/main" val="39137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8602-F7BC-B696-1124-5F81CC6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002AE-6A13-F74B-A69E-9EA31638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Sitio a </a:t>
            </a:r>
            <a:r>
              <a:rPr lang="es-ES_tradnl" dirty="0" err="1"/>
              <a:t>Scrapear</a:t>
            </a:r>
            <a:endParaRPr lang="es-ES_tradnl" dirty="0"/>
          </a:p>
          <a:p>
            <a:r>
              <a:rPr lang="es-ES_tradnl" dirty="0"/>
              <a:t>Pseudocódigo</a:t>
            </a:r>
          </a:p>
          <a:p>
            <a:r>
              <a:rPr lang="es-ES_tradnl" dirty="0"/>
              <a:t>Información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49DF42-EB4E-564A-2589-107436F9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59" y="2297515"/>
            <a:ext cx="6539200" cy="34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60419C-F944-00EE-29AD-52CCCE0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Sitio a </a:t>
            </a:r>
            <a:r>
              <a:rPr lang="es-ES_tradnl" dirty="0" err="1"/>
              <a:t>scrapear</a:t>
            </a:r>
            <a:r>
              <a:rPr lang="es-ES_tradnl" dirty="0"/>
              <a:t>: </a:t>
            </a:r>
            <a:r>
              <a:rPr lang="es-ES_tradnl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www.cmfchile.cl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93BC54-3101-9831-F101-7FF3DE62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59" y="2297515"/>
            <a:ext cx="6539200" cy="3407557"/>
          </a:xfrm>
          <a:prstGeom prst="rect">
            <a:avLst/>
          </a:prstGeom>
        </p:spPr>
      </p:pic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08D812D5-8715-9457-C625-E15D86BC1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sz="2400" dirty="0"/>
              <a:t>Objetivo: </a:t>
            </a:r>
          </a:p>
          <a:p>
            <a:pPr lvl="1"/>
            <a:r>
              <a:rPr lang="es-ES_tradnl" sz="2000" dirty="0"/>
              <a:t>Se extraerán los valores cuotas de los distintos FFMM registrados diariamente desde 01 Enero 2021 a la fecha.</a:t>
            </a:r>
          </a:p>
          <a:p>
            <a:r>
              <a:rPr lang="es-ES_tradnl" sz="2400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r>
              <a:rPr lang="es-ES_tradnl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Fecha: (date) “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dd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Fondo: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nombre del fondo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RUN: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rol único tributario de la administradora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Administradora: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razón social de la administradora de fondos.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Serie: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forma con la que el FFMM clasifica las diferentes cuotas dentro del mismo fondo.</a:t>
            </a:r>
          </a:p>
          <a:p>
            <a:pPr lvl="1"/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Moneda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Pesos CLP o USD</a:t>
            </a:r>
          </a:p>
          <a:p>
            <a:pPr lvl="1"/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Valor_Cuota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: (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) es la división del valor contables del patrimonio del fondo, por el numero de </a:t>
            </a:r>
            <a:r>
              <a:rPr lang="es-ES_tradnl" sz="2000" dirty="0" err="1">
                <a:solidFill>
                  <a:schemeClr val="bg1">
                    <a:lumMod val="75000"/>
                  </a:schemeClr>
                </a:solidFill>
              </a:rPr>
              <a:t>cuptas</a:t>
            </a:r>
            <a:r>
              <a:rPr lang="es-ES_tradnl" sz="2000" dirty="0">
                <a:solidFill>
                  <a:schemeClr val="bg1">
                    <a:lumMod val="75000"/>
                  </a:schemeClr>
                </a:solidFill>
              </a:rPr>
              <a:t> suscritas y pagadas al momento del cálculo</a:t>
            </a:r>
          </a:p>
        </p:txBody>
      </p:sp>
    </p:spTree>
    <p:extLst>
      <p:ext uri="{BB962C8B-B14F-4D97-AF65-F5344CB8AC3E}">
        <p14:creationId xmlns:p14="http://schemas.microsoft.com/office/powerpoint/2010/main" val="277228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60419C-F944-00EE-29AD-52CCCE0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Sitio a </a:t>
            </a:r>
            <a:r>
              <a:rPr lang="es-ES_tradnl" dirty="0" err="1"/>
              <a:t>scrapear</a:t>
            </a:r>
            <a:r>
              <a:rPr lang="es-ES_tradnl" dirty="0"/>
              <a:t>: </a:t>
            </a:r>
            <a:r>
              <a:rPr lang="es-ES_tradnl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www.cmfchile.cl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08D812D5-8715-9457-C625-E15D86BC1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1200" dirty="0">
                <a:solidFill>
                  <a:schemeClr val="bg1">
                    <a:lumMod val="75000"/>
                  </a:schemeClr>
                </a:solidFill>
              </a:rPr>
              <a:t>Objetivo: </a:t>
            </a:r>
          </a:p>
          <a:p>
            <a:pPr lvl="1">
              <a:lnSpc>
                <a:spcPct val="100000"/>
              </a:lnSpc>
            </a:pPr>
            <a:r>
              <a:rPr lang="es-ES_tradnl" sz="1200" dirty="0">
                <a:solidFill>
                  <a:schemeClr val="bg1">
                    <a:lumMod val="75000"/>
                  </a:schemeClr>
                </a:solidFill>
              </a:rPr>
              <a:t>Se extraerán los valores cuotas de los distintos FFMM registrados diariamente desde 01 Enero 2021 a la fecha.</a:t>
            </a:r>
          </a:p>
          <a:p>
            <a:r>
              <a:rPr lang="es-ES_tradnl" sz="2400" dirty="0"/>
              <a:t>Pseudocódigo</a:t>
            </a:r>
          </a:p>
          <a:p>
            <a:pPr lvl="1"/>
            <a:r>
              <a:rPr lang="es-ES_tradnl" sz="1600" dirty="0" err="1"/>
              <a:t>for</a:t>
            </a:r>
            <a:r>
              <a:rPr lang="es-ES_tradnl" sz="1600" dirty="0"/>
              <a:t> cada día:</a:t>
            </a:r>
          </a:p>
          <a:p>
            <a:pPr marL="914400" lvl="2" indent="0">
              <a:buNone/>
            </a:pPr>
            <a:r>
              <a:rPr lang="es-ES_tradnl" sz="1200" dirty="0"/>
              <a:t>Buscar: fecha, fondo, RUN, Serie, Moneda, Valor Cuota</a:t>
            </a:r>
          </a:p>
          <a:p>
            <a:pPr marL="914400" lvl="2" indent="0">
              <a:buNone/>
            </a:pPr>
            <a:r>
              <a:rPr lang="es-ES_tradnl" sz="1200" dirty="0"/>
              <a:t>Agregar a fila de </a:t>
            </a:r>
            <a:r>
              <a:rPr lang="es-ES_tradnl" sz="1200" dirty="0" err="1"/>
              <a:t>Dataframe</a:t>
            </a:r>
            <a:r>
              <a:rPr lang="es-ES_tradnl" sz="1200" dirty="0"/>
              <a:t> </a:t>
            </a:r>
          </a:p>
          <a:p>
            <a:pPr lvl="1"/>
            <a:r>
              <a:rPr lang="es-ES_tradnl" sz="1600" dirty="0"/>
              <a:t>Accionar cada día al cierre de las operaciones</a:t>
            </a:r>
            <a:endParaRPr lang="es-ES_tradnl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_tradnl" sz="1200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r>
              <a:rPr lang="es-ES_tradnl" sz="1200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Fecha: (date) “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dd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Fondo: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nombre del fondo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RUN: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rol único tributario de la administradora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Administradora: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razón social de la administradora de fondos.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Serie: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forma con la que el FFMM clasifica las diferentes cuotas dentro del mismo fondo.</a:t>
            </a:r>
          </a:p>
          <a:p>
            <a:pPr lvl="1"/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Moneda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Pesos CLP o USD</a:t>
            </a:r>
          </a:p>
          <a:p>
            <a:pPr lvl="1"/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Valor_Cuota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: (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) es la división del valor contables del patrimonio del fondo, por el numero de </a:t>
            </a:r>
            <a:r>
              <a:rPr lang="es-ES_tradnl" sz="1000" dirty="0" err="1">
                <a:solidFill>
                  <a:schemeClr val="bg1">
                    <a:lumMod val="75000"/>
                  </a:schemeClr>
                </a:solidFill>
              </a:rPr>
              <a:t>cuptas</a:t>
            </a:r>
            <a:r>
              <a:rPr lang="es-ES_tradnl" sz="1000" dirty="0">
                <a:solidFill>
                  <a:schemeClr val="bg1">
                    <a:lumMod val="75000"/>
                  </a:schemeClr>
                </a:solidFill>
              </a:rPr>
              <a:t> suscritas y pagadas al momento del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4185F0-FFA6-6A31-3659-D85D62EF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0" y="2364827"/>
            <a:ext cx="7015038" cy="32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E7416-BE75-6C9C-3E8B-9D36363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Información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1CF80-2D70-1DAD-8A89-7181461D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640618"/>
            <a:ext cx="7576115" cy="2579103"/>
          </a:xfrm>
          <a:prstGeom prst="rect">
            <a:avLst/>
          </a:prstGeom>
        </p:spPr>
      </p:pic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3E18AB70-45E1-C2D8-DAAF-5755AA343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650" y="1825625"/>
            <a:ext cx="5163207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Objetivo: </a:t>
            </a:r>
          </a:p>
          <a:p>
            <a:pPr lvl="1">
              <a:lnSpc>
                <a:spcPct val="100000"/>
              </a:lnSpc>
            </a:pPr>
            <a:r>
              <a:rPr lang="es-ES_tradnl" sz="1600" dirty="0">
                <a:solidFill>
                  <a:schemeClr val="bg1">
                    <a:lumMod val="75000"/>
                  </a:schemeClr>
                </a:solidFill>
              </a:rPr>
              <a:t>Se extraerán los valores cuotas de los distintos FFMM registrados diariamente desde 01 Enero 2021 a la fecha.</a:t>
            </a:r>
          </a:p>
          <a:p>
            <a:pPr>
              <a:lnSpc>
                <a:spcPct val="100000"/>
              </a:lnSpc>
            </a:pP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Pseudocódigo</a:t>
            </a:r>
          </a:p>
          <a:p>
            <a:pPr lvl="1">
              <a:lnSpc>
                <a:spcPct val="100000"/>
              </a:lnSpc>
            </a:pPr>
            <a:r>
              <a:rPr lang="es-ES_tradnl" sz="1900" dirty="0" err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 cada día: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	Buscar: fecha, fondo, RUN, Serie, Moneda, Valor Cuota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	Agregar a fila de </a:t>
            </a:r>
            <a:r>
              <a:rPr lang="es-ES_tradnl" sz="1900" dirty="0" err="1">
                <a:solidFill>
                  <a:schemeClr val="bg1">
                    <a:lumMod val="75000"/>
                  </a:schemeClr>
                </a:solidFill>
              </a:rPr>
              <a:t>Dataframe</a:t>
            </a: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s-ES_tradnl" sz="1900" dirty="0">
                <a:solidFill>
                  <a:schemeClr val="bg1">
                    <a:lumMod val="75000"/>
                  </a:schemeClr>
                </a:solidFill>
              </a:rPr>
              <a:t>Accionar cada día al cierre de las operaciones</a:t>
            </a:r>
          </a:p>
          <a:p>
            <a:r>
              <a:rPr lang="es-ES_tradnl" sz="3800" dirty="0" err="1"/>
              <a:t>Features</a:t>
            </a:r>
            <a:r>
              <a:rPr lang="es-ES_tradnl" sz="3800" dirty="0"/>
              <a:t>:</a:t>
            </a:r>
          </a:p>
          <a:p>
            <a:pPr lvl="1"/>
            <a:r>
              <a:rPr lang="es-ES_tradnl" sz="2600" dirty="0"/>
              <a:t>Fecha: (date) “</a:t>
            </a:r>
            <a:r>
              <a:rPr lang="es-ES_tradnl" sz="2600" dirty="0" err="1"/>
              <a:t>dd</a:t>
            </a:r>
            <a:r>
              <a:rPr lang="es-ES_tradnl" sz="2600" dirty="0"/>
              <a:t>-mm-</a:t>
            </a:r>
            <a:r>
              <a:rPr lang="es-ES_tradnl" sz="2600" dirty="0" err="1"/>
              <a:t>yyyy</a:t>
            </a:r>
            <a:r>
              <a:rPr lang="es-ES_tradnl" sz="2600" dirty="0"/>
              <a:t>”</a:t>
            </a:r>
          </a:p>
          <a:p>
            <a:pPr lvl="1"/>
            <a:r>
              <a:rPr lang="es-ES_tradnl" sz="2600" dirty="0"/>
              <a:t>Fondo: (</a:t>
            </a:r>
            <a:r>
              <a:rPr lang="es-ES_tradnl" sz="2600" dirty="0" err="1"/>
              <a:t>str</a:t>
            </a:r>
            <a:r>
              <a:rPr lang="es-ES_tradnl" sz="2600" dirty="0"/>
              <a:t>) nombre del fondo</a:t>
            </a:r>
          </a:p>
          <a:p>
            <a:pPr lvl="1"/>
            <a:r>
              <a:rPr lang="es-ES_tradnl" sz="2600" dirty="0"/>
              <a:t>RUN: (</a:t>
            </a:r>
            <a:r>
              <a:rPr lang="es-ES_tradnl" sz="2600" dirty="0" err="1"/>
              <a:t>str</a:t>
            </a:r>
            <a:r>
              <a:rPr lang="es-ES_tradnl" sz="2600" dirty="0"/>
              <a:t>) rol único tributario de la administradora</a:t>
            </a:r>
          </a:p>
          <a:p>
            <a:pPr lvl="1"/>
            <a:r>
              <a:rPr lang="es-ES_tradnl" sz="2600" dirty="0"/>
              <a:t>Administradora: (</a:t>
            </a:r>
            <a:r>
              <a:rPr lang="es-ES_tradnl" sz="2600" dirty="0" err="1"/>
              <a:t>str</a:t>
            </a:r>
            <a:r>
              <a:rPr lang="es-ES_tradnl" sz="2600" dirty="0"/>
              <a:t>) razón social de la administradora de fondos.</a:t>
            </a:r>
          </a:p>
          <a:p>
            <a:pPr lvl="1"/>
            <a:r>
              <a:rPr lang="es-ES_tradnl" sz="2600" dirty="0"/>
              <a:t>Serie: (</a:t>
            </a:r>
            <a:r>
              <a:rPr lang="es-ES_tradnl" sz="2600" dirty="0" err="1"/>
              <a:t>str</a:t>
            </a:r>
            <a:r>
              <a:rPr lang="es-ES_tradnl" sz="2600" dirty="0"/>
              <a:t>) forma con la que el FFMM clasifica las diferentes cuotas dentro del mismo fondo.</a:t>
            </a:r>
          </a:p>
          <a:p>
            <a:pPr lvl="1"/>
            <a:r>
              <a:rPr lang="es-ES_tradnl" sz="2600" dirty="0"/>
              <a:t>Moneda (</a:t>
            </a:r>
            <a:r>
              <a:rPr lang="es-ES_tradnl" sz="2600" dirty="0" err="1"/>
              <a:t>str</a:t>
            </a:r>
            <a:r>
              <a:rPr lang="es-ES_tradnl" sz="2600" dirty="0"/>
              <a:t>) Pesos CLP o USD</a:t>
            </a:r>
          </a:p>
          <a:p>
            <a:pPr lvl="1"/>
            <a:r>
              <a:rPr lang="es-ES_tradnl" sz="2600" dirty="0" err="1"/>
              <a:t>Valor_Cuota</a:t>
            </a:r>
            <a:r>
              <a:rPr lang="es-ES_tradnl" sz="2600" dirty="0"/>
              <a:t>: (</a:t>
            </a:r>
            <a:r>
              <a:rPr lang="es-ES_tradnl" sz="2600" dirty="0" err="1"/>
              <a:t>float</a:t>
            </a:r>
            <a:r>
              <a:rPr lang="es-ES_tradnl" sz="2600" dirty="0"/>
              <a:t>) es la división del valor contables del patrimonio del fondo, por el numero de cuotas suscritas y pagadas al momento del cálculo</a:t>
            </a:r>
          </a:p>
        </p:txBody>
      </p:sp>
    </p:spTree>
    <p:extLst>
      <p:ext uri="{BB962C8B-B14F-4D97-AF65-F5344CB8AC3E}">
        <p14:creationId xmlns:p14="http://schemas.microsoft.com/office/powerpoint/2010/main" val="3842952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478</Words>
  <Application>Microsoft Macintosh PowerPoint</Application>
  <PresentationFormat>Panorámica</PresentationFormat>
  <Paragraphs>51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Open Sans</vt:lpstr>
      <vt:lpstr>Tema de Office</vt:lpstr>
      <vt:lpstr>Proyecto Webscrapping: Consulta valor cuota diaria de Fondos Mutuos en CMF</vt:lpstr>
      <vt:lpstr>Agenda</vt:lpstr>
      <vt:lpstr>Sitio a scrapear: www.cmfchile.cl</vt:lpstr>
      <vt:lpstr>Sitio a scrapear: www.cmfchile.cl</vt:lpstr>
      <vt:lpstr>Información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Webscrapping: Consulta valor cuota diaria de Fondos Mutuos en CMF</dc:title>
  <dc:creator>FRANCISCO ANDRES LETELIER CASTRO</dc:creator>
  <cp:lastModifiedBy>FRANCISCO ANDRES LETELIER CASTRO</cp:lastModifiedBy>
  <cp:revision>4</cp:revision>
  <dcterms:created xsi:type="dcterms:W3CDTF">2022-09-01T03:57:29Z</dcterms:created>
  <dcterms:modified xsi:type="dcterms:W3CDTF">2022-09-01T06:21:20Z</dcterms:modified>
</cp:coreProperties>
</file>