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3854C-404D-4F60-A517-B3151DD1A5E5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4C821-237A-4E80-87AB-9EEBD4155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28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83C3-1EB5-6F78-1049-05FF57EA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8CFFA1-CDC3-4DC5-D90C-6E6505E9F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E68E1-74DE-2B0A-1CAF-AD6C7E85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EEE68-DD98-88AD-3F43-EF20F39E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6EA0D-9CF4-6306-9CD4-FA073567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3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8124B-AFA1-391C-102D-B299DF15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971BEE-1BDE-E0D0-3360-09DF2F28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C4C96-5DA9-41AD-7A83-5D544220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87DE3-FFF6-C036-786D-DE0E43EA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63F7B8-7460-FDAF-66C4-E40B788A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38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50B95F-FB3D-2774-7334-BC06107E5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9F3636-5EDF-B58A-998B-52592BB5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F72F6-5667-3677-1391-2FAA6672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50330-E6B8-8CBE-4625-573DDBA0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87E25-FAA7-D79D-33A8-8C9C81FB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0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890F5-F376-DF12-4900-52F20D2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D7A9F-0EE3-59CE-BC9B-9BACA44E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37CA3-7D89-CE4E-659E-EF3FD34F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D1799-B525-1E53-04A9-4DEF1E48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42D42-B7E7-796B-CED9-61D13489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49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79C4D-0757-B020-1822-E648D098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60262-B11B-3D42-3A3B-8CEA25BE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86C9B-B3E4-FEB9-4872-C6ABE71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0F0CA-8E28-6B7C-9CB6-1E1B304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0CE22-BF65-0830-E658-5A44E94F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0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AB328-DFB7-A3C5-ABBD-8F8F603B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24B2A-2D57-0ED0-8FD5-632E47DB2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E6B55F-4EBF-3DA4-83AD-09A4838AC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79C01D-CCB8-3DF1-6BA0-E95A4415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9E45CE-3FEA-FBEE-A389-A499636C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5E3EA-7C5F-863C-305C-02B9AE66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49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BB6D-3ECC-56E4-0738-D9FAC70F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E8E896-C5C8-D50C-EC36-2AE6A4B0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7F64FF-3FED-8E9D-E7B3-72FAF334A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60E776-203B-E6C3-6D06-38D7B39FE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25621A-145A-FD1F-E002-D4D952022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6801BC-7EA4-5294-6046-17E5937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AFB36E-482C-C0B0-DFD0-0B3DC35A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B14931-5DC6-46E1-0A71-F79B331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70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DA58D-635B-F262-A22D-C47C160C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717FE-3CFA-E41D-BB6D-495D7FB4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2385BF-E571-713F-E63B-B21F0D0A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DA5F28-A12C-4ABF-2040-D4126C4A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5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DEDCFF-45E5-B20E-8D96-F88FCE54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D72BCC-9F51-B9A5-71FD-99382405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FD5C6E-C69A-E02A-43A1-DF8DA484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18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EF43-720D-FADD-CA6E-AA66404E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23F2B-F300-50DC-DA4B-D7AE2A4C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C31C48-177C-143C-95F4-AB26C28A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41A67B-A484-8B04-C1AF-7E00F16E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7B6A0-1975-3B99-9F21-850AE544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F14B9F-24B2-3C54-B5E7-5297EB18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7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6A700-4330-B7C2-72D1-E177DFC5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094018-DF66-0765-B6DE-0B025EADF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3682A-F3AE-DE7B-AA7B-6ACD6D286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09D30-4711-5767-12E6-ACAF0967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E914EB-2F84-7A06-84A1-06C7EA87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F14E1-9F57-C428-0F71-6B20D623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DF48F0-AEB4-DEB4-4485-D58BA28D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8AE26-064A-1D0C-00D6-0CF9E56B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3D58D-E2EF-94E3-A0CC-5F74FFC1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2808-C27E-43FC-838F-E02BCE3F27F1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1298E-CA38-6913-63F9-4C6930EFD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FE8A69-987F-3643-6A7E-45990DF1F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05EB-D42C-4E78-8DAE-C49B0C4E9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01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B5C62-813B-9757-A5C0-61C7170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Pronóstico de la llegada de  turista</a:t>
            </a:r>
            <a:br>
              <a:rPr lang="es-ES" dirty="0">
                <a:solidFill>
                  <a:srgbClr val="00B050"/>
                </a:solidFill>
              </a:rPr>
            </a:br>
            <a:r>
              <a:rPr lang="es-ES" sz="2000" dirty="0">
                <a:solidFill>
                  <a:srgbClr val="00B050"/>
                </a:solidFill>
              </a:rPr>
              <a:t>Modelo ARIMA</a:t>
            </a:r>
            <a:endParaRPr lang="es-CO" sz="2000" dirty="0">
              <a:solidFill>
                <a:srgbClr val="00B05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3FC9F5-5901-3337-FBE8-E718DC6F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Estimación con los modelos -&gt; Selección de mejor modelo (criterios de Akaike y </a:t>
            </a:r>
            <a:r>
              <a:rPr lang="es-ES" sz="2000" u="sng" dirty="0"/>
              <a:t>ECM</a:t>
            </a:r>
            <a:r>
              <a:rPr lang="es-ES" sz="2000" dirty="0"/>
              <a:t>).</a:t>
            </a:r>
          </a:p>
          <a:p>
            <a:pPr lvl="1"/>
            <a:r>
              <a:rPr lang="es-ES" sz="1600" dirty="0"/>
              <a:t>ARIMA(2,21) </a:t>
            </a:r>
          </a:p>
          <a:p>
            <a:endParaRPr lang="es-ES" sz="2000" dirty="0"/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CO" dirty="0"/>
          </a:p>
        </p:txBody>
      </p:sp>
      <p:pic>
        <p:nvPicPr>
          <p:cNvPr id="3" name="Imagen 2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8BE59AB7-9B77-72FF-B0C6-A1DD6644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501"/>
            <a:ext cx="5606129" cy="4081367"/>
          </a:xfrm>
          <a:prstGeom prst="rect">
            <a:avLst/>
          </a:prstGeom>
        </p:spPr>
      </p:pic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43D327E5-F41B-1063-2A0C-80A82B3AD30A}"/>
              </a:ext>
            </a:extLst>
          </p:cNvPr>
          <p:cNvSpPr txBox="1">
            <a:spLocks/>
          </p:cNvSpPr>
          <p:nvPr/>
        </p:nvSpPr>
        <p:spPr>
          <a:xfrm>
            <a:off x="6791325" y="2336530"/>
            <a:ext cx="4381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Bogotá, Medellín y Cartagena principales destinos.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USA, MEX y ECU principales destinos.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Mayor llegada de hombres que de mujeres</a:t>
            </a:r>
          </a:p>
          <a:p>
            <a:pPr marL="0" indent="0">
              <a:buNone/>
            </a:pPr>
            <a:r>
              <a:rPr lang="es-ES" sz="1800" dirty="0"/>
              <a:t>Principales motivo de llegada fueron:</a:t>
            </a:r>
          </a:p>
          <a:p>
            <a:pPr marL="0" indent="0">
              <a:buNone/>
            </a:pPr>
            <a:r>
              <a:rPr lang="es-ES" sz="1800" dirty="0"/>
              <a:t>	Vacaciones, recreo y ocio</a:t>
            </a:r>
          </a:p>
          <a:p>
            <a:pPr marL="0" indent="0">
              <a:buNone/>
            </a:pPr>
            <a:r>
              <a:rPr lang="es-ES" sz="1800" dirty="0"/>
              <a:t>	Negocios y motivos profesionales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endParaRPr lang="es-ES" sz="1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0733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69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Pronóstico de la llegada de  turista Modelo ARIMA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Andres Valles Restrepo</dc:creator>
  <cp:lastModifiedBy>David Andres Valles Restrepo</cp:lastModifiedBy>
  <cp:revision>25</cp:revision>
  <dcterms:created xsi:type="dcterms:W3CDTF">2023-12-17T22:34:15Z</dcterms:created>
  <dcterms:modified xsi:type="dcterms:W3CDTF">2023-12-22T12:51:37Z</dcterms:modified>
</cp:coreProperties>
</file>