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3" r:id="rId3"/>
    <p:sldId id="265" r:id="rId4"/>
    <p:sldId id="264" r:id="rId5"/>
    <p:sldId id="261" r:id="rId6"/>
    <p:sldId id="262" r:id="rId7"/>
    <p:sldId id="260" r:id="rId8"/>
    <p:sldId id="256" r:id="rId9"/>
    <p:sldId id="257" r:id="rId10"/>
    <p:sldId id="25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0" autoAdjust="0"/>
    <p:restoredTop sz="94660"/>
  </p:normalViewPr>
  <p:slideViewPr>
    <p:cSldViewPr snapToGrid="0">
      <p:cViewPr varScale="1">
        <p:scale>
          <a:sx n="93" d="100"/>
          <a:sy n="93" d="100"/>
        </p:scale>
        <p:origin x="3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BDCA3-C1D1-4677-94FE-D50F24842D8E}" type="datetimeFigureOut">
              <a:rPr lang="en-US" smtClean="0"/>
              <a:t>07-Oct-16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5654D-86A6-4440-A504-E3ADF8BED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252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BDCA3-C1D1-4677-94FE-D50F24842D8E}" type="datetimeFigureOut">
              <a:rPr lang="en-US" smtClean="0"/>
              <a:t>07-Oct-16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5654D-86A6-4440-A504-E3ADF8BED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975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BDCA3-C1D1-4677-94FE-D50F24842D8E}" type="datetimeFigureOut">
              <a:rPr lang="en-US" smtClean="0"/>
              <a:t>07-Oct-16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5654D-86A6-4440-A504-E3ADF8BED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00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BDCA3-C1D1-4677-94FE-D50F24842D8E}" type="datetimeFigureOut">
              <a:rPr lang="en-US" smtClean="0"/>
              <a:t>07-Oct-16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5654D-86A6-4440-A504-E3ADF8BED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848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BDCA3-C1D1-4677-94FE-D50F24842D8E}" type="datetimeFigureOut">
              <a:rPr lang="en-US" smtClean="0"/>
              <a:t>07-Oct-16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5654D-86A6-4440-A504-E3ADF8BED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538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BDCA3-C1D1-4677-94FE-D50F24842D8E}" type="datetimeFigureOut">
              <a:rPr lang="en-US" smtClean="0"/>
              <a:t>07-Oct-16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5654D-86A6-4440-A504-E3ADF8BED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264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BDCA3-C1D1-4677-94FE-D50F24842D8E}" type="datetimeFigureOut">
              <a:rPr lang="en-US" smtClean="0"/>
              <a:t>07-Oct-16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5654D-86A6-4440-A504-E3ADF8BED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907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BDCA3-C1D1-4677-94FE-D50F24842D8E}" type="datetimeFigureOut">
              <a:rPr lang="en-US" smtClean="0"/>
              <a:t>07-Oct-16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5654D-86A6-4440-A504-E3ADF8BED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49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BDCA3-C1D1-4677-94FE-D50F24842D8E}" type="datetimeFigureOut">
              <a:rPr lang="en-US" smtClean="0"/>
              <a:t>07-Oct-16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5654D-86A6-4440-A504-E3ADF8BED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28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BDCA3-C1D1-4677-94FE-D50F24842D8E}" type="datetimeFigureOut">
              <a:rPr lang="en-US" smtClean="0"/>
              <a:t>07-Oct-16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5654D-86A6-4440-A504-E3ADF8BED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389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BDCA3-C1D1-4677-94FE-D50F24842D8E}" type="datetimeFigureOut">
              <a:rPr lang="en-US" smtClean="0"/>
              <a:t>07-Oct-16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5654D-86A6-4440-A504-E3ADF8BED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843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BDCA3-C1D1-4677-94FE-D50F24842D8E}" type="datetimeFigureOut">
              <a:rPr lang="en-US" smtClean="0"/>
              <a:t>07-Oct-16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5654D-86A6-4440-A504-E3ADF8BED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296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784" y="731927"/>
            <a:ext cx="6648450" cy="5353050"/>
          </a:xfrm>
          <a:prstGeom prst="rect">
            <a:avLst/>
          </a:prstGeom>
        </p:spPr>
      </p:pic>
      <p:sp>
        <p:nvSpPr>
          <p:cNvPr id="3" name="Freeform: Shape 2"/>
          <p:cNvSpPr/>
          <p:nvPr/>
        </p:nvSpPr>
        <p:spPr>
          <a:xfrm>
            <a:off x="3926115" y="3408452"/>
            <a:ext cx="317223" cy="171021"/>
          </a:xfrm>
          <a:custGeom>
            <a:avLst/>
            <a:gdLst>
              <a:gd name="connsiteX0" fmla="*/ 0 w 819150"/>
              <a:gd name="connsiteY0" fmla="*/ 183356 h 357187"/>
              <a:gd name="connsiteX1" fmla="*/ 204787 w 819150"/>
              <a:gd name="connsiteY1" fmla="*/ 1190 h 357187"/>
              <a:gd name="connsiteX2" fmla="*/ 360759 w 819150"/>
              <a:gd name="connsiteY2" fmla="*/ 354806 h 357187"/>
              <a:gd name="connsiteX3" fmla="*/ 535781 w 819150"/>
              <a:gd name="connsiteY3" fmla="*/ 0 h 357187"/>
              <a:gd name="connsiteX4" fmla="*/ 722709 w 819150"/>
              <a:gd name="connsiteY4" fmla="*/ 357187 h 357187"/>
              <a:gd name="connsiteX5" fmla="*/ 819150 w 819150"/>
              <a:gd name="connsiteY5" fmla="*/ 161925 h 357187"/>
              <a:gd name="connsiteX0" fmla="*/ 0 w 720328"/>
              <a:gd name="connsiteY0" fmla="*/ 182166 h 357187"/>
              <a:gd name="connsiteX1" fmla="*/ 105965 w 720328"/>
              <a:gd name="connsiteY1" fmla="*/ 1190 h 357187"/>
              <a:gd name="connsiteX2" fmla="*/ 261937 w 720328"/>
              <a:gd name="connsiteY2" fmla="*/ 354806 h 357187"/>
              <a:gd name="connsiteX3" fmla="*/ 436959 w 720328"/>
              <a:gd name="connsiteY3" fmla="*/ 0 h 357187"/>
              <a:gd name="connsiteX4" fmla="*/ 623887 w 720328"/>
              <a:gd name="connsiteY4" fmla="*/ 357187 h 357187"/>
              <a:gd name="connsiteX5" fmla="*/ 720328 w 720328"/>
              <a:gd name="connsiteY5" fmla="*/ 161925 h 357187"/>
              <a:gd name="connsiteX0" fmla="*/ 0 w 703660"/>
              <a:gd name="connsiteY0" fmla="*/ 180975 h 357187"/>
              <a:gd name="connsiteX1" fmla="*/ 89297 w 703660"/>
              <a:gd name="connsiteY1" fmla="*/ 1190 h 357187"/>
              <a:gd name="connsiteX2" fmla="*/ 245269 w 703660"/>
              <a:gd name="connsiteY2" fmla="*/ 354806 h 357187"/>
              <a:gd name="connsiteX3" fmla="*/ 420291 w 703660"/>
              <a:gd name="connsiteY3" fmla="*/ 0 h 357187"/>
              <a:gd name="connsiteX4" fmla="*/ 607219 w 703660"/>
              <a:gd name="connsiteY4" fmla="*/ 357187 h 357187"/>
              <a:gd name="connsiteX5" fmla="*/ 703660 w 703660"/>
              <a:gd name="connsiteY5" fmla="*/ 161925 h 357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03660" h="357187">
                <a:moveTo>
                  <a:pt x="0" y="180975"/>
                </a:moveTo>
                <a:lnTo>
                  <a:pt x="89297" y="1190"/>
                </a:lnTo>
                <a:lnTo>
                  <a:pt x="245269" y="354806"/>
                </a:lnTo>
                <a:lnTo>
                  <a:pt x="420291" y="0"/>
                </a:lnTo>
                <a:lnTo>
                  <a:pt x="607219" y="357187"/>
                </a:lnTo>
                <a:lnTo>
                  <a:pt x="703660" y="161925"/>
                </a:lnTo>
              </a:path>
            </a:pathLst>
          </a:custGeom>
          <a:ln w="38100"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flipH="1">
            <a:off x="3823276" y="3579473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10k</a:t>
            </a:r>
          </a:p>
        </p:txBody>
      </p:sp>
      <p:sp>
        <p:nvSpPr>
          <p:cNvPr id="6" name="TextBox 5"/>
          <p:cNvSpPr txBox="1"/>
          <p:nvPr/>
        </p:nvSpPr>
        <p:spPr>
          <a:xfrm flipH="1">
            <a:off x="6497982" y="4656547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4.7k</a:t>
            </a:r>
          </a:p>
        </p:txBody>
      </p:sp>
    </p:spTree>
    <p:extLst>
      <p:ext uri="{BB962C8B-B14F-4D97-AF65-F5344CB8AC3E}">
        <p14:creationId xmlns:p14="http://schemas.microsoft.com/office/powerpoint/2010/main" val="3930199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405589" y="705459"/>
            <a:ext cx="7708571" cy="3576112"/>
            <a:chOff x="4750595" y="705459"/>
            <a:chExt cx="7708571" cy="3576112"/>
          </a:xfrm>
        </p:grpSpPr>
        <p:grpSp>
          <p:nvGrpSpPr>
            <p:cNvPr id="3" name="Group 2"/>
            <p:cNvGrpSpPr/>
            <p:nvPr/>
          </p:nvGrpSpPr>
          <p:grpSpPr>
            <a:xfrm>
              <a:off x="6000067" y="1392147"/>
              <a:ext cx="4940856" cy="2889424"/>
              <a:chOff x="4376643" y="1382632"/>
              <a:chExt cx="4940856" cy="2889424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5184636" y="1392056"/>
                <a:ext cx="3241496" cy="2880000"/>
                <a:chOff x="2952325" y="1500026"/>
                <a:chExt cx="3241496" cy="2880000"/>
              </a:xfrm>
              <a:noFill/>
            </p:grpSpPr>
            <p:grpSp>
              <p:nvGrpSpPr>
                <p:cNvPr id="67" name="Group 66"/>
                <p:cNvGrpSpPr/>
                <p:nvPr/>
              </p:nvGrpSpPr>
              <p:grpSpPr>
                <a:xfrm>
                  <a:off x="2953821" y="150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281" name="Rectangle 280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2" name="Oval 281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68" name="Group 67"/>
                <p:cNvGrpSpPr/>
                <p:nvPr/>
              </p:nvGrpSpPr>
              <p:grpSpPr>
                <a:xfrm>
                  <a:off x="3313821" y="150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279" name="Rectangle 278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0" name="Oval 279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69" name="Group 68"/>
                <p:cNvGrpSpPr/>
                <p:nvPr/>
              </p:nvGrpSpPr>
              <p:grpSpPr>
                <a:xfrm>
                  <a:off x="3673821" y="150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277" name="Rectangle 276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8" name="Oval 277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70" name="Group 69"/>
                <p:cNvGrpSpPr/>
                <p:nvPr/>
              </p:nvGrpSpPr>
              <p:grpSpPr>
                <a:xfrm>
                  <a:off x="4033821" y="150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275" name="Rectangle 274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6" name="Oval 275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71" name="Group 70"/>
                <p:cNvGrpSpPr/>
                <p:nvPr/>
              </p:nvGrpSpPr>
              <p:grpSpPr>
                <a:xfrm>
                  <a:off x="4393821" y="150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273" name="Rectangle 272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4" name="Oval 273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72" name="Group 71"/>
                <p:cNvGrpSpPr/>
                <p:nvPr/>
              </p:nvGrpSpPr>
              <p:grpSpPr>
                <a:xfrm>
                  <a:off x="4753821" y="150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271" name="Rectangle 270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2" name="Oval 271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73" name="Group 72"/>
                <p:cNvGrpSpPr/>
                <p:nvPr/>
              </p:nvGrpSpPr>
              <p:grpSpPr>
                <a:xfrm>
                  <a:off x="5113821" y="150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269" name="Rectangle 268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0" name="Oval 269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74" name="Group 73"/>
                <p:cNvGrpSpPr/>
                <p:nvPr/>
              </p:nvGrpSpPr>
              <p:grpSpPr>
                <a:xfrm>
                  <a:off x="5473821" y="150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267" name="Rectangle 266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8" name="Oval 267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75" name="Group 74"/>
                <p:cNvGrpSpPr/>
                <p:nvPr/>
              </p:nvGrpSpPr>
              <p:grpSpPr>
                <a:xfrm>
                  <a:off x="5833821" y="150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265" name="Rectangle 264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6" name="Oval 265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76" name="Group 75"/>
                <p:cNvGrpSpPr/>
                <p:nvPr/>
              </p:nvGrpSpPr>
              <p:grpSpPr>
                <a:xfrm>
                  <a:off x="2953821" y="186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263" name="Rectangle 262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4" name="Oval 263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77" name="Group 76"/>
                <p:cNvGrpSpPr/>
                <p:nvPr/>
              </p:nvGrpSpPr>
              <p:grpSpPr>
                <a:xfrm>
                  <a:off x="3313821" y="186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261" name="Rectangle 260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2" name="Oval 261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78" name="Group 77"/>
                <p:cNvGrpSpPr/>
                <p:nvPr/>
              </p:nvGrpSpPr>
              <p:grpSpPr>
                <a:xfrm>
                  <a:off x="3673821" y="186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259" name="Rectangle 258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0" name="Oval 259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79" name="Group 78"/>
                <p:cNvGrpSpPr/>
                <p:nvPr/>
              </p:nvGrpSpPr>
              <p:grpSpPr>
                <a:xfrm>
                  <a:off x="4033821" y="186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257" name="Rectangle 256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8" name="Oval 257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80" name="Group 79"/>
                <p:cNvGrpSpPr/>
                <p:nvPr/>
              </p:nvGrpSpPr>
              <p:grpSpPr>
                <a:xfrm>
                  <a:off x="4393821" y="186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255" name="Rectangle 254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6" name="Oval 255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81" name="Group 80"/>
                <p:cNvGrpSpPr/>
                <p:nvPr/>
              </p:nvGrpSpPr>
              <p:grpSpPr>
                <a:xfrm>
                  <a:off x="4753821" y="186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253" name="Rectangle 252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4" name="Oval 253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82" name="Group 81"/>
                <p:cNvGrpSpPr/>
                <p:nvPr/>
              </p:nvGrpSpPr>
              <p:grpSpPr>
                <a:xfrm>
                  <a:off x="5113821" y="186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251" name="Rectangle 250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2" name="Oval 251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83" name="Group 82"/>
                <p:cNvGrpSpPr/>
                <p:nvPr/>
              </p:nvGrpSpPr>
              <p:grpSpPr>
                <a:xfrm>
                  <a:off x="5473821" y="186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249" name="Rectangle 248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0" name="Oval 249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84" name="Group 83"/>
                <p:cNvGrpSpPr/>
                <p:nvPr/>
              </p:nvGrpSpPr>
              <p:grpSpPr>
                <a:xfrm>
                  <a:off x="5833821" y="186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247" name="Rectangle 246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8" name="Oval 247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85" name="Group 84"/>
                <p:cNvGrpSpPr/>
                <p:nvPr/>
              </p:nvGrpSpPr>
              <p:grpSpPr>
                <a:xfrm>
                  <a:off x="2953073" y="222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245" name="Rectangle 244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6" name="Oval 245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86" name="Group 85"/>
                <p:cNvGrpSpPr/>
                <p:nvPr/>
              </p:nvGrpSpPr>
              <p:grpSpPr>
                <a:xfrm>
                  <a:off x="3313073" y="222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243" name="Rectangle 242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4" name="Oval 243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87" name="Group 86"/>
                <p:cNvGrpSpPr/>
                <p:nvPr/>
              </p:nvGrpSpPr>
              <p:grpSpPr>
                <a:xfrm>
                  <a:off x="3673073" y="222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241" name="Rectangle 240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2" name="Oval 241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88" name="Group 87"/>
                <p:cNvGrpSpPr/>
                <p:nvPr/>
              </p:nvGrpSpPr>
              <p:grpSpPr>
                <a:xfrm>
                  <a:off x="4033073" y="222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239" name="Rectangle 238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0" name="Oval 239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89" name="Group 88"/>
                <p:cNvGrpSpPr/>
                <p:nvPr/>
              </p:nvGrpSpPr>
              <p:grpSpPr>
                <a:xfrm>
                  <a:off x="4393073" y="222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237" name="Rectangle 236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8" name="Oval 237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90" name="Group 89"/>
                <p:cNvGrpSpPr/>
                <p:nvPr/>
              </p:nvGrpSpPr>
              <p:grpSpPr>
                <a:xfrm>
                  <a:off x="4753073" y="222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235" name="Rectangle 234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6" name="Oval 235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91" name="Group 90"/>
                <p:cNvGrpSpPr/>
                <p:nvPr/>
              </p:nvGrpSpPr>
              <p:grpSpPr>
                <a:xfrm>
                  <a:off x="5113073" y="222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233" name="Rectangle 232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4" name="Oval 233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92" name="Group 91"/>
                <p:cNvGrpSpPr/>
                <p:nvPr/>
              </p:nvGrpSpPr>
              <p:grpSpPr>
                <a:xfrm>
                  <a:off x="5473073" y="222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231" name="Rectangle 230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2" name="Oval 231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93" name="Group 92"/>
                <p:cNvGrpSpPr/>
                <p:nvPr/>
              </p:nvGrpSpPr>
              <p:grpSpPr>
                <a:xfrm>
                  <a:off x="5833073" y="222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229" name="Rectangle 228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0" name="Oval 229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94" name="Group 93"/>
                <p:cNvGrpSpPr/>
                <p:nvPr/>
              </p:nvGrpSpPr>
              <p:grpSpPr>
                <a:xfrm>
                  <a:off x="2953073" y="258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227" name="Rectangle 226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28" name="Oval 227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95" name="Group 94"/>
                <p:cNvGrpSpPr/>
                <p:nvPr/>
              </p:nvGrpSpPr>
              <p:grpSpPr>
                <a:xfrm>
                  <a:off x="3313073" y="258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225" name="Rectangle 224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6" name="Oval 225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96" name="Group 95"/>
                <p:cNvGrpSpPr/>
                <p:nvPr/>
              </p:nvGrpSpPr>
              <p:grpSpPr>
                <a:xfrm>
                  <a:off x="3673073" y="258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223" name="Rectangle 222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4" name="Oval 223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97" name="Group 96"/>
                <p:cNvGrpSpPr/>
                <p:nvPr/>
              </p:nvGrpSpPr>
              <p:grpSpPr>
                <a:xfrm>
                  <a:off x="4033073" y="258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221" name="Rectangle 220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2" name="Oval 221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98" name="Group 97"/>
                <p:cNvGrpSpPr/>
                <p:nvPr/>
              </p:nvGrpSpPr>
              <p:grpSpPr>
                <a:xfrm>
                  <a:off x="4393073" y="258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219" name="Rectangle 218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0" name="Oval 219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99" name="Group 98"/>
                <p:cNvGrpSpPr/>
                <p:nvPr/>
              </p:nvGrpSpPr>
              <p:grpSpPr>
                <a:xfrm>
                  <a:off x="4753073" y="258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217" name="Rectangle 216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8" name="Oval 217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100" name="Group 99"/>
                <p:cNvGrpSpPr/>
                <p:nvPr/>
              </p:nvGrpSpPr>
              <p:grpSpPr>
                <a:xfrm>
                  <a:off x="5113073" y="258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215" name="Rectangle 214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6" name="Oval 215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101" name="Group 100"/>
                <p:cNvGrpSpPr/>
                <p:nvPr/>
              </p:nvGrpSpPr>
              <p:grpSpPr>
                <a:xfrm>
                  <a:off x="5473073" y="258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213" name="Rectangle 212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4" name="Oval 213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102" name="Group 101"/>
                <p:cNvGrpSpPr/>
                <p:nvPr/>
              </p:nvGrpSpPr>
              <p:grpSpPr>
                <a:xfrm>
                  <a:off x="5833073" y="258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211" name="Rectangle 210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2" name="Oval 211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103" name="Group 102"/>
                <p:cNvGrpSpPr/>
                <p:nvPr/>
              </p:nvGrpSpPr>
              <p:grpSpPr>
                <a:xfrm>
                  <a:off x="2953073" y="294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209" name="Rectangle 208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0" name="Oval 209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104" name="Group 103"/>
                <p:cNvGrpSpPr/>
                <p:nvPr/>
              </p:nvGrpSpPr>
              <p:grpSpPr>
                <a:xfrm>
                  <a:off x="3313073" y="294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207" name="Rectangle 206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8" name="Oval 207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105" name="Group 104"/>
                <p:cNvGrpSpPr/>
                <p:nvPr/>
              </p:nvGrpSpPr>
              <p:grpSpPr>
                <a:xfrm>
                  <a:off x="3673073" y="294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205" name="Rectangle 204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6" name="Oval 205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106" name="Group 105"/>
                <p:cNvGrpSpPr/>
                <p:nvPr/>
              </p:nvGrpSpPr>
              <p:grpSpPr>
                <a:xfrm>
                  <a:off x="4033073" y="294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203" name="Rectangle 202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4" name="Oval 203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107" name="Group 106"/>
                <p:cNvGrpSpPr/>
                <p:nvPr/>
              </p:nvGrpSpPr>
              <p:grpSpPr>
                <a:xfrm>
                  <a:off x="4393073" y="294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201" name="Rectangle 200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2" name="Oval 201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108" name="Group 107"/>
                <p:cNvGrpSpPr/>
                <p:nvPr/>
              </p:nvGrpSpPr>
              <p:grpSpPr>
                <a:xfrm>
                  <a:off x="4753073" y="294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199" name="Rectangle 198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0" name="Oval 199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109" name="Group 108"/>
                <p:cNvGrpSpPr/>
                <p:nvPr/>
              </p:nvGrpSpPr>
              <p:grpSpPr>
                <a:xfrm>
                  <a:off x="5113073" y="294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197" name="Rectangle 196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8" name="Oval 197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110" name="Group 109"/>
                <p:cNvGrpSpPr/>
                <p:nvPr/>
              </p:nvGrpSpPr>
              <p:grpSpPr>
                <a:xfrm>
                  <a:off x="5473073" y="294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195" name="Rectangle 194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6" name="Oval 195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111" name="Group 110"/>
                <p:cNvGrpSpPr/>
                <p:nvPr/>
              </p:nvGrpSpPr>
              <p:grpSpPr>
                <a:xfrm>
                  <a:off x="5833073" y="294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193" name="Rectangle 192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4" name="Oval 193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112" name="Group 111"/>
                <p:cNvGrpSpPr/>
                <p:nvPr/>
              </p:nvGrpSpPr>
              <p:grpSpPr>
                <a:xfrm>
                  <a:off x="2953073" y="330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191" name="Rectangle 190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2" name="Oval 191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113" name="Group 112"/>
                <p:cNvGrpSpPr/>
                <p:nvPr/>
              </p:nvGrpSpPr>
              <p:grpSpPr>
                <a:xfrm>
                  <a:off x="3313073" y="330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189" name="Rectangle 188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0" name="Oval 189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114" name="Group 113"/>
                <p:cNvGrpSpPr/>
                <p:nvPr/>
              </p:nvGrpSpPr>
              <p:grpSpPr>
                <a:xfrm>
                  <a:off x="3673073" y="330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187" name="Rectangle 186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8" name="Oval 187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115" name="Group 114"/>
                <p:cNvGrpSpPr/>
                <p:nvPr/>
              </p:nvGrpSpPr>
              <p:grpSpPr>
                <a:xfrm>
                  <a:off x="4033073" y="330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185" name="Rectangle 184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6" name="Oval 185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116" name="Group 115"/>
                <p:cNvGrpSpPr/>
                <p:nvPr/>
              </p:nvGrpSpPr>
              <p:grpSpPr>
                <a:xfrm>
                  <a:off x="4393073" y="330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183" name="Rectangle 182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4" name="Oval 183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117" name="Group 116"/>
                <p:cNvGrpSpPr/>
                <p:nvPr/>
              </p:nvGrpSpPr>
              <p:grpSpPr>
                <a:xfrm>
                  <a:off x="4753073" y="330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181" name="Rectangle 180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2" name="Oval 181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118" name="Group 117"/>
                <p:cNvGrpSpPr/>
                <p:nvPr/>
              </p:nvGrpSpPr>
              <p:grpSpPr>
                <a:xfrm>
                  <a:off x="5113073" y="330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179" name="Rectangle 178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0" name="Oval 179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119" name="Group 118"/>
                <p:cNvGrpSpPr/>
                <p:nvPr/>
              </p:nvGrpSpPr>
              <p:grpSpPr>
                <a:xfrm>
                  <a:off x="5473073" y="330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177" name="Rectangle 176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8" name="Oval 177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120" name="Group 119"/>
                <p:cNvGrpSpPr/>
                <p:nvPr/>
              </p:nvGrpSpPr>
              <p:grpSpPr>
                <a:xfrm>
                  <a:off x="5833073" y="330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175" name="Rectangle 174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6" name="Oval 175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121" name="Group 120"/>
                <p:cNvGrpSpPr/>
                <p:nvPr/>
              </p:nvGrpSpPr>
              <p:grpSpPr>
                <a:xfrm>
                  <a:off x="2952325" y="366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173" name="Rectangle 172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4" name="Oval 173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122" name="Group 121"/>
                <p:cNvGrpSpPr/>
                <p:nvPr/>
              </p:nvGrpSpPr>
              <p:grpSpPr>
                <a:xfrm>
                  <a:off x="3312325" y="366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171" name="Rectangle 170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2" name="Oval 171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123" name="Group 122"/>
                <p:cNvGrpSpPr/>
                <p:nvPr/>
              </p:nvGrpSpPr>
              <p:grpSpPr>
                <a:xfrm>
                  <a:off x="3672325" y="366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169" name="Rectangle 168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0" name="Oval 169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124" name="Group 123"/>
                <p:cNvGrpSpPr/>
                <p:nvPr/>
              </p:nvGrpSpPr>
              <p:grpSpPr>
                <a:xfrm>
                  <a:off x="4032325" y="366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167" name="Rectangle 166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8" name="Oval 167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125" name="Group 124"/>
                <p:cNvGrpSpPr/>
                <p:nvPr/>
              </p:nvGrpSpPr>
              <p:grpSpPr>
                <a:xfrm>
                  <a:off x="4392325" y="366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165" name="Rectangle 164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6" name="Oval 165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126" name="Group 125"/>
                <p:cNvGrpSpPr/>
                <p:nvPr/>
              </p:nvGrpSpPr>
              <p:grpSpPr>
                <a:xfrm>
                  <a:off x="4752325" y="366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163" name="Rectangle 162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4" name="Oval 163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127" name="Group 126"/>
                <p:cNvGrpSpPr/>
                <p:nvPr/>
              </p:nvGrpSpPr>
              <p:grpSpPr>
                <a:xfrm>
                  <a:off x="5112325" y="366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161" name="Rectangle 160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2" name="Oval 161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128" name="Group 127"/>
                <p:cNvGrpSpPr/>
                <p:nvPr/>
              </p:nvGrpSpPr>
              <p:grpSpPr>
                <a:xfrm>
                  <a:off x="5472325" y="366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159" name="Rectangle 158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0" name="Oval 159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129" name="Group 128"/>
                <p:cNvGrpSpPr/>
                <p:nvPr/>
              </p:nvGrpSpPr>
              <p:grpSpPr>
                <a:xfrm>
                  <a:off x="5832325" y="366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157" name="Rectangle 156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8" name="Oval 157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130" name="Group 129"/>
                <p:cNvGrpSpPr/>
                <p:nvPr/>
              </p:nvGrpSpPr>
              <p:grpSpPr>
                <a:xfrm>
                  <a:off x="2952325" y="402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155" name="Rectangle 154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6" name="Oval 155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131" name="Group 130"/>
                <p:cNvGrpSpPr/>
                <p:nvPr/>
              </p:nvGrpSpPr>
              <p:grpSpPr>
                <a:xfrm>
                  <a:off x="3312325" y="402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153" name="Rectangle 152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4" name="Oval 153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132" name="Group 131"/>
                <p:cNvGrpSpPr/>
                <p:nvPr/>
              </p:nvGrpSpPr>
              <p:grpSpPr>
                <a:xfrm>
                  <a:off x="3672325" y="402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151" name="Rectangle 150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2" name="Oval 151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133" name="Group 132"/>
                <p:cNvGrpSpPr/>
                <p:nvPr/>
              </p:nvGrpSpPr>
              <p:grpSpPr>
                <a:xfrm>
                  <a:off x="4032325" y="402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149" name="Rectangle 148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0" name="Oval 149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134" name="Group 133"/>
                <p:cNvGrpSpPr/>
                <p:nvPr/>
              </p:nvGrpSpPr>
              <p:grpSpPr>
                <a:xfrm>
                  <a:off x="4392325" y="402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147" name="Rectangle 146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8" name="Oval 147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135" name="Group 134"/>
                <p:cNvGrpSpPr/>
                <p:nvPr/>
              </p:nvGrpSpPr>
              <p:grpSpPr>
                <a:xfrm>
                  <a:off x="4752325" y="402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145" name="Rectangle 144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6" name="Oval 145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136" name="Group 135"/>
                <p:cNvGrpSpPr/>
                <p:nvPr/>
              </p:nvGrpSpPr>
              <p:grpSpPr>
                <a:xfrm>
                  <a:off x="5112325" y="402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143" name="Rectangle 142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4" name="Oval 143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137" name="Group 136"/>
                <p:cNvGrpSpPr/>
                <p:nvPr/>
              </p:nvGrpSpPr>
              <p:grpSpPr>
                <a:xfrm>
                  <a:off x="5472325" y="402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141" name="Rectangle 140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2" name="Oval 141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138" name="Group 137"/>
                <p:cNvGrpSpPr/>
                <p:nvPr/>
              </p:nvGrpSpPr>
              <p:grpSpPr>
                <a:xfrm>
                  <a:off x="5832325" y="402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139" name="Rectangle 138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0" name="Oval 139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</p:grpSp>
          <p:grpSp>
            <p:nvGrpSpPr>
              <p:cNvPr id="33" name="Group 32"/>
              <p:cNvGrpSpPr/>
              <p:nvPr/>
            </p:nvGrpSpPr>
            <p:grpSpPr>
              <a:xfrm>
                <a:off x="4376643" y="1392056"/>
                <a:ext cx="1086732" cy="2866014"/>
                <a:chOff x="4661205" y="425536"/>
                <a:chExt cx="1086732" cy="2866014"/>
              </a:xfrm>
            </p:grpSpPr>
            <p:sp>
              <p:nvSpPr>
                <p:cNvPr id="51" name="Oval 50"/>
                <p:cNvSpPr/>
                <p:nvPr/>
              </p:nvSpPr>
              <p:spPr>
                <a:xfrm>
                  <a:off x="5537317" y="480632"/>
                  <a:ext cx="210620" cy="23116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52" name="Oval 51"/>
                <p:cNvSpPr/>
                <p:nvPr/>
              </p:nvSpPr>
              <p:spPr>
                <a:xfrm>
                  <a:off x="5537317" y="840632"/>
                  <a:ext cx="210620" cy="23116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53" name="Oval 52"/>
                <p:cNvSpPr/>
                <p:nvPr/>
              </p:nvSpPr>
              <p:spPr>
                <a:xfrm>
                  <a:off x="5536569" y="1200632"/>
                  <a:ext cx="210620" cy="23116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54" name="Oval 53"/>
                <p:cNvSpPr/>
                <p:nvPr/>
              </p:nvSpPr>
              <p:spPr>
                <a:xfrm>
                  <a:off x="5536569" y="1560632"/>
                  <a:ext cx="210620" cy="23116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55" name="Oval 54"/>
                <p:cNvSpPr/>
                <p:nvPr/>
              </p:nvSpPr>
              <p:spPr>
                <a:xfrm>
                  <a:off x="5536569" y="1920632"/>
                  <a:ext cx="210620" cy="23116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56" name="Oval 55"/>
                <p:cNvSpPr/>
                <p:nvPr/>
              </p:nvSpPr>
              <p:spPr>
                <a:xfrm>
                  <a:off x="5536569" y="2280632"/>
                  <a:ext cx="210620" cy="23116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57" name="Oval 56"/>
                <p:cNvSpPr/>
                <p:nvPr/>
              </p:nvSpPr>
              <p:spPr>
                <a:xfrm>
                  <a:off x="5535821" y="2640632"/>
                  <a:ext cx="210620" cy="23116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58" name="Oval 57"/>
                <p:cNvSpPr/>
                <p:nvPr/>
              </p:nvSpPr>
              <p:spPr>
                <a:xfrm>
                  <a:off x="5535821" y="3000632"/>
                  <a:ext cx="210620" cy="23116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59" name="TextBox 58"/>
                <p:cNvSpPr txBox="1"/>
                <p:nvPr/>
              </p:nvSpPr>
              <p:spPr>
                <a:xfrm flipH="1">
                  <a:off x="5009702" y="425536"/>
                  <a:ext cx="5255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dirty="0"/>
                    <a:t>RST</a:t>
                  </a:r>
                </a:p>
              </p:txBody>
            </p:sp>
            <p:sp>
              <p:nvSpPr>
                <p:cNvPr id="60" name="TextBox 59"/>
                <p:cNvSpPr txBox="1"/>
                <p:nvPr/>
              </p:nvSpPr>
              <p:spPr>
                <a:xfrm flipH="1">
                  <a:off x="4661205" y="788004"/>
                  <a:ext cx="87405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dirty="0"/>
                    <a:t>ADC</a:t>
                  </a:r>
                </a:p>
              </p:txBody>
            </p:sp>
            <p:sp>
              <p:nvSpPr>
                <p:cNvPr id="61" name="TextBox 60"/>
                <p:cNvSpPr txBox="1"/>
                <p:nvPr/>
              </p:nvSpPr>
              <p:spPr>
                <a:xfrm flipH="1">
                  <a:off x="5082878" y="1124428"/>
                  <a:ext cx="4523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dirty="0"/>
                    <a:t>EN</a:t>
                  </a:r>
                </a:p>
              </p:txBody>
            </p:sp>
            <p:sp>
              <p:nvSpPr>
                <p:cNvPr id="62" name="TextBox 61"/>
                <p:cNvSpPr txBox="1"/>
                <p:nvPr/>
              </p:nvSpPr>
              <p:spPr>
                <a:xfrm flipH="1">
                  <a:off x="4661205" y="1482218"/>
                  <a:ext cx="87405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dirty="0"/>
                    <a:t>Gpio16</a:t>
                  </a:r>
                </a:p>
              </p:txBody>
            </p:sp>
            <p:sp>
              <p:nvSpPr>
                <p:cNvPr id="63" name="TextBox 62"/>
                <p:cNvSpPr txBox="1"/>
                <p:nvPr/>
              </p:nvSpPr>
              <p:spPr>
                <a:xfrm flipH="1">
                  <a:off x="4661205" y="1851550"/>
                  <a:ext cx="87405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dirty="0"/>
                    <a:t>Gpio14</a:t>
                  </a:r>
                </a:p>
              </p:txBody>
            </p:sp>
            <p:sp>
              <p:nvSpPr>
                <p:cNvPr id="64" name="TextBox 63"/>
                <p:cNvSpPr txBox="1"/>
                <p:nvPr/>
              </p:nvSpPr>
              <p:spPr>
                <a:xfrm flipH="1">
                  <a:off x="4661205" y="2183595"/>
                  <a:ext cx="87405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dirty="0"/>
                    <a:t>Gpio12</a:t>
                  </a:r>
                </a:p>
              </p:txBody>
            </p:sp>
            <p:sp>
              <p:nvSpPr>
                <p:cNvPr id="65" name="TextBox 64"/>
                <p:cNvSpPr txBox="1"/>
                <p:nvPr/>
              </p:nvSpPr>
              <p:spPr>
                <a:xfrm flipH="1">
                  <a:off x="4661205" y="2566884"/>
                  <a:ext cx="87405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dirty="0"/>
                    <a:t>Gpio13</a:t>
                  </a:r>
                </a:p>
              </p:txBody>
            </p:sp>
            <p:sp>
              <p:nvSpPr>
                <p:cNvPr id="66" name="TextBox 65"/>
                <p:cNvSpPr txBox="1"/>
                <p:nvPr/>
              </p:nvSpPr>
              <p:spPr>
                <a:xfrm flipH="1">
                  <a:off x="4661205" y="2922218"/>
                  <a:ext cx="87405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dirty="0" err="1"/>
                    <a:t>Vcc</a:t>
                  </a:r>
                  <a:endParaRPr lang="en-US" dirty="0"/>
                </a:p>
              </p:txBody>
            </p:sp>
          </p:grpSp>
          <p:grpSp>
            <p:nvGrpSpPr>
              <p:cNvPr id="34" name="Group 33"/>
              <p:cNvGrpSpPr/>
              <p:nvPr/>
            </p:nvGrpSpPr>
            <p:grpSpPr>
              <a:xfrm>
                <a:off x="8149997" y="1382632"/>
                <a:ext cx="1167502" cy="2888403"/>
                <a:chOff x="8070239" y="3710630"/>
                <a:chExt cx="1167502" cy="2888403"/>
              </a:xfrm>
            </p:grpSpPr>
            <p:sp>
              <p:nvSpPr>
                <p:cNvPr id="35" name="Oval 34"/>
                <p:cNvSpPr/>
                <p:nvPr/>
              </p:nvSpPr>
              <p:spPr>
                <a:xfrm>
                  <a:off x="8071735" y="3788809"/>
                  <a:ext cx="210620" cy="23116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36" name="Oval 35"/>
                <p:cNvSpPr/>
                <p:nvPr/>
              </p:nvSpPr>
              <p:spPr>
                <a:xfrm>
                  <a:off x="8071735" y="4148809"/>
                  <a:ext cx="210620" cy="23116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37" name="Oval 36"/>
                <p:cNvSpPr/>
                <p:nvPr/>
              </p:nvSpPr>
              <p:spPr>
                <a:xfrm>
                  <a:off x="8070987" y="4508809"/>
                  <a:ext cx="210620" cy="23116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38" name="Oval 37"/>
                <p:cNvSpPr/>
                <p:nvPr/>
              </p:nvSpPr>
              <p:spPr>
                <a:xfrm>
                  <a:off x="8070987" y="4868809"/>
                  <a:ext cx="210620" cy="23116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39" name="Oval 38"/>
                <p:cNvSpPr/>
                <p:nvPr/>
              </p:nvSpPr>
              <p:spPr>
                <a:xfrm>
                  <a:off x="8070987" y="5228809"/>
                  <a:ext cx="210620" cy="23116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40" name="Oval 39"/>
                <p:cNvSpPr/>
                <p:nvPr/>
              </p:nvSpPr>
              <p:spPr>
                <a:xfrm>
                  <a:off x="8070987" y="5588809"/>
                  <a:ext cx="210620" cy="23116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41" name="Oval 40"/>
                <p:cNvSpPr/>
                <p:nvPr/>
              </p:nvSpPr>
              <p:spPr>
                <a:xfrm>
                  <a:off x="8070239" y="5948809"/>
                  <a:ext cx="210620" cy="23116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42" name="Oval 41"/>
                <p:cNvSpPr/>
                <p:nvPr/>
              </p:nvSpPr>
              <p:spPr>
                <a:xfrm>
                  <a:off x="8070239" y="6308809"/>
                  <a:ext cx="210620" cy="23116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43" name="TextBox 42"/>
                <p:cNvSpPr txBox="1"/>
                <p:nvPr/>
              </p:nvSpPr>
              <p:spPr>
                <a:xfrm flipH="1">
                  <a:off x="8274508" y="3710630"/>
                  <a:ext cx="5255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TX</a:t>
                  </a:r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 flipH="1">
                  <a:off x="8274508" y="4034583"/>
                  <a:ext cx="5255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RX</a:t>
                  </a:r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 flipH="1">
                  <a:off x="8274508" y="4401705"/>
                  <a:ext cx="96323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Gpio5</a:t>
                  </a: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 flipH="1">
                  <a:off x="8274508" y="4787491"/>
                  <a:ext cx="96323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Gpio4</a:t>
                  </a:r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 flipH="1">
                  <a:off x="8274508" y="5138464"/>
                  <a:ext cx="96323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Gpio0</a:t>
                  </a:r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 flipH="1">
                  <a:off x="8274508" y="5492942"/>
                  <a:ext cx="96323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Gpio2</a:t>
                  </a:r>
                </a:p>
              </p:txBody>
            </p:sp>
            <p:sp>
              <p:nvSpPr>
                <p:cNvPr id="49" name="TextBox 48"/>
                <p:cNvSpPr txBox="1"/>
                <p:nvPr/>
              </p:nvSpPr>
              <p:spPr>
                <a:xfrm flipH="1">
                  <a:off x="8274508" y="5851037"/>
                  <a:ext cx="96323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Gpio15</a:t>
                  </a:r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 flipH="1">
                  <a:off x="8274508" y="6229701"/>
                  <a:ext cx="96323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err="1"/>
                    <a:t>Gnd</a:t>
                  </a:r>
                  <a:endParaRPr lang="en-US" dirty="0"/>
                </a:p>
              </p:txBody>
            </p:sp>
          </p:grpSp>
        </p:grpSp>
        <p:sp>
          <p:nvSpPr>
            <p:cNvPr id="4" name="Freeform: Shape 3"/>
            <p:cNvSpPr/>
            <p:nvPr/>
          </p:nvSpPr>
          <p:spPr>
            <a:xfrm>
              <a:off x="5417176" y="1505849"/>
              <a:ext cx="317223" cy="171021"/>
            </a:xfrm>
            <a:custGeom>
              <a:avLst/>
              <a:gdLst>
                <a:gd name="connsiteX0" fmla="*/ 0 w 819150"/>
                <a:gd name="connsiteY0" fmla="*/ 183356 h 357187"/>
                <a:gd name="connsiteX1" fmla="*/ 204787 w 819150"/>
                <a:gd name="connsiteY1" fmla="*/ 1190 h 357187"/>
                <a:gd name="connsiteX2" fmla="*/ 360759 w 819150"/>
                <a:gd name="connsiteY2" fmla="*/ 354806 h 357187"/>
                <a:gd name="connsiteX3" fmla="*/ 535781 w 819150"/>
                <a:gd name="connsiteY3" fmla="*/ 0 h 357187"/>
                <a:gd name="connsiteX4" fmla="*/ 722709 w 819150"/>
                <a:gd name="connsiteY4" fmla="*/ 357187 h 357187"/>
                <a:gd name="connsiteX5" fmla="*/ 819150 w 819150"/>
                <a:gd name="connsiteY5" fmla="*/ 161925 h 357187"/>
                <a:gd name="connsiteX0" fmla="*/ 0 w 720328"/>
                <a:gd name="connsiteY0" fmla="*/ 182166 h 357187"/>
                <a:gd name="connsiteX1" fmla="*/ 105965 w 720328"/>
                <a:gd name="connsiteY1" fmla="*/ 1190 h 357187"/>
                <a:gd name="connsiteX2" fmla="*/ 261937 w 720328"/>
                <a:gd name="connsiteY2" fmla="*/ 354806 h 357187"/>
                <a:gd name="connsiteX3" fmla="*/ 436959 w 720328"/>
                <a:gd name="connsiteY3" fmla="*/ 0 h 357187"/>
                <a:gd name="connsiteX4" fmla="*/ 623887 w 720328"/>
                <a:gd name="connsiteY4" fmla="*/ 357187 h 357187"/>
                <a:gd name="connsiteX5" fmla="*/ 720328 w 720328"/>
                <a:gd name="connsiteY5" fmla="*/ 161925 h 357187"/>
                <a:gd name="connsiteX0" fmla="*/ 0 w 703660"/>
                <a:gd name="connsiteY0" fmla="*/ 180975 h 357187"/>
                <a:gd name="connsiteX1" fmla="*/ 89297 w 703660"/>
                <a:gd name="connsiteY1" fmla="*/ 1190 h 357187"/>
                <a:gd name="connsiteX2" fmla="*/ 245269 w 703660"/>
                <a:gd name="connsiteY2" fmla="*/ 354806 h 357187"/>
                <a:gd name="connsiteX3" fmla="*/ 420291 w 703660"/>
                <a:gd name="connsiteY3" fmla="*/ 0 h 357187"/>
                <a:gd name="connsiteX4" fmla="*/ 607219 w 703660"/>
                <a:gd name="connsiteY4" fmla="*/ 357187 h 357187"/>
                <a:gd name="connsiteX5" fmla="*/ 703660 w 703660"/>
                <a:gd name="connsiteY5" fmla="*/ 161925 h 357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03660" h="357187">
                  <a:moveTo>
                    <a:pt x="0" y="180975"/>
                  </a:moveTo>
                  <a:lnTo>
                    <a:pt x="89297" y="1190"/>
                  </a:lnTo>
                  <a:lnTo>
                    <a:pt x="245269" y="354806"/>
                  </a:lnTo>
                  <a:lnTo>
                    <a:pt x="420291" y="0"/>
                  </a:lnTo>
                  <a:lnTo>
                    <a:pt x="607219" y="357187"/>
                  </a:lnTo>
                  <a:lnTo>
                    <a:pt x="703660" y="161925"/>
                  </a:lnTo>
                </a:path>
              </a:pathLst>
            </a:cu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750595" y="1401571"/>
              <a:ext cx="5000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Vcc</a:t>
              </a:r>
              <a:endParaRPr lang="en-US" dirty="0"/>
            </a:p>
          </p:txBody>
        </p:sp>
        <p:cxnSp>
          <p:nvCxnSpPr>
            <p:cNvPr id="6" name="Straight Connector 5"/>
            <p:cNvCxnSpPr>
              <a:stCxn id="59" idx="3"/>
              <a:endCxn id="4" idx="5"/>
            </p:cNvCxnSpPr>
            <p:nvPr/>
          </p:nvCxnSpPr>
          <p:spPr>
            <a:xfrm flipH="1" flipV="1">
              <a:off x="5734399" y="1583379"/>
              <a:ext cx="614165" cy="285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stCxn id="4" idx="0"/>
              <a:endCxn id="5" idx="3"/>
            </p:cNvCxnSpPr>
            <p:nvPr/>
          </p:nvCxnSpPr>
          <p:spPr>
            <a:xfrm flipH="1" flipV="1">
              <a:off x="5250668" y="1586237"/>
              <a:ext cx="166508" cy="626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6000067" y="1420983"/>
              <a:ext cx="0" cy="16239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6000067" y="1058466"/>
              <a:ext cx="0" cy="23336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063853" y="1263253"/>
              <a:ext cx="0" cy="17621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062663" y="1351359"/>
              <a:ext cx="381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5712969" y="705459"/>
              <a:ext cx="5741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Gnd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750595" y="2091937"/>
              <a:ext cx="5000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Vcc</a:t>
              </a:r>
              <a:endParaRPr lang="en-US" dirty="0"/>
            </a:p>
          </p:txBody>
        </p:sp>
        <p:cxnSp>
          <p:nvCxnSpPr>
            <p:cNvPr id="14" name="Straight Connector 13"/>
            <p:cNvCxnSpPr>
              <a:stCxn id="13" idx="3"/>
              <a:endCxn id="61" idx="3"/>
            </p:cNvCxnSpPr>
            <p:nvPr/>
          </p:nvCxnSpPr>
          <p:spPr>
            <a:xfrm>
              <a:off x="5250668" y="2276603"/>
              <a:ext cx="1171072" cy="852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Freeform: Shape 14"/>
            <p:cNvSpPr/>
            <p:nvPr/>
          </p:nvSpPr>
          <p:spPr>
            <a:xfrm flipH="1">
              <a:off x="11379809" y="2913360"/>
              <a:ext cx="317223" cy="171021"/>
            </a:xfrm>
            <a:custGeom>
              <a:avLst/>
              <a:gdLst>
                <a:gd name="connsiteX0" fmla="*/ 0 w 819150"/>
                <a:gd name="connsiteY0" fmla="*/ 183356 h 357187"/>
                <a:gd name="connsiteX1" fmla="*/ 204787 w 819150"/>
                <a:gd name="connsiteY1" fmla="*/ 1190 h 357187"/>
                <a:gd name="connsiteX2" fmla="*/ 360759 w 819150"/>
                <a:gd name="connsiteY2" fmla="*/ 354806 h 357187"/>
                <a:gd name="connsiteX3" fmla="*/ 535781 w 819150"/>
                <a:gd name="connsiteY3" fmla="*/ 0 h 357187"/>
                <a:gd name="connsiteX4" fmla="*/ 722709 w 819150"/>
                <a:gd name="connsiteY4" fmla="*/ 357187 h 357187"/>
                <a:gd name="connsiteX5" fmla="*/ 819150 w 819150"/>
                <a:gd name="connsiteY5" fmla="*/ 161925 h 357187"/>
                <a:gd name="connsiteX0" fmla="*/ 0 w 720328"/>
                <a:gd name="connsiteY0" fmla="*/ 182166 h 357187"/>
                <a:gd name="connsiteX1" fmla="*/ 105965 w 720328"/>
                <a:gd name="connsiteY1" fmla="*/ 1190 h 357187"/>
                <a:gd name="connsiteX2" fmla="*/ 261937 w 720328"/>
                <a:gd name="connsiteY2" fmla="*/ 354806 h 357187"/>
                <a:gd name="connsiteX3" fmla="*/ 436959 w 720328"/>
                <a:gd name="connsiteY3" fmla="*/ 0 h 357187"/>
                <a:gd name="connsiteX4" fmla="*/ 623887 w 720328"/>
                <a:gd name="connsiteY4" fmla="*/ 357187 h 357187"/>
                <a:gd name="connsiteX5" fmla="*/ 720328 w 720328"/>
                <a:gd name="connsiteY5" fmla="*/ 161925 h 357187"/>
                <a:gd name="connsiteX0" fmla="*/ 0 w 703660"/>
                <a:gd name="connsiteY0" fmla="*/ 180975 h 357187"/>
                <a:gd name="connsiteX1" fmla="*/ 89297 w 703660"/>
                <a:gd name="connsiteY1" fmla="*/ 1190 h 357187"/>
                <a:gd name="connsiteX2" fmla="*/ 245269 w 703660"/>
                <a:gd name="connsiteY2" fmla="*/ 354806 h 357187"/>
                <a:gd name="connsiteX3" fmla="*/ 420291 w 703660"/>
                <a:gd name="connsiteY3" fmla="*/ 0 h 357187"/>
                <a:gd name="connsiteX4" fmla="*/ 607219 w 703660"/>
                <a:gd name="connsiteY4" fmla="*/ 357187 h 357187"/>
                <a:gd name="connsiteX5" fmla="*/ 703660 w 703660"/>
                <a:gd name="connsiteY5" fmla="*/ 161925 h 357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03660" h="357187">
                  <a:moveTo>
                    <a:pt x="0" y="180975"/>
                  </a:moveTo>
                  <a:lnTo>
                    <a:pt x="89297" y="1190"/>
                  </a:lnTo>
                  <a:lnTo>
                    <a:pt x="245269" y="354806"/>
                  </a:lnTo>
                  <a:lnTo>
                    <a:pt x="420291" y="0"/>
                  </a:lnTo>
                  <a:lnTo>
                    <a:pt x="607219" y="357187"/>
                  </a:lnTo>
                  <a:lnTo>
                    <a:pt x="703660" y="161925"/>
                  </a:lnTo>
                </a:path>
              </a:pathLst>
            </a:cu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 flipH="1">
              <a:off x="11863540" y="2809082"/>
              <a:ext cx="5000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Vcc</a:t>
              </a:r>
              <a:endParaRPr lang="en-US" dirty="0"/>
            </a:p>
          </p:txBody>
        </p:sp>
        <p:cxnSp>
          <p:nvCxnSpPr>
            <p:cNvPr id="17" name="Straight Connector 16"/>
            <p:cNvCxnSpPr>
              <a:endCxn id="15" idx="5"/>
            </p:cNvCxnSpPr>
            <p:nvPr/>
          </p:nvCxnSpPr>
          <p:spPr>
            <a:xfrm flipV="1">
              <a:off x="10765644" y="2990890"/>
              <a:ext cx="614165" cy="285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15" idx="0"/>
              <a:endCxn id="16" idx="3"/>
            </p:cNvCxnSpPr>
            <p:nvPr/>
          </p:nvCxnSpPr>
          <p:spPr>
            <a:xfrm flipV="1">
              <a:off x="11697032" y="2993748"/>
              <a:ext cx="166508" cy="626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 flipV="1">
              <a:off x="11114141" y="2828494"/>
              <a:ext cx="0" cy="16239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 flipV="1">
              <a:off x="11114141" y="2465977"/>
              <a:ext cx="0" cy="23336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11050355" y="2670764"/>
              <a:ext cx="0" cy="17621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11013445" y="2758870"/>
              <a:ext cx="381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 flipH="1">
              <a:off x="10827043" y="2112970"/>
              <a:ext cx="5741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Gnd</a:t>
              </a:r>
              <a:endParaRPr lang="en-US" dirty="0"/>
            </a:p>
          </p:txBody>
        </p:sp>
        <p:sp>
          <p:nvSpPr>
            <p:cNvPr id="24" name="Freeform: Shape 23"/>
            <p:cNvSpPr/>
            <p:nvPr/>
          </p:nvSpPr>
          <p:spPr>
            <a:xfrm flipH="1">
              <a:off x="11379809" y="3260422"/>
              <a:ext cx="317223" cy="171021"/>
            </a:xfrm>
            <a:custGeom>
              <a:avLst/>
              <a:gdLst>
                <a:gd name="connsiteX0" fmla="*/ 0 w 819150"/>
                <a:gd name="connsiteY0" fmla="*/ 183356 h 357187"/>
                <a:gd name="connsiteX1" fmla="*/ 204787 w 819150"/>
                <a:gd name="connsiteY1" fmla="*/ 1190 h 357187"/>
                <a:gd name="connsiteX2" fmla="*/ 360759 w 819150"/>
                <a:gd name="connsiteY2" fmla="*/ 354806 h 357187"/>
                <a:gd name="connsiteX3" fmla="*/ 535781 w 819150"/>
                <a:gd name="connsiteY3" fmla="*/ 0 h 357187"/>
                <a:gd name="connsiteX4" fmla="*/ 722709 w 819150"/>
                <a:gd name="connsiteY4" fmla="*/ 357187 h 357187"/>
                <a:gd name="connsiteX5" fmla="*/ 819150 w 819150"/>
                <a:gd name="connsiteY5" fmla="*/ 161925 h 357187"/>
                <a:gd name="connsiteX0" fmla="*/ 0 w 720328"/>
                <a:gd name="connsiteY0" fmla="*/ 182166 h 357187"/>
                <a:gd name="connsiteX1" fmla="*/ 105965 w 720328"/>
                <a:gd name="connsiteY1" fmla="*/ 1190 h 357187"/>
                <a:gd name="connsiteX2" fmla="*/ 261937 w 720328"/>
                <a:gd name="connsiteY2" fmla="*/ 354806 h 357187"/>
                <a:gd name="connsiteX3" fmla="*/ 436959 w 720328"/>
                <a:gd name="connsiteY3" fmla="*/ 0 h 357187"/>
                <a:gd name="connsiteX4" fmla="*/ 623887 w 720328"/>
                <a:gd name="connsiteY4" fmla="*/ 357187 h 357187"/>
                <a:gd name="connsiteX5" fmla="*/ 720328 w 720328"/>
                <a:gd name="connsiteY5" fmla="*/ 161925 h 357187"/>
                <a:gd name="connsiteX0" fmla="*/ 0 w 703660"/>
                <a:gd name="connsiteY0" fmla="*/ 180975 h 357187"/>
                <a:gd name="connsiteX1" fmla="*/ 89297 w 703660"/>
                <a:gd name="connsiteY1" fmla="*/ 1190 h 357187"/>
                <a:gd name="connsiteX2" fmla="*/ 245269 w 703660"/>
                <a:gd name="connsiteY2" fmla="*/ 354806 h 357187"/>
                <a:gd name="connsiteX3" fmla="*/ 420291 w 703660"/>
                <a:gd name="connsiteY3" fmla="*/ 0 h 357187"/>
                <a:gd name="connsiteX4" fmla="*/ 607219 w 703660"/>
                <a:gd name="connsiteY4" fmla="*/ 357187 h 357187"/>
                <a:gd name="connsiteX5" fmla="*/ 703660 w 703660"/>
                <a:gd name="connsiteY5" fmla="*/ 161925 h 357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03660" h="357187">
                  <a:moveTo>
                    <a:pt x="0" y="180975"/>
                  </a:moveTo>
                  <a:lnTo>
                    <a:pt x="89297" y="1190"/>
                  </a:lnTo>
                  <a:lnTo>
                    <a:pt x="245269" y="354806"/>
                  </a:lnTo>
                  <a:lnTo>
                    <a:pt x="420291" y="0"/>
                  </a:lnTo>
                  <a:lnTo>
                    <a:pt x="607219" y="357187"/>
                  </a:lnTo>
                  <a:lnTo>
                    <a:pt x="703660" y="161925"/>
                  </a:lnTo>
                </a:path>
              </a:pathLst>
            </a:cu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 flipH="1">
              <a:off x="11863540" y="3156144"/>
              <a:ext cx="5000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Vcc</a:t>
              </a:r>
              <a:endParaRPr lang="en-US" dirty="0"/>
            </a:p>
          </p:txBody>
        </p:sp>
        <p:cxnSp>
          <p:nvCxnSpPr>
            <p:cNvPr id="26" name="Straight Connector 25"/>
            <p:cNvCxnSpPr>
              <a:endCxn id="24" idx="5"/>
            </p:cNvCxnSpPr>
            <p:nvPr/>
          </p:nvCxnSpPr>
          <p:spPr>
            <a:xfrm flipV="1">
              <a:off x="10765644" y="3337952"/>
              <a:ext cx="614165" cy="285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24" idx="0"/>
              <a:endCxn id="25" idx="3"/>
            </p:cNvCxnSpPr>
            <p:nvPr/>
          </p:nvCxnSpPr>
          <p:spPr>
            <a:xfrm flipV="1">
              <a:off x="11697032" y="3340810"/>
              <a:ext cx="166508" cy="626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Freeform: Shape 27"/>
            <p:cNvSpPr/>
            <p:nvPr/>
          </p:nvSpPr>
          <p:spPr>
            <a:xfrm flipH="1">
              <a:off x="11401239" y="3620676"/>
              <a:ext cx="317223" cy="171021"/>
            </a:xfrm>
            <a:custGeom>
              <a:avLst/>
              <a:gdLst>
                <a:gd name="connsiteX0" fmla="*/ 0 w 819150"/>
                <a:gd name="connsiteY0" fmla="*/ 183356 h 357187"/>
                <a:gd name="connsiteX1" fmla="*/ 204787 w 819150"/>
                <a:gd name="connsiteY1" fmla="*/ 1190 h 357187"/>
                <a:gd name="connsiteX2" fmla="*/ 360759 w 819150"/>
                <a:gd name="connsiteY2" fmla="*/ 354806 h 357187"/>
                <a:gd name="connsiteX3" fmla="*/ 535781 w 819150"/>
                <a:gd name="connsiteY3" fmla="*/ 0 h 357187"/>
                <a:gd name="connsiteX4" fmla="*/ 722709 w 819150"/>
                <a:gd name="connsiteY4" fmla="*/ 357187 h 357187"/>
                <a:gd name="connsiteX5" fmla="*/ 819150 w 819150"/>
                <a:gd name="connsiteY5" fmla="*/ 161925 h 357187"/>
                <a:gd name="connsiteX0" fmla="*/ 0 w 720328"/>
                <a:gd name="connsiteY0" fmla="*/ 182166 h 357187"/>
                <a:gd name="connsiteX1" fmla="*/ 105965 w 720328"/>
                <a:gd name="connsiteY1" fmla="*/ 1190 h 357187"/>
                <a:gd name="connsiteX2" fmla="*/ 261937 w 720328"/>
                <a:gd name="connsiteY2" fmla="*/ 354806 h 357187"/>
                <a:gd name="connsiteX3" fmla="*/ 436959 w 720328"/>
                <a:gd name="connsiteY3" fmla="*/ 0 h 357187"/>
                <a:gd name="connsiteX4" fmla="*/ 623887 w 720328"/>
                <a:gd name="connsiteY4" fmla="*/ 357187 h 357187"/>
                <a:gd name="connsiteX5" fmla="*/ 720328 w 720328"/>
                <a:gd name="connsiteY5" fmla="*/ 161925 h 357187"/>
                <a:gd name="connsiteX0" fmla="*/ 0 w 703660"/>
                <a:gd name="connsiteY0" fmla="*/ 180975 h 357187"/>
                <a:gd name="connsiteX1" fmla="*/ 89297 w 703660"/>
                <a:gd name="connsiteY1" fmla="*/ 1190 h 357187"/>
                <a:gd name="connsiteX2" fmla="*/ 245269 w 703660"/>
                <a:gd name="connsiteY2" fmla="*/ 354806 h 357187"/>
                <a:gd name="connsiteX3" fmla="*/ 420291 w 703660"/>
                <a:gd name="connsiteY3" fmla="*/ 0 h 357187"/>
                <a:gd name="connsiteX4" fmla="*/ 607219 w 703660"/>
                <a:gd name="connsiteY4" fmla="*/ 357187 h 357187"/>
                <a:gd name="connsiteX5" fmla="*/ 703660 w 703660"/>
                <a:gd name="connsiteY5" fmla="*/ 161925 h 357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03660" h="357187">
                  <a:moveTo>
                    <a:pt x="0" y="180975"/>
                  </a:moveTo>
                  <a:lnTo>
                    <a:pt x="89297" y="1190"/>
                  </a:lnTo>
                  <a:lnTo>
                    <a:pt x="245269" y="354806"/>
                  </a:lnTo>
                  <a:lnTo>
                    <a:pt x="420291" y="0"/>
                  </a:lnTo>
                  <a:lnTo>
                    <a:pt x="607219" y="357187"/>
                  </a:lnTo>
                  <a:lnTo>
                    <a:pt x="703660" y="161925"/>
                  </a:lnTo>
                </a:path>
              </a:pathLst>
            </a:cu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 flipH="1">
              <a:off x="11884970" y="3516398"/>
              <a:ext cx="5741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Gnd</a:t>
              </a:r>
              <a:endParaRPr lang="en-US" dirty="0"/>
            </a:p>
          </p:txBody>
        </p:sp>
        <p:cxnSp>
          <p:nvCxnSpPr>
            <p:cNvPr id="30" name="Straight Connector 29"/>
            <p:cNvCxnSpPr>
              <a:endCxn id="28" idx="5"/>
            </p:cNvCxnSpPr>
            <p:nvPr/>
          </p:nvCxnSpPr>
          <p:spPr>
            <a:xfrm flipV="1">
              <a:off x="10787074" y="3698206"/>
              <a:ext cx="614165" cy="285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28" idx="0"/>
              <a:endCxn id="29" idx="3"/>
            </p:cNvCxnSpPr>
            <p:nvPr/>
          </p:nvCxnSpPr>
          <p:spPr>
            <a:xfrm flipV="1">
              <a:off x="11718462" y="3701064"/>
              <a:ext cx="166508" cy="626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83" name="Freeform: Shape 282"/>
          <p:cNvSpPr/>
          <p:nvPr/>
        </p:nvSpPr>
        <p:spPr>
          <a:xfrm>
            <a:off x="6634163" y="2300288"/>
            <a:ext cx="381000" cy="1804987"/>
          </a:xfrm>
          <a:custGeom>
            <a:avLst/>
            <a:gdLst>
              <a:gd name="connsiteX0" fmla="*/ 0 w 381000"/>
              <a:gd name="connsiteY0" fmla="*/ 0 h 1804987"/>
              <a:gd name="connsiteX1" fmla="*/ 381000 w 381000"/>
              <a:gd name="connsiteY1" fmla="*/ 0 h 1804987"/>
              <a:gd name="connsiteX2" fmla="*/ 381000 w 381000"/>
              <a:gd name="connsiteY2" fmla="*/ 1804987 h 1804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000" h="1804987">
                <a:moveTo>
                  <a:pt x="0" y="0"/>
                </a:moveTo>
                <a:lnTo>
                  <a:pt x="381000" y="0"/>
                </a:lnTo>
                <a:lnTo>
                  <a:pt x="381000" y="1804987"/>
                </a:ln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4" name="Group 283"/>
          <p:cNvGrpSpPr/>
          <p:nvPr/>
        </p:nvGrpSpPr>
        <p:grpSpPr>
          <a:xfrm>
            <a:off x="7904338" y="2489780"/>
            <a:ext cx="1080000" cy="720748"/>
            <a:chOff x="7904338" y="4733762"/>
            <a:chExt cx="1080000" cy="720748"/>
          </a:xfrm>
        </p:grpSpPr>
        <p:grpSp>
          <p:nvGrpSpPr>
            <p:cNvPr id="285" name="Group 284"/>
            <p:cNvGrpSpPr/>
            <p:nvPr/>
          </p:nvGrpSpPr>
          <p:grpSpPr>
            <a:xfrm rot="16200000">
              <a:off x="8083964" y="4554136"/>
              <a:ext cx="720748" cy="1080000"/>
              <a:chOff x="1034930" y="4862420"/>
              <a:chExt cx="720748" cy="1080000"/>
            </a:xfrm>
          </p:grpSpPr>
          <p:grpSp>
            <p:nvGrpSpPr>
              <p:cNvPr id="290" name="Group 289"/>
              <p:cNvGrpSpPr/>
              <p:nvPr/>
            </p:nvGrpSpPr>
            <p:grpSpPr>
              <a:xfrm>
                <a:off x="1035678" y="4862420"/>
                <a:ext cx="360000" cy="360000"/>
                <a:chOff x="2953821" y="1500026"/>
                <a:chExt cx="360000" cy="360000"/>
              </a:xfrm>
              <a:noFill/>
            </p:grpSpPr>
            <p:sp>
              <p:nvSpPr>
                <p:cNvPr id="306" name="Rectangle 305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7" name="Oval 306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291" name="Group 290"/>
              <p:cNvGrpSpPr/>
              <p:nvPr/>
            </p:nvGrpSpPr>
            <p:grpSpPr>
              <a:xfrm>
                <a:off x="1395678" y="4862420"/>
                <a:ext cx="360000" cy="360000"/>
                <a:chOff x="2953821" y="1500026"/>
                <a:chExt cx="360000" cy="360000"/>
              </a:xfrm>
              <a:noFill/>
            </p:grpSpPr>
            <p:sp>
              <p:nvSpPr>
                <p:cNvPr id="304" name="Rectangle 303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5" name="Oval 304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292" name="Group 291"/>
              <p:cNvGrpSpPr/>
              <p:nvPr/>
            </p:nvGrpSpPr>
            <p:grpSpPr>
              <a:xfrm>
                <a:off x="1035678" y="5222420"/>
                <a:ext cx="360000" cy="360000"/>
                <a:chOff x="2953821" y="1500026"/>
                <a:chExt cx="360000" cy="360000"/>
              </a:xfrm>
              <a:noFill/>
            </p:grpSpPr>
            <p:sp>
              <p:nvSpPr>
                <p:cNvPr id="302" name="Rectangle 301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3" name="Oval 302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293" name="Group 292"/>
              <p:cNvGrpSpPr/>
              <p:nvPr/>
            </p:nvGrpSpPr>
            <p:grpSpPr>
              <a:xfrm>
                <a:off x="1395678" y="5222420"/>
                <a:ext cx="360000" cy="360000"/>
                <a:chOff x="2953821" y="1500026"/>
                <a:chExt cx="360000" cy="360000"/>
              </a:xfrm>
              <a:noFill/>
            </p:grpSpPr>
            <p:sp>
              <p:nvSpPr>
                <p:cNvPr id="300" name="Rectangle 299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1" name="Oval 300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294" name="Group 293"/>
              <p:cNvGrpSpPr/>
              <p:nvPr/>
            </p:nvGrpSpPr>
            <p:grpSpPr>
              <a:xfrm>
                <a:off x="1034930" y="5582420"/>
                <a:ext cx="360000" cy="360000"/>
                <a:chOff x="2953821" y="1500026"/>
                <a:chExt cx="360000" cy="360000"/>
              </a:xfrm>
              <a:noFill/>
            </p:grpSpPr>
            <p:sp>
              <p:nvSpPr>
                <p:cNvPr id="298" name="Rectangle 297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9" name="Oval 298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295" name="Group 294"/>
              <p:cNvGrpSpPr/>
              <p:nvPr/>
            </p:nvGrpSpPr>
            <p:grpSpPr>
              <a:xfrm>
                <a:off x="1394930" y="5582420"/>
                <a:ext cx="360000" cy="360000"/>
                <a:chOff x="2953821" y="1500026"/>
                <a:chExt cx="360000" cy="360000"/>
              </a:xfrm>
              <a:noFill/>
            </p:grpSpPr>
            <p:sp>
              <p:nvSpPr>
                <p:cNvPr id="296" name="Rectangle 295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7" name="Oval 296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</p:grpSp>
        <p:cxnSp>
          <p:nvCxnSpPr>
            <p:cNvPr id="286" name="Straight Connector 285"/>
            <p:cNvCxnSpPr>
              <a:stCxn id="305" idx="7"/>
              <a:endCxn id="305" idx="3"/>
            </p:cNvCxnSpPr>
            <p:nvPr/>
          </p:nvCxnSpPr>
          <p:spPr>
            <a:xfrm>
              <a:off x="8002608" y="4839297"/>
              <a:ext cx="163460" cy="14893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>
              <a:stCxn id="305" idx="1"/>
              <a:endCxn id="305" idx="5"/>
            </p:cNvCxnSpPr>
            <p:nvPr/>
          </p:nvCxnSpPr>
          <p:spPr>
            <a:xfrm flipV="1">
              <a:off x="8002608" y="4839297"/>
              <a:ext cx="163460" cy="14893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>
              <a:stCxn id="297" idx="7"/>
              <a:endCxn id="297" idx="3"/>
            </p:cNvCxnSpPr>
            <p:nvPr/>
          </p:nvCxnSpPr>
          <p:spPr>
            <a:xfrm>
              <a:off x="8722608" y="4840045"/>
              <a:ext cx="163460" cy="14893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>
              <a:stCxn id="297" idx="1"/>
              <a:endCxn id="297" idx="5"/>
            </p:cNvCxnSpPr>
            <p:nvPr/>
          </p:nvCxnSpPr>
          <p:spPr>
            <a:xfrm flipV="1">
              <a:off x="8722608" y="4840045"/>
              <a:ext cx="163460" cy="14893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08" name="Freeform: Shape 307"/>
          <p:cNvSpPr/>
          <p:nvPr/>
        </p:nvSpPr>
        <p:spPr>
          <a:xfrm>
            <a:off x="8450580" y="2651760"/>
            <a:ext cx="1082040" cy="373380"/>
          </a:xfrm>
          <a:custGeom>
            <a:avLst/>
            <a:gdLst>
              <a:gd name="connsiteX0" fmla="*/ 1082040 w 1082040"/>
              <a:gd name="connsiteY0" fmla="*/ 373380 h 373380"/>
              <a:gd name="connsiteX1" fmla="*/ 716280 w 1082040"/>
              <a:gd name="connsiteY1" fmla="*/ 373380 h 373380"/>
              <a:gd name="connsiteX2" fmla="*/ 716280 w 1082040"/>
              <a:gd name="connsiteY2" fmla="*/ 0 h 373380"/>
              <a:gd name="connsiteX3" fmla="*/ 0 w 1082040"/>
              <a:gd name="connsiteY3" fmla="*/ 0 h 373380"/>
              <a:gd name="connsiteX4" fmla="*/ 0 w 1082040"/>
              <a:gd name="connsiteY4" fmla="*/ 365760 h 373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2040" h="373380">
                <a:moveTo>
                  <a:pt x="1082040" y="373380"/>
                </a:moveTo>
                <a:lnTo>
                  <a:pt x="716280" y="373380"/>
                </a:lnTo>
                <a:lnTo>
                  <a:pt x="716280" y="0"/>
                </a:lnTo>
                <a:lnTo>
                  <a:pt x="0" y="0"/>
                </a:lnTo>
                <a:lnTo>
                  <a:pt x="0" y="365760"/>
                </a:ln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9" name="Group 308"/>
          <p:cNvGrpSpPr/>
          <p:nvPr/>
        </p:nvGrpSpPr>
        <p:grpSpPr>
          <a:xfrm>
            <a:off x="7904116" y="2850902"/>
            <a:ext cx="360000" cy="1440000"/>
            <a:chOff x="2710460" y="705919"/>
            <a:chExt cx="360000" cy="1440000"/>
          </a:xfrm>
        </p:grpSpPr>
        <p:grpSp>
          <p:nvGrpSpPr>
            <p:cNvPr id="310" name="Group 309"/>
            <p:cNvGrpSpPr/>
            <p:nvPr/>
          </p:nvGrpSpPr>
          <p:grpSpPr>
            <a:xfrm>
              <a:off x="2710460" y="705919"/>
              <a:ext cx="360000" cy="1440000"/>
              <a:chOff x="2710460" y="705919"/>
              <a:chExt cx="360000" cy="1440000"/>
            </a:xfrm>
          </p:grpSpPr>
          <p:sp>
            <p:nvSpPr>
              <p:cNvPr id="314" name="Rectangle 313"/>
              <p:cNvSpPr/>
              <p:nvPr/>
            </p:nvSpPr>
            <p:spPr>
              <a:xfrm>
                <a:off x="2710460" y="705919"/>
                <a:ext cx="360000" cy="144000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5" name="Oval 314"/>
              <p:cNvSpPr/>
              <p:nvPr/>
            </p:nvSpPr>
            <p:spPr>
              <a:xfrm>
                <a:off x="2785150" y="770335"/>
                <a:ext cx="210620" cy="231168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316" name="Oval 315"/>
              <p:cNvSpPr/>
              <p:nvPr/>
            </p:nvSpPr>
            <p:spPr>
              <a:xfrm>
                <a:off x="2784402" y="1850335"/>
                <a:ext cx="210620" cy="231168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311" name="Rectangle: Rounded Corners 310"/>
            <p:cNvSpPr/>
            <p:nvPr/>
          </p:nvSpPr>
          <p:spPr>
            <a:xfrm>
              <a:off x="2784402" y="1078706"/>
              <a:ext cx="210620" cy="697707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R10k</a:t>
              </a:r>
            </a:p>
          </p:txBody>
        </p:sp>
        <p:sp>
          <p:nvSpPr>
            <p:cNvPr id="312" name="Freeform: Shape 311"/>
            <p:cNvSpPr/>
            <p:nvPr/>
          </p:nvSpPr>
          <p:spPr>
            <a:xfrm>
              <a:off x="2890838" y="892969"/>
              <a:ext cx="0" cy="178594"/>
            </a:xfrm>
            <a:custGeom>
              <a:avLst/>
              <a:gdLst>
                <a:gd name="connsiteX0" fmla="*/ 0 w 0"/>
                <a:gd name="connsiteY0" fmla="*/ 0 h 178594"/>
                <a:gd name="connsiteX1" fmla="*/ 0 w 0"/>
                <a:gd name="connsiteY1" fmla="*/ 178594 h 178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78594">
                  <a:moveTo>
                    <a:pt x="0" y="0"/>
                  </a:moveTo>
                  <a:lnTo>
                    <a:pt x="0" y="178594"/>
                  </a:ln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Freeform: Shape 312"/>
            <p:cNvSpPr/>
            <p:nvPr/>
          </p:nvSpPr>
          <p:spPr>
            <a:xfrm>
              <a:off x="2895600" y="1776413"/>
              <a:ext cx="0" cy="188118"/>
            </a:xfrm>
            <a:custGeom>
              <a:avLst/>
              <a:gdLst>
                <a:gd name="connsiteX0" fmla="*/ 0 w 0"/>
                <a:gd name="connsiteY0" fmla="*/ 188118 h 188118"/>
                <a:gd name="connsiteX1" fmla="*/ 0 w 0"/>
                <a:gd name="connsiteY1" fmla="*/ 0 h 188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88118">
                  <a:moveTo>
                    <a:pt x="0" y="188118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7" name="Group 316"/>
          <p:cNvGrpSpPr/>
          <p:nvPr/>
        </p:nvGrpSpPr>
        <p:grpSpPr>
          <a:xfrm>
            <a:off x="7180541" y="1402682"/>
            <a:ext cx="1080000" cy="720748"/>
            <a:chOff x="7180541" y="1761479"/>
            <a:chExt cx="1080000" cy="720748"/>
          </a:xfrm>
        </p:grpSpPr>
        <p:grpSp>
          <p:nvGrpSpPr>
            <p:cNvPr id="318" name="Group 317"/>
            <p:cNvGrpSpPr/>
            <p:nvPr/>
          </p:nvGrpSpPr>
          <p:grpSpPr>
            <a:xfrm>
              <a:off x="7180541" y="1761479"/>
              <a:ext cx="1080000" cy="720748"/>
              <a:chOff x="7180541" y="1761479"/>
              <a:chExt cx="1080000" cy="720748"/>
            </a:xfrm>
          </p:grpSpPr>
          <p:grpSp>
            <p:nvGrpSpPr>
              <p:cNvPr id="321" name="Group 320"/>
              <p:cNvGrpSpPr/>
              <p:nvPr/>
            </p:nvGrpSpPr>
            <p:grpSpPr>
              <a:xfrm rot="5400000">
                <a:off x="7360167" y="1581853"/>
                <a:ext cx="720748" cy="1080000"/>
                <a:chOff x="1034930" y="4862420"/>
                <a:chExt cx="720748" cy="1080000"/>
              </a:xfrm>
            </p:grpSpPr>
            <p:grpSp>
              <p:nvGrpSpPr>
                <p:cNvPr id="324" name="Group 323"/>
                <p:cNvGrpSpPr/>
                <p:nvPr/>
              </p:nvGrpSpPr>
              <p:grpSpPr>
                <a:xfrm>
                  <a:off x="1035678" y="4862420"/>
                  <a:ext cx="360000" cy="360000"/>
                  <a:chOff x="2953821" y="1500026"/>
                  <a:chExt cx="360000" cy="360000"/>
                </a:xfrm>
                <a:noFill/>
              </p:grpSpPr>
              <p:sp>
                <p:nvSpPr>
                  <p:cNvPr id="340" name="Rectangle 339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41" name="Oval 340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325" name="Group 324"/>
                <p:cNvGrpSpPr/>
                <p:nvPr/>
              </p:nvGrpSpPr>
              <p:grpSpPr>
                <a:xfrm>
                  <a:off x="1395678" y="4862420"/>
                  <a:ext cx="360000" cy="360000"/>
                  <a:chOff x="2953821" y="1500026"/>
                  <a:chExt cx="360000" cy="360000"/>
                </a:xfrm>
                <a:noFill/>
              </p:grpSpPr>
              <p:sp>
                <p:nvSpPr>
                  <p:cNvPr id="338" name="Rectangle 337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9" name="Oval 338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326" name="Group 325"/>
                <p:cNvGrpSpPr/>
                <p:nvPr/>
              </p:nvGrpSpPr>
              <p:grpSpPr>
                <a:xfrm>
                  <a:off x="1035678" y="5222420"/>
                  <a:ext cx="360000" cy="360000"/>
                  <a:chOff x="2953821" y="1500026"/>
                  <a:chExt cx="360000" cy="360000"/>
                </a:xfrm>
                <a:noFill/>
              </p:grpSpPr>
              <p:sp>
                <p:nvSpPr>
                  <p:cNvPr id="336" name="Rectangle 335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7" name="Oval 336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327" name="Group 326"/>
                <p:cNvGrpSpPr/>
                <p:nvPr/>
              </p:nvGrpSpPr>
              <p:grpSpPr>
                <a:xfrm>
                  <a:off x="1395678" y="5222420"/>
                  <a:ext cx="360000" cy="360000"/>
                  <a:chOff x="2953821" y="1500026"/>
                  <a:chExt cx="360000" cy="360000"/>
                </a:xfrm>
                <a:noFill/>
              </p:grpSpPr>
              <p:sp>
                <p:nvSpPr>
                  <p:cNvPr id="334" name="Rectangle 333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5" name="Oval 334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328" name="Group 327"/>
                <p:cNvGrpSpPr/>
                <p:nvPr/>
              </p:nvGrpSpPr>
              <p:grpSpPr>
                <a:xfrm>
                  <a:off x="1034930" y="5582420"/>
                  <a:ext cx="360000" cy="360000"/>
                  <a:chOff x="2953821" y="1500026"/>
                  <a:chExt cx="360000" cy="360000"/>
                </a:xfrm>
                <a:noFill/>
              </p:grpSpPr>
              <p:sp>
                <p:nvSpPr>
                  <p:cNvPr id="332" name="Rectangle 331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3" name="Oval 332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329" name="Group 328"/>
                <p:cNvGrpSpPr/>
                <p:nvPr/>
              </p:nvGrpSpPr>
              <p:grpSpPr>
                <a:xfrm>
                  <a:off x="1394930" y="5582420"/>
                  <a:ext cx="360000" cy="360000"/>
                  <a:chOff x="2953821" y="1500026"/>
                  <a:chExt cx="360000" cy="360000"/>
                </a:xfrm>
                <a:noFill/>
              </p:grpSpPr>
              <p:sp>
                <p:nvSpPr>
                  <p:cNvPr id="330" name="Rectangle 329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1" name="Oval 330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</p:grpSp>
          <p:cxnSp>
            <p:nvCxnSpPr>
              <p:cNvPr id="322" name="Straight Connector 321"/>
              <p:cNvCxnSpPr>
                <a:stCxn id="337" idx="3"/>
                <a:endCxn id="337" idx="7"/>
              </p:cNvCxnSpPr>
              <p:nvPr/>
            </p:nvCxnSpPr>
            <p:spPr>
              <a:xfrm>
                <a:off x="7638811" y="1867762"/>
                <a:ext cx="163460" cy="14893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322"/>
              <p:cNvCxnSpPr>
                <a:stCxn id="337" idx="5"/>
                <a:endCxn id="337" idx="1"/>
              </p:cNvCxnSpPr>
              <p:nvPr/>
            </p:nvCxnSpPr>
            <p:spPr>
              <a:xfrm flipV="1">
                <a:off x="7638811" y="1867762"/>
                <a:ext cx="163460" cy="14893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19" name="Straight Connector 318"/>
            <p:cNvCxnSpPr>
              <a:stCxn id="333" idx="3"/>
              <a:endCxn id="333" idx="7"/>
            </p:cNvCxnSpPr>
            <p:nvPr/>
          </p:nvCxnSpPr>
          <p:spPr>
            <a:xfrm>
              <a:off x="7278811" y="1867014"/>
              <a:ext cx="163460" cy="14893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>
              <a:stCxn id="333" idx="5"/>
              <a:endCxn id="333" idx="1"/>
            </p:cNvCxnSpPr>
            <p:nvPr/>
          </p:nvCxnSpPr>
          <p:spPr>
            <a:xfrm flipV="1">
              <a:off x="7278811" y="1867014"/>
              <a:ext cx="163460" cy="14893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2" name="Freeform: Shape 341"/>
          <p:cNvSpPr/>
          <p:nvPr/>
        </p:nvSpPr>
        <p:spPr>
          <a:xfrm>
            <a:off x="6635750" y="1571625"/>
            <a:ext cx="1085850" cy="371475"/>
          </a:xfrm>
          <a:custGeom>
            <a:avLst/>
            <a:gdLst>
              <a:gd name="connsiteX0" fmla="*/ 0 w 1085850"/>
              <a:gd name="connsiteY0" fmla="*/ 0 h 371475"/>
              <a:gd name="connsiteX1" fmla="*/ 1085850 w 1085850"/>
              <a:gd name="connsiteY1" fmla="*/ 0 h 371475"/>
              <a:gd name="connsiteX2" fmla="*/ 1085850 w 1085850"/>
              <a:gd name="connsiteY2" fmla="*/ 371475 h 37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5850" h="371475">
                <a:moveTo>
                  <a:pt x="0" y="0"/>
                </a:moveTo>
                <a:lnTo>
                  <a:pt x="1085850" y="0"/>
                </a:lnTo>
                <a:lnTo>
                  <a:pt x="1085850" y="371475"/>
                </a:ln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3" name="Group 342"/>
          <p:cNvGrpSpPr/>
          <p:nvPr/>
        </p:nvGrpSpPr>
        <p:grpSpPr>
          <a:xfrm>
            <a:off x="7183605" y="1763793"/>
            <a:ext cx="360000" cy="1440000"/>
            <a:chOff x="2710460" y="705919"/>
            <a:chExt cx="360000" cy="1440000"/>
          </a:xfrm>
        </p:grpSpPr>
        <p:grpSp>
          <p:nvGrpSpPr>
            <p:cNvPr id="344" name="Group 343"/>
            <p:cNvGrpSpPr/>
            <p:nvPr/>
          </p:nvGrpSpPr>
          <p:grpSpPr>
            <a:xfrm>
              <a:off x="2710460" y="705919"/>
              <a:ext cx="360000" cy="1440000"/>
              <a:chOff x="2710460" y="705919"/>
              <a:chExt cx="360000" cy="1440000"/>
            </a:xfrm>
          </p:grpSpPr>
          <p:sp>
            <p:nvSpPr>
              <p:cNvPr id="348" name="Rectangle 347"/>
              <p:cNvSpPr/>
              <p:nvPr/>
            </p:nvSpPr>
            <p:spPr>
              <a:xfrm>
                <a:off x="2710460" y="705919"/>
                <a:ext cx="360000" cy="144000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9" name="Oval 348"/>
              <p:cNvSpPr/>
              <p:nvPr/>
            </p:nvSpPr>
            <p:spPr>
              <a:xfrm>
                <a:off x="2785150" y="770335"/>
                <a:ext cx="210620" cy="231168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350" name="Oval 349"/>
              <p:cNvSpPr/>
              <p:nvPr/>
            </p:nvSpPr>
            <p:spPr>
              <a:xfrm>
                <a:off x="2784402" y="1850335"/>
                <a:ext cx="210620" cy="231168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345" name="Rectangle: Rounded Corners 344"/>
            <p:cNvSpPr/>
            <p:nvPr/>
          </p:nvSpPr>
          <p:spPr>
            <a:xfrm>
              <a:off x="2784402" y="1078706"/>
              <a:ext cx="210620" cy="697707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R10k</a:t>
              </a:r>
            </a:p>
          </p:txBody>
        </p:sp>
        <p:sp>
          <p:nvSpPr>
            <p:cNvPr id="346" name="Freeform: Shape 345"/>
            <p:cNvSpPr/>
            <p:nvPr/>
          </p:nvSpPr>
          <p:spPr>
            <a:xfrm>
              <a:off x="2890838" y="892969"/>
              <a:ext cx="0" cy="178594"/>
            </a:xfrm>
            <a:custGeom>
              <a:avLst/>
              <a:gdLst>
                <a:gd name="connsiteX0" fmla="*/ 0 w 0"/>
                <a:gd name="connsiteY0" fmla="*/ 0 h 178594"/>
                <a:gd name="connsiteX1" fmla="*/ 0 w 0"/>
                <a:gd name="connsiteY1" fmla="*/ 178594 h 178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78594">
                  <a:moveTo>
                    <a:pt x="0" y="0"/>
                  </a:moveTo>
                  <a:lnTo>
                    <a:pt x="0" y="178594"/>
                  </a:ln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7" name="Freeform: Shape 346"/>
            <p:cNvSpPr/>
            <p:nvPr/>
          </p:nvSpPr>
          <p:spPr>
            <a:xfrm>
              <a:off x="2895600" y="1776413"/>
              <a:ext cx="0" cy="188118"/>
            </a:xfrm>
            <a:custGeom>
              <a:avLst/>
              <a:gdLst>
                <a:gd name="connsiteX0" fmla="*/ 0 w 0"/>
                <a:gd name="connsiteY0" fmla="*/ 188118 h 188118"/>
                <a:gd name="connsiteX1" fmla="*/ 0 w 0"/>
                <a:gd name="connsiteY1" fmla="*/ 0 h 188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88118">
                  <a:moveTo>
                    <a:pt x="0" y="188118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1" name="Freeform: Shape 350"/>
          <p:cNvSpPr/>
          <p:nvPr/>
        </p:nvSpPr>
        <p:spPr>
          <a:xfrm>
            <a:off x="7019925" y="3019425"/>
            <a:ext cx="346075" cy="358775"/>
          </a:xfrm>
          <a:custGeom>
            <a:avLst/>
            <a:gdLst>
              <a:gd name="connsiteX0" fmla="*/ 346075 w 346075"/>
              <a:gd name="connsiteY0" fmla="*/ 0 h 358775"/>
              <a:gd name="connsiteX1" fmla="*/ 346075 w 346075"/>
              <a:gd name="connsiteY1" fmla="*/ 358775 h 358775"/>
              <a:gd name="connsiteX2" fmla="*/ 0 w 346075"/>
              <a:gd name="connsiteY2" fmla="*/ 358775 h 358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6075" h="358775">
                <a:moveTo>
                  <a:pt x="346075" y="0"/>
                </a:moveTo>
                <a:lnTo>
                  <a:pt x="346075" y="358775"/>
                </a:lnTo>
                <a:lnTo>
                  <a:pt x="0" y="358775"/>
                </a:ln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2" name="Group 351"/>
          <p:cNvGrpSpPr/>
          <p:nvPr/>
        </p:nvGrpSpPr>
        <p:grpSpPr>
          <a:xfrm>
            <a:off x="144459" y="3101258"/>
            <a:ext cx="7708571" cy="3576112"/>
            <a:chOff x="4750595" y="705459"/>
            <a:chExt cx="7708571" cy="3576112"/>
          </a:xfrm>
        </p:grpSpPr>
        <p:grpSp>
          <p:nvGrpSpPr>
            <p:cNvPr id="353" name="Group 352"/>
            <p:cNvGrpSpPr/>
            <p:nvPr/>
          </p:nvGrpSpPr>
          <p:grpSpPr>
            <a:xfrm>
              <a:off x="6000067" y="1392147"/>
              <a:ext cx="4940856" cy="2889424"/>
              <a:chOff x="4376643" y="1382632"/>
              <a:chExt cx="4940856" cy="2889424"/>
            </a:xfrm>
          </p:grpSpPr>
          <p:grpSp>
            <p:nvGrpSpPr>
              <p:cNvPr id="382" name="Group 381"/>
              <p:cNvGrpSpPr/>
              <p:nvPr/>
            </p:nvGrpSpPr>
            <p:grpSpPr>
              <a:xfrm>
                <a:off x="5184636" y="1392056"/>
                <a:ext cx="3241496" cy="2880000"/>
                <a:chOff x="2952325" y="1500026"/>
                <a:chExt cx="3241496" cy="2880000"/>
              </a:xfrm>
              <a:noFill/>
            </p:grpSpPr>
            <p:grpSp>
              <p:nvGrpSpPr>
                <p:cNvPr id="417" name="Group 416"/>
                <p:cNvGrpSpPr/>
                <p:nvPr/>
              </p:nvGrpSpPr>
              <p:grpSpPr>
                <a:xfrm>
                  <a:off x="2953821" y="150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631" name="Rectangle 630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2" name="Oval 631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418" name="Group 417"/>
                <p:cNvGrpSpPr/>
                <p:nvPr/>
              </p:nvGrpSpPr>
              <p:grpSpPr>
                <a:xfrm>
                  <a:off x="3313821" y="150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629" name="Rectangle 628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0" name="Oval 629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419" name="Group 418"/>
                <p:cNvGrpSpPr/>
                <p:nvPr/>
              </p:nvGrpSpPr>
              <p:grpSpPr>
                <a:xfrm>
                  <a:off x="3673821" y="150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627" name="Rectangle 626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8" name="Oval 627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420" name="Group 419"/>
                <p:cNvGrpSpPr/>
                <p:nvPr/>
              </p:nvGrpSpPr>
              <p:grpSpPr>
                <a:xfrm>
                  <a:off x="4033821" y="150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625" name="Rectangle 624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6" name="Oval 625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421" name="Group 420"/>
                <p:cNvGrpSpPr/>
                <p:nvPr/>
              </p:nvGrpSpPr>
              <p:grpSpPr>
                <a:xfrm>
                  <a:off x="4393821" y="150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623" name="Rectangle 622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4" name="Oval 623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422" name="Group 421"/>
                <p:cNvGrpSpPr/>
                <p:nvPr/>
              </p:nvGrpSpPr>
              <p:grpSpPr>
                <a:xfrm>
                  <a:off x="4753821" y="150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621" name="Rectangle 620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2" name="Oval 621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423" name="Group 422"/>
                <p:cNvGrpSpPr/>
                <p:nvPr/>
              </p:nvGrpSpPr>
              <p:grpSpPr>
                <a:xfrm>
                  <a:off x="5113821" y="150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619" name="Rectangle 618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0" name="Oval 619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424" name="Group 423"/>
                <p:cNvGrpSpPr/>
                <p:nvPr/>
              </p:nvGrpSpPr>
              <p:grpSpPr>
                <a:xfrm>
                  <a:off x="5473821" y="150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617" name="Rectangle 616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8" name="Oval 617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425" name="Group 424"/>
                <p:cNvGrpSpPr/>
                <p:nvPr/>
              </p:nvGrpSpPr>
              <p:grpSpPr>
                <a:xfrm>
                  <a:off x="5833821" y="150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615" name="Rectangle 614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6" name="Oval 615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426" name="Group 425"/>
                <p:cNvGrpSpPr/>
                <p:nvPr/>
              </p:nvGrpSpPr>
              <p:grpSpPr>
                <a:xfrm>
                  <a:off x="2953821" y="186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613" name="Rectangle 612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4" name="Oval 613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427" name="Group 426"/>
                <p:cNvGrpSpPr/>
                <p:nvPr/>
              </p:nvGrpSpPr>
              <p:grpSpPr>
                <a:xfrm>
                  <a:off x="3313821" y="186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611" name="Rectangle 610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2" name="Oval 611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428" name="Group 427"/>
                <p:cNvGrpSpPr/>
                <p:nvPr/>
              </p:nvGrpSpPr>
              <p:grpSpPr>
                <a:xfrm>
                  <a:off x="3673821" y="186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609" name="Rectangle 608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0" name="Oval 609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429" name="Group 428"/>
                <p:cNvGrpSpPr/>
                <p:nvPr/>
              </p:nvGrpSpPr>
              <p:grpSpPr>
                <a:xfrm>
                  <a:off x="4033821" y="186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607" name="Rectangle 606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8" name="Oval 607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430" name="Group 429"/>
                <p:cNvGrpSpPr/>
                <p:nvPr/>
              </p:nvGrpSpPr>
              <p:grpSpPr>
                <a:xfrm>
                  <a:off x="4393821" y="186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605" name="Rectangle 604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6" name="Oval 605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431" name="Group 430"/>
                <p:cNvGrpSpPr/>
                <p:nvPr/>
              </p:nvGrpSpPr>
              <p:grpSpPr>
                <a:xfrm>
                  <a:off x="4753821" y="186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603" name="Rectangle 602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4" name="Oval 603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432" name="Group 431"/>
                <p:cNvGrpSpPr/>
                <p:nvPr/>
              </p:nvGrpSpPr>
              <p:grpSpPr>
                <a:xfrm>
                  <a:off x="5113821" y="186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601" name="Rectangle 600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2" name="Oval 601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433" name="Group 432"/>
                <p:cNvGrpSpPr/>
                <p:nvPr/>
              </p:nvGrpSpPr>
              <p:grpSpPr>
                <a:xfrm>
                  <a:off x="5473821" y="186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599" name="Rectangle 598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0" name="Oval 599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434" name="Group 433"/>
                <p:cNvGrpSpPr/>
                <p:nvPr/>
              </p:nvGrpSpPr>
              <p:grpSpPr>
                <a:xfrm>
                  <a:off x="5833821" y="186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597" name="Rectangle 596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8" name="Oval 597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435" name="Group 434"/>
                <p:cNvGrpSpPr/>
                <p:nvPr/>
              </p:nvGrpSpPr>
              <p:grpSpPr>
                <a:xfrm>
                  <a:off x="2953073" y="222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595" name="Rectangle 594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6" name="Oval 595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436" name="Group 435"/>
                <p:cNvGrpSpPr/>
                <p:nvPr/>
              </p:nvGrpSpPr>
              <p:grpSpPr>
                <a:xfrm>
                  <a:off x="3313073" y="222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593" name="Rectangle 592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4" name="Oval 593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437" name="Group 436"/>
                <p:cNvGrpSpPr/>
                <p:nvPr/>
              </p:nvGrpSpPr>
              <p:grpSpPr>
                <a:xfrm>
                  <a:off x="3673073" y="222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591" name="Rectangle 590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2" name="Oval 591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438" name="Group 437"/>
                <p:cNvGrpSpPr/>
                <p:nvPr/>
              </p:nvGrpSpPr>
              <p:grpSpPr>
                <a:xfrm>
                  <a:off x="4033073" y="222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589" name="Rectangle 588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0" name="Oval 589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439" name="Group 438"/>
                <p:cNvGrpSpPr/>
                <p:nvPr/>
              </p:nvGrpSpPr>
              <p:grpSpPr>
                <a:xfrm>
                  <a:off x="4393073" y="222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587" name="Rectangle 586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8" name="Oval 587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440" name="Group 439"/>
                <p:cNvGrpSpPr/>
                <p:nvPr/>
              </p:nvGrpSpPr>
              <p:grpSpPr>
                <a:xfrm>
                  <a:off x="4753073" y="222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585" name="Rectangle 584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6" name="Oval 585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441" name="Group 440"/>
                <p:cNvGrpSpPr/>
                <p:nvPr/>
              </p:nvGrpSpPr>
              <p:grpSpPr>
                <a:xfrm>
                  <a:off x="5113073" y="222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583" name="Rectangle 582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4" name="Oval 583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442" name="Group 441"/>
                <p:cNvGrpSpPr/>
                <p:nvPr/>
              </p:nvGrpSpPr>
              <p:grpSpPr>
                <a:xfrm>
                  <a:off x="5473073" y="222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581" name="Rectangle 580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2" name="Oval 581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443" name="Group 442"/>
                <p:cNvGrpSpPr/>
                <p:nvPr/>
              </p:nvGrpSpPr>
              <p:grpSpPr>
                <a:xfrm>
                  <a:off x="5833073" y="222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579" name="Rectangle 578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0" name="Oval 579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444" name="Group 443"/>
                <p:cNvGrpSpPr/>
                <p:nvPr/>
              </p:nvGrpSpPr>
              <p:grpSpPr>
                <a:xfrm>
                  <a:off x="2953073" y="258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577" name="Rectangle 576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78" name="Oval 577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445" name="Group 444"/>
                <p:cNvGrpSpPr/>
                <p:nvPr/>
              </p:nvGrpSpPr>
              <p:grpSpPr>
                <a:xfrm>
                  <a:off x="3313073" y="258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575" name="Rectangle 574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6" name="Oval 575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446" name="Group 445"/>
                <p:cNvGrpSpPr/>
                <p:nvPr/>
              </p:nvGrpSpPr>
              <p:grpSpPr>
                <a:xfrm>
                  <a:off x="3673073" y="258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573" name="Rectangle 572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4" name="Oval 573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447" name="Group 446"/>
                <p:cNvGrpSpPr/>
                <p:nvPr/>
              </p:nvGrpSpPr>
              <p:grpSpPr>
                <a:xfrm>
                  <a:off x="4033073" y="258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571" name="Rectangle 570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2" name="Oval 571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448" name="Group 447"/>
                <p:cNvGrpSpPr/>
                <p:nvPr/>
              </p:nvGrpSpPr>
              <p:grpSpPr>
                <a:xfrm>
                  <a:off x="4393073" y="258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569" name="Rectangle 568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0" name="Oval 569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449" name="Group 448"/>
                <p:cNvGrpSpPr/>
                <p:nvPr/>
              </p:nvGrpSpPr>
              <p:grpSpPr>
                <a:xfrm>
                  <a:off x="4753073" y="258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567" name="Rectangle 566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8" name="Oval 567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450" name="Group 449"/>
                <p:cNvGrpSpPr/>
                <p:nvPr/>
              </p:nvGrpSpPr>
              <p:grpSpPr>
                <a:xfrm>
                  <a:off x="5113073" y="258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565" name="Rectangle 564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6" name="Oval 565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451" name="Group 450"/>
                <p:cNvGrpSpPr/>
                <p:nvPr/>
              </p:nvGrpSpPr>
              <p:grpSpPr>
                <a:xfrm>
                  <a:off x="5473073" y="258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563" name="Rectangle 562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4" name="Oval 563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452" name="Group 451"/>
                <p:cNvGrpSpPr/>
                <p:nvPr/>
              </p:nvGrpSpPr>
              <p:grpSpPr>
                <a:xfrm>
                  <a:off x="5833073" y="258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561" name="Rectangle 560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2" name="Oval 561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453" name="Group 452"/>
                <p:cNvGrpSpPr/>
                <p:nvPr/>
              </p:nvGrpSpPr>
              <p:grpSpPr>
                <a:xfrm>
                  <a:off x="2953073" y="294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559" name="Rectangle 558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0" name="Oval 559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454" name="Group 453"/>
                <p:cNvGrpSpPr/>
                <p:nvPr/>
              </p:nvGrpSpPr>
              <p:grpSpPr>
                <a:xfrm>
                  <a:off x="3313073" y="294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557" name="Rectangle 556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8" name="Oval 557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455" name="Group 454"/>
                <p:cNvGrpSpPr/>
                <p:nvPr/>
              </p:nvGrpSpPr>
              <p:grpSpPr>
                <a:xfrm>
                  <a:off x="3673073" y="294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555" name="Rectangle 554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6" name="Oval 555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456" name="Group 455"/>
                <p:cNvGrpSpPr/>
                <p:nvPr/>
              </p:nvGrpSpPr>
              <p:grpSpPr>
                <a:xfrm>
                  <a:off x="4033073" y="294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553" name="Rectangle 552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4" name="Oval 553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457" name="Group 456"/>
                <p:cNvGrpSpPr/>
                <p:nvPr/>
              </p:nvGrpSpPr>
              <p:grpSpPr>
                <a:xfrm>
                  <a:off x="4393073" y="294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551" name="Rectangle 550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2" name="Oval 551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458" name="Group 457"/>
                <p:cNvGrpSpPr/>
                <p:nvPr/>
              </p:nvGrpSpPr>
              <p:grpSpPr>
                <a:xfrm>
                  <a:off x="4753073" y="294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549" name="Rectangle 548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0" name="Oval 549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459" name="Group 458"/>
                <p:cNvGrpSpPr/>
                <p:nvPr/>
              </p:nvGrpSpPr>
              <p:grpSpPr>
                <a:xfrm>
                  <a:off x="5113073" y="294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547" name="Rectangle 546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8" name="Oval 547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460" name="Group 459"/>
                <p:cNvGrpSpPr/>
                <p:nvPr/>
              </p:nvGrpSpPr>
              <p:grpSpPr>
                <a:xfrm>
                  <a:off x="5473073" y="294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545" name="Rectangle 544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6" name="Oval 545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461" name="Group 460"/>
                <p:cNvGrpSpPr/>
                <p:nvPr/>
              </p:nvGrpSpPr>
              <p:grpSpPr>
                <a:xfrm>
                  <a:off x="5833073" y="294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543" name="Rectangle 542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4" name="Oval 543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462" name="Group 461"/>
                <p:cNvGrpSpPr/>
                <p:nvPr/>
              </p:nvGrpSpPr>
              <p:grpSpPr>
                <a:xfrm>
                  <a:off x="2953073" y="330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541" name="Rectangle 540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2" name="Oval 541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463" name="Group 462"/>
                <p:cNvGrpSpPr/>
                <p:nvPr/>
              </p:nvGrpSpPr>
              <p:grpSpPr>
                <a:xfrm>
                  <a:off x="3313073" y="330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539" name="Rectangle 538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0" name="Oval 539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464" name="Group 463"/>
                <p:cNvGrpSpPr/>
                <p:nvPr/>
              </p:nvGrpSpPr>
              <p:grpSpPr>
                <a:xfrm>
                  <a:off x="3673073" y="330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537" name="Rectangle 536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8" name="Oval 537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465" name="Group 464"/>
                <p:cNvGrpSpPr/>
                <p:nvPr/>
              </p:nvGrpSpPr>
              <p:grpSpPr>
                <a:xfrm>
                  <a:off x="4033073" y="330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535" name="Rectangle 534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6" name="Oval 535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466" name="Group 465"/>
                <p:cNvGrpSpPr/>
                <p:nvPr/>
              </p:nvGrpSpPr>
              <p:grpSpPr>
                <a:xfrm>
                  <a:off x="4393073" y="330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533" name="Rectangle 532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4" name="Oval 533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467" name="Group 466"/>
                <p:cNvGrpSpPr/>
                <p:nvPr/>
              </p:nvGrpSpPr>
              <p:grpSpPr>
                <a:xfrm>
                  <a:off x="4753073" y="330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531" name="Rectangle 530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2" name="Oval 531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468" name="Group 467"/>
                <p:cNvGrpSpPr/>
                <p:nvPr/>
              </p:nvGrpSpPr>
              <p:grpSpPr>
                <a:xfrm>
                  <a:off x="5113073" y="330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529" name="Rectangle 528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0" name="Oval 529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469" name="Group 468"/>
                <p:cNvGrpSpPr/>
                <p:nvPr/>
              </p:nvGrpSpPr>
              <p:grpSpPr>
                <a:xfrm>
                  <a:off x="5473073" y="330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527" name="Rectangle 526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8" name="Oval 527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470" name="Group 469"/>
                <p:cNvGrpSpPr/>
                <p:nvPr/>
              </p:nvGrpSpPr>
              <p:grpSpPr>
                <a:xfrm>
                  <a:off x="5833073" y="330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525" name="Rectangle 524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6" name="Oval 525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471" name="Group 470"/>
                <p:cNvGrpSpPr/>
                <p:nvPr/>
              </p:nvGrpSpPr>
              <p:grpSpPr>
                <a:xfrm>
                  <a:off x="2952325" y="366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523" name="Rectangle 522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4" name="Oval 523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472" name="Group 471"/>
                <p:cNvGrpSpPr/>
                <p:nvPr/>
              </p:nvGrpSpPr>
              <p:grpSpPr>
                <a:xfrm>
                  <a:off x="3312325" y="366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521" name="Rectangle 520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2" name="Oval 521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473" name="Group 472"/>
                <p:cNvGrpSpPr/>
                <p:nvPr/>
              </p:nvGrpSpPr>
              <p:grpSpPr>
                <a:xfrm>
                  <a:off x="3672325" y="366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519" name="Rectangle 518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0" name="Oval 519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474" name="Group 473"/>
                <p:cNvGrpSpPr/>
                <p:nvPr/>
              </p:nvGrpSpPr>
              <p:grpSpPr>
                <a:xfrm>
                  <a:off x="4032325" y="366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517" name="Rectangle 516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8" name="Oval 517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475" name="Group 474"/>
                <p:cNvGrpSpPr/>
                <p:nvPr/>
              </p:nvGrpSpPr>
              <p:grpSpPr>
                <a:xfrm>
                  <a:off x="4392325" y="366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515" name="Rectangle 514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6" name="Oval 515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476" name="Group 475"/>
                <p:cNvGrpSpPr/>
                <p:nvPr/>
              </p:nvGrpSpPr>
              <p:grpSpPr>
                <a:xfrm>
                  <a:off x="4752325" y="366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513" name="Rectangle 512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4" name="Oval 513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477" name="Group 476"/>
                <p:cNvGrpSpPr/>
                <p:nvPr/>
              </p:nvGrpSpPr>
              <p:grpSpPr>
                <a:xfrm>
                  <a:off x="5112325" y="366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511" name="Rectangle 510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2" name="Oval 511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478" name="Group 477"/>
                <p:cNvGrpSpPr/>
                <p:nvPr/>
              </p:nvGrpSpPr>
              <p:grpSpPr>
                <a:xfrm>
                  <a:off x="5472325" y="366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509" name="Rectangle 508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0" name="Oval 509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479" name="Group 478"/>
                <p:cNvGrpSpPr/>
                <p:nvPr/>
              </p:nvGrpSpPr>
              <p:grpSpPr>
                <a:xfrm>
                  <a:off x="5832325" y="366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507" name="Rectangle 506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8" name="Oval 507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480" name="Group 479"/>
                <p:cNvGrpSpPr/>
                <p:nvPr/>
              </p:nvGrpSpPr>
              <p:grpSpPr>
                <a:xfrm>
                  <a:off x="2952325" y="402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505" name="Rectangle 504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6" name="Oval 505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481" name="Group 480"/>
                <p:cNvGrpSpPr/>
                <p:nvPr/>
              </p:nvGrpSpPr>
              <p:grpSpPr>
                <a:xfrm>
                  <a:off x="3312325" y="402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503" name="Rectangle 502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4" name="Oval 503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482" name="Group 481"/>
                <p:cNvGrpSpPr/>
                <p:nvPr/>
              </p:nvGrpSpPr>
              <p:grpSpPr>
                <a:xfrm>
                  <a:off x="3672325" y="402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501" name="Rectangle 500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2" name="Oval 501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483" name="Group 482"/>
                <p:cNvGrpSpPr/>
                <p:nvPr/>
              </p:nvGrpSpPr>
              <p:grpSpPr>
                <a:xfrm>
                  <a:off x="4032325" y="402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499" name="Rectangle 498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0" name="Oval 499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484" name="Group 483"/>
                <p:cNvGrpSpPr/>
                <p:nvPr/>
              </p:nvGrpSpPr>
              <p:grpSpPr>
                <a:xfrm>
                  <a:off x="4392325" y="402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497" name="Rectangle 496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8" name="Oval 497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485" name="Group 484"/>
                <p:cNvGrpSpPr/>
                <p:nvPr/>
              </p:nvGrpSpPr>
              <p:grpSpPr>
                <a:xfrm>
                  <a:off x="4752325" y="402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495" name="Rectangle 494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6" name="Oval 495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486" name="Group 485"/>
                <p:cNvGrpSpPr/>
                <p:nvPr/>
              </p:nvGrpSpPr>
              <p:grpSpPr>
                <a:xfrm>
                  <a:off x="5112325" y="402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493" name="Rectangle 492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4" name="Oval 493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487" name="Group 486"/>
                <p:cNvGrpSpPr/>
                <p:nvPr/>
              </p:nvGrpSpPr>
              <p:grpSpPr>
                <a:xfrm>
                  <a:off x="5472325" y="402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491" name="Rectangle 490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2" name="Oval 491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488" name="Group 487"/>
                <p:cNvGrpSpPr/>
                <p:nvPr/>
              </p:nvGrpSpPr>
              <p:grpSpPr>
                <a:xfrm>
                  <a:off x="5832325" y="402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489" name="Rectangle 488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0" name="Oval 489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</p:grpSp>
          <p:grpSp>
            <p:nvGrpSpPr>
              <p:cNvPr id="383" name="Group 382"/>
              <p:cNvGrpSpPr/>
              <p:nvPr/>
            </p:nvGrpSpPr>
            <p:grpSpPr>
              <a:xfrm>
                <a:off x="4376643" y="1392056"/>
                <a:ext cx="1086732" cy="2866014"/>
                <a:chOff x="4661205" y="425536"/>
                <a:chExt cx="1086732" cy="2866014"/>
              </a:xfrm>
            </p:grpSpPr>
            <p:sp>
              <p:nvSpPr>
                <p:cNvPr id="401" name="Oval 400"/>
                <p:cNvSpPr/>
                <p:nvPr/>
              </p:nvSpPr>
              <p:spPr>
                <a:xfrm>
                  <a:off x="5537317" y="480632"/>
                  <a:ext cx="210620" cy="23116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402" name="Oval 401"/>
                <p:cNvSpPr/>
                <p:nvPr/>
              </p:nvSpPr>
              <p:spPr>
                <a:xfrm>
                  <a:off x="5537317" y="840632"/>
                  <a:ext cx="210620" cy="23116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403" name="Oval 402"/>
                <p:cNvSpPr/>
                <p:nvPr/>
              </p:nvSpPr>
              <p:spPr>
                <a:xfrm>
                  <a:off x="5536569" y="1200632"/>
                  <a:ext cx="210620" cy="23116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404" name="Oval 403"/>
                <p:cNvSpPr/>
                <p:nvPr/>
              </p:nvSpPr>
              <p:spPr>
                <a:xfrm>
                  <a:off x="5536569" y="1560632"/>
                  <a:ext cx="210620" cy="23116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405" name="Oval 404"/>
                <p:cNvSpPr/>
                <p:nvPr/>
              </p:nvSpPr>
              <p:spPr>
                <a:xfrm>
                  <a:off x="5536569" y="1920632"/>
                  <a:ext cx="210620" cy="23116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406" name="Oval 405"/>
                <p:cNvSpPr/>
                <p:nvPr/>
              </p:nvSpPr>
              <p:spPr>
                <a:xfrm>
                  <a:off x="5536569" y="2280632"/>
                  <a:ext cx="210620" cy="23116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407" name="Oval 406"/>
                <p:cNvSpPr/>
                <p:nvPr/>
              </p:nvSpPr>
              <p:spPr>
                <a:xfrm>
                  <a:off x="5535821" y="2640632"/>
                  <a:ext cx="210620" cy="23116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408" name="Oval 407"/>
                <p:cNvSpPr/>
                <p:nvPr/>
              </p:nvSpPr>
              <p:spPr>
                <a:xfrm>
                  <a:off x="5535821" y="3000632"/>
                  <a:ext cx="210620" cy="23116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409" name="TextBox 408"/>
                <p:cNvSpPr txBox="1"/>
                <p:nvPr/>
              </p:nvSpPr>
              <p:spPr>
                <a:xfrm flipH="1">
                  <a:off x="5009702" y="425536"/>
                  <a:ext cx="5255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dirty="0"/>
                    <a:t>RST</a:t>
                  </a:r>
                </a:p>
              </p:txBody>
            </p:sp>
            <p:sp>
              <p:nvSpPr>
                <p:cNvPr id="410" name="TextBox 409"/>
                <p:cNvSpPr txBox="1"/>
                <p:nvPr/>
              </p:nvSpPr>
              <p:spPr>
                <a:xfrm flipH="1">
                  <a:off x="4661205" y="788004"/>
                  <a:ext cx="87405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dirty="0"/>
                    <a:t>ADC</a:t>
                  </a:r>
                </a:p>
              </p:txBody>
            </p:sp>
            <p:sp>
              <p:nvSpPr>
                <p:cNvPr id="411" name="TextBox 410"/>
                <p:cNvSpPr txBox="1"/>
                <p:nvPr/>
              </p:nvSpPr>
              <p:spPr>
                <a:xfrm flipH="1">
                  <a:off x="5082878" y="1124428"/>
                  <a:ext cx="4523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dirty="0"/>
                    <a:t>EN</a:t>
                  </a:r>
                </a:p>
              </p:txBody>
            </p:sp>
            <p:sp>
              <p:nvSpPr>
                <p:cNvPr id="412" name="TextBox 411"/>
                <p:cNvSpPr txBox="1"/>
                <p:nvPr/>
              </p:nvSpPr>
              <p:spPr>
                <a:xfrm flipH="1">
                  <a:off x="4661205" y="1482218"/>
                  <a:ext cx="87405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dirty="0"/>
                    <a:t>Gpio16</a:t>
                  </a:r>
                </a:p>
              </p:txBody>
            </p:sp>
            <p:sp>
              <p:nvSpPr>
                <p:cNvPr id="413" name="TextBox 412"/>
                <p:cNvSpPr txBox="1"/>
                <p:nvPr/>
              </p:nvSpPr>
              <p:spPr>
                <a:xfrm flipH="1">
                  <a:off x="4661205" y="1851550"/>
                  <a:ext cx="87405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dirty="0"/>
                    <a:t>Gpio14</a:t>
                  </a:r>
                </a:p>
              </p:txBody>
            </p:sp>
            <p:sp>
              <p:nvSpPr>
                <p:cNvPr id="414" name="TextBox 413"/>
                <p:cNvSpPr txBox="1"/>
                <p:nvPr/>
              </p:nvSpPr>
              <p:spPr>
                <a:xfrm flipH="1">
                  <a:off x="4661205" y="2183595"/>
                  <a:ext cx="87405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dirty="0"/>
                    <a:t>Gpio12</a:t>
                  </a:r>
                </a:p>
              </p:txBody>
            </p:sp>
            <p:sp>
              <p:nvSpPr>
                <p:cNvPr id="415" name="TextBox 414"/>
                <p:cNvSpPr txBox="1"/>
                <p:nvPr/>
              </p:nvSpPr>
              <p:spPr>
                <a:xfrm flipH="1">
                  <a:off x="4661205" y="2566884"/>
                  <a:ext cx="87405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dirty="0"/>
                    <a:t>Gpio13</a:t>
                  </a:r>
                </a:p>
              </p:txBody>
            </p:sp>
            <p:sp>
              <p:nvSpPr>
                <p:cNvPr id="416" name="TextBox 415"/>
                <p:cNvSpPr txBox="1"/>
                <p:nvPr/>
              </p:nvSpPr>
              <p:spPr>
                <a:xfrm flipH="1">
                  <a:off x="4661205" y="2922218"/>
                  <a:ext cx="87405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dirty="0" err="1"/>
                    <a:t>Vcc</a:t>
                  </a:r>
                  <a:endParaRPr lang="en-US" dirty="0"/>
                </a:p>
              </p:txBody>
            </p:sp>
          </p:grpSp>
          <p:grpSp>
            <p:nvGrpSpPr>
              <p:cNvPr id="384" name="Group 383"/>
              <p:cNvGrpSpPr/>
              <p:nvPr/>
            </p:nvGrpSpPr>
            <p:grpSpPr>
              <a:xfrm>
                <a:off x="8149997" y="1382632"/>
                <a:ext cx="1167502" cy="2888403"/>
                <a:chOff x="8070239" y="3710630"/>
                <a:chExt cx="1167502" cy="2888403"/>
              </a:xfrm>
            </p:grpSpPr>
            <p:sp>
              <p:nvSpPr>
                <p:cNvPr id="385" name="Oval 384"/>
                <p:cNvSpPr/>
                <p:nvPr/>
              </p:nvSpPr>
              <p:spPr>
                <a:xfrm>
                  <a:off x="8071735" y="3788809"/>
                  <a:ext cx="210620" cy="23116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386" name="Oval 385"/>
                <p:cNvSpPr/>
                <p:nvPr/>
              </p:nvSpPr>
              <p:spPr>
                <a:xfrm>
                  <a:off x="8071735" y="4148809"/>
                  <a:ext cx="210620" cy="23116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387" name="Oval 386"/>
                <p:cNvSpPr/>
                <p:nvPr/>
              </p:nvSpPr>
              <p:spPr>
                <a:xfrm>
                  <a:off x="8070987" y="4508809"/>
                  <a:ext cx="210620" cy="23116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388" name="Oval 387"/>
                <p:cNvSpPr/>
                <p:nvPr/>
              </p:nvSpPr>
              <p:spPr>
                <a:xfrm>
                  <a:off x="8070987" y="4868809"/>
                  <a:ext cx="210620" cy="23116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389" name="Oval 388"/>
                <p:cNvSpPr/>
                <p:nvPr/>
              </p:nvSpPr>
              <p:spPr>
                <a:xfrm>
                  <a:off x="8070987" y="5228809"/>
                  <a:ext cx="210620" cy="23116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390" name="Oval 389"/>
                <p:cNvSpPr/>
                <p:nvPr/>
              </p:nvSpPr>
              <p:spPr>
                <a:xfrm>
                  <a:off x="8070987" y="5588809"/>
                  <a:ext cx="210620" cy="23116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391" name="Oval 390"/>
                <p:cNvSpPr/>
                <p:nvPr/>
              </p:nvSpPr>
              <p:spPr>
                <a:xfrm>
                  <a:off x="8070239" y="5948809"/>
                  <a:ext cx="210620" cy="23116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392" name="Oval 391"/>
                <p:cNvSpPr/>
                <p:nvPr/>
              </p:nvSpPr>
              <p:spPr>
                <a:xfrm>
                  <a:off x="8070239" y="6308809"/>
                  <a:ext cx="210620" cy="23116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393" name="TextBox 392"/>
                <p:cNvSpPr txBox="1"/>
                <p:nvPr/>
              </p:nvSpPr>
              <p:spPr>
                <a:xfrm flipH="1">
                  <a:off x="8274508" y="3710630"/>
                  <a:ext cx="5255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TX</a:t>
                  </a:r>
                </a:p>
              </p:txBody>
            </p:sp>
            <p:sp>
              <p:nvSpPr>
                <p:cNvPr id="394" name="TextBox 393"/>
                <p:cNvSpPr txBox="1"/>
                <p:nvPr/>
              </p:nvSpPr>
              <p:spPr>
                <a:xfrm flipH="1">
                  <a:off x="8274508" y="4034583"/>
                  <a:ext cx="5255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RX</a:t>
                  </a:r>
                </a:p>
              </p:txBody>
            </p:sp>
            <p:sp>
              <p:nvSpPr>
                <p:cNvPr id="395" name="TextBox 394"/>
                <p:cNvSpPr txBox="1"/>
                <p:nvPr/>
              </p:nvSpPr>
              <p:spPr>
                <a:xfrm flipH="1">
                  <a:off x="8274508" y="4401705"/>
                  <a:ext cx="96323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Gpio5</a:t>
                  </a:r>
                </a:p>
              </p:txBody>
            </p:sp>
            <p:sp>
              <p:nvSpPr>
                <p:cNvPr id="396" name="TextBox 395"/>
                <p:cNvSpPr txBox="1"/>
                <p:nvPr/>
              </p:nvSpPr>
              <p:spPr>
                <a:xfrm flipH="1">
                  <a:off x="8274508" y="4787491"/>
                  <a:ext cx="96323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Gpio4</a:t>
                  </a:r>
                </a:p>
              </p:txBody>
            </p:sp>
            <p:sp>
              <p:nvSpPr>
                <p:cNvPr id="397" name="TextBox 396"/>
                <p:cNvSpPr txBox="1"/>
                <p:nvPr/>
              </p:nvSpPr>
              <p:spPr>
                <a:xfrm flipH="1">
                  <a:off x="8274508" y="5138464"/>
                  <a:ext cx="96323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Gpio0</a:t>
                  </a:r>
                </a:p>
              </p:txBody>
            </p:sp>
            <p:sp>
              <p:nvSpPr>
                <p:cNvPr id="398" name="TextBox 397"/>
                <p:cNvSpPr txBox="1"/>
                <p:nvPr/>
              </p:nvSpPr>
              <p:spPr>
                <a:xfrm flipH="1">
                  <a:off x="8274508" y="5492942"/>
                  <a:ext cx="96323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Gpio2</a:t>
                  </a:r>
                </a:p>
              </p:txBody>
            </p:sp>
            <p:sp>
              <p:nvSpPr>
                <p:cNvPr id="399" name="TextBox 398"/>
                <p:cNvSpPr txBox="1"/>
                <p:nvPr/>
              </p:nvSpPr>
              <p:spPr>
                <a:xfrm flipH="1">
                  <a:off x="8274508" y="5851037"/>
                  <a:ext cx="96323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Gpio15</a:t>
                  </a:r>
                </a:p>
              </p:txBody>
            </p:sp>
            <p:sp>
              <p:nvSpPr>
                <p:cNvPr id="400" name="TextBox 399"/>
                <p:cNvSpPr txBox="1"/>
                <p:nvPr/>
              </p:nvSpPr>
              <p:spPr>
                <a:xfrm flipH="1">
                  <a:off x="8274508" y="6229701"/>
                  <a:ext cx="96323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err="1"/>
                    <a:t>Gnd</a:t>
                  </a:r>
                  <a:endParaRPr lang="en-US" dirty="0"/>
                </a:p>
              </p:txBody>
            </p:sp>
          </p:grpSp>
        </p:grpSp>
        <p:sp>
          <p:nvSpPr>
            <p:cNvPr id="354" name="Freeform: Shape 353"/>
            <p:cNvSpPr/>
            <p:nvPr/>
          </p:nvSpPr>
          <p:spPr>
            <a:xfrm>
              <a:off x="5417176" y="1505849"/>
              <a:ext cx="317223" cy="171021"/>
            </a:xfrm>
            <a:custGeom>
              <a:avLst/>
              <a:gdLst>
                <a:gd name="connsiteX0" fmla="*/ 0 w 819150"/>
                <a:gd name="connsiteY0" fmla="*/ 183356 h 357187"/>
                <a:gd name="connsiteX1" fmla="*/ 204787 w 819150"/>
                <a:gd name="connsiteY1" fmla="*/ 1190 h 357187"/>
                <a:gd name="connsiteX2" fmla="*/ 360759 w 819150"/>
                <a:gd name="connsiteY2" fmla="*/ 354806 h 357187"/>
                <a:gd name="connsiteX3" fmla="*/ 535781 w 819150"/>
                <a:gd name="connsiteY3" fmla="*/ 0 h 357187"/>
                <a:gd name="connsiteX4" fmla="*/ 722709 w 819150"/>
                <a:gd name="connsiteY4" fmla="*/ 357187 h 357187"/>
                <a:gd name="connsiteX5" fmla="*/ 819150 w 819150"/>
                <a:gd name="connsiteY5" fmla="*/ 161925 h 357187"/>
                <a:gd name="connsiteX0" fmla="*/ 0 w 720328"/>
                <a:gd name="connsiteY0" fmla="*/ 182166 h 357187"/>
                <a:gd name="connsiteX1" fmla="*/ 105965 w 720328"/>
                <a:gd name="connsiteY1" fmla="*/ 1190 h 357187"/>
                <a:gd name="connsiteX2" fmla="*/ 261937 w 720328"/>
                <a:gd name="connsiteY2" fmla="*/ 354806 h 357187"/>
                <a:gd name="connsiteX3" fmla="*/ 436959 w 720328"/>
                <a:gd name="connsiteY3" fmla="*/ 0 h 357187"/>
                <a:gd name="connsiteX4" fmla="*/ 623887 w 720328"/>
                <a:gd name="connsiteY4" fmla="*/ 357187 h 357187"/>
                <a:gd name="connsiteX5" fmla="*/ 720328 w 720328"/>
                <a:gd name="connsiteY5" fmla="*/ 161925 h 357187"/>
                <a:gd name="connsiteX0" fmla="*/ 0 w 703660"/>
                <a:gd name="connsiteY0" fmla="*/ 180975 h 357187"/>
                <a:gd name="connsiteX1" fmla="*/ 89297 w 703660"/>
                <a:gd name="connsiteY1" fmla="*/ 1190 h 357187"/>
                <a:gd name="connsiteX2" fmla="*/ 245269 w 703660"/>
                <a:gd name="connsiteY2" fmla="*/ 354806 h 357187"/>
                <a:gd name="connsiteX3" fmla="*/ 420291 w 703660"/>
                <a:gd name="connsiteY3" fmla="*/ 0 h 357187"/>
                <a:gd name="connsiteX4" fmla="*/ 607219 w 703660"/>
                <a:gd name="connsiteY4" fmla="*/ 357187 h 357187"/>
                <a:gd name="connsiteX5" fmla="*/ 703660 w 703660"/>
                <a:gd name="connsiteY5" fmla="*/ 161925 h 357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03660" h="357187">
                  <a:moveTo>
                    <a:pt x="0" y="180975"/>
                  </a:moveTo>
                  <a:lnTo>
                    <a:pt x="89297" y="1190"/>
                  </a:lnTo>
                  <a:lnTo>
                    <a:pt x="245269" y="354806"/>
                  </a:lnTo>
                  <a:lnTo>
                    <a:pt x="420291" y="0"/>
                  </a:lnTo>
                  <a:lnTo>
                    <a:pt x="607219" y="357187"/>
                  </a:lnTo>
                  <a:lnTo>
                    <a:pt x="703660" y="161925"/>
                  </a:lnTo>
                </a:path>
              </a:pathLst>
            </a:cu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5" name="TextBox 354"/>
            <p:cNvSpPr txBox="1"/>
            <p:nvPr/>
          </p:nvSpPr>
          <p:spPr>
            <a:xfrm>
              <a:off x="4750595" y="1401571"/>
              <a:ext cx="5000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Vcc</a:t>
              </a:r>
              <a:endParaRPr lang="en-US" dirty="0"/>
            </a:p>
          </p:txBody>
        </p:sp>
        <p:cxnSp>
          <p:nvCxnSpPr>
            <p:cNvPr id="356" name="Straight Connector 355"/>
            <p:cNvCxnSpPr>
              <a:stCxn id="409" idx="3"/>
              <a:endCxn id="354" idx="5"/>
            </p:cNvCxnSpPr>
            <p:nvPr/>
          </p:nvCxnSpPr>
          <p:spPr>
            <a:xfrm flipH="1" flipV="1">
              <a:off x="5734399" y="1583379"/>
              <a:ext cx="614165" cy="285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7" name="Straight Connector 356"/>
            <p:cNvCxnSpPr>
              <a:stCxn id="354" idx="0"/>
              <a:endCxn id="355" idx="3"/>
            </p:cNvCxnSpPr>
            <p:nvPr/>
          </p:nvCxnSpPr>
          <p:spPr>
            <a:xfrm flipH="1" flipV="1">
              <a:off x="5250668" y="1586237"/>
              <a:ext cx="166508" cy="626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8" name="Straight Connector 357"/>
            <p:cNvCxnSpPr/>
            <p:nvPr/>
          </p:nvCxnSpPr>
          <p:spPr>
            <a:xfrm flipV="1">
              <a:off x="6000067" y="1420983"/>
              <a:ext cx="0" cy="16239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9" name="Straight Connector 358"/>
            <p:cNvCxnSpPr/>
            <p:nvPr/>
          </p:nvCxnSpPr>
          <p:spPr>
            <a:xfrm flipV="1">
              <a:off x="6000067" y="1058466"/>
              <a:ext cx="0" cy="23336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0" name="Straight Connector 359"/>
            <p:cNvCxnSpPr/>
            <p:nvPr/>
          </p:nvCxnSpPr>
          <p:spPr>
            <a:xfrm>
              <a:off x="6063853" y="1263253"/>
              <a:ext cx="0" cy="17621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1" name="Straight Connector 360"/>
            <p:cNvCxnSpPr/>
            <p:nvPr/>
          </p:nvCxnSpPr>
          <p:spPr>
            <a:xfrm>
              <a:off x="6062663" y="1351359"/>
              <a:ext cx="381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62" name="TextBox 361"/>
            <p:cNvSpPr txBox="1"/>
            <p:nvPr/>
          </p:nvSpPr>
          <p:spPr>
            <a:xfrm>
              <a:off x="5712969" y="705459"/>
              <a:ext cx="5741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Gnd</a:t>
              </a:r>
              <a:endParaRPr lang="en-US" dirty="0"/>
            </a:p>
          </p:txBody>
        </p:sp>
        <p:sp>
          <p:nvSpPr>
            <p:cNvPr id="363" name="TextBox 362"/>
            <p:cNvSpPr txBox="1"/>
            <p:nvPr/>
          </p:nvSpPr>
          <p:spPr>
            <a:xfrm>
              <a:off x="4750595" y="2091937"/>
              <a:ext cx="5000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Vcc</a:t>
              </a:r>
              <a:endParaRPr lang="en-US" dirty="0"/>
            </a:p>
          </p:txBody>
        </p:sp>
        <p:cxnSp>
          <p:nvCxnSpPr>
            <p:cNvPr id="364" name="Straight Connector 363"/>
            <p:cNvCxnSpPr>
              <a:stCxn id="363" idx="3"/>
              <a:endCxn id="411" idx="3"/>
            </p:cNvCxnSpPr>
            <p:nvPr/>
          </p:nvCxnSpPr>
          <p:spPr>
            <a:xfrm>
              <a:off x="5250668" y="2276603"/>
              <a:ext cx="1171072" cy="852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5" name="Freeform: Shape 364"/>
            <p:cNvSpPr/>
            <p:nvPr/>
          </p:nvSpPr>
          <p:spPr>
            <a:xfrm flipH="1">
              <a:off x="11379809" y="2913360"/>
              <a:ext cx="317223" cy="171021"/>
            </a:xfrm>
            <a:custGeom>
              <a:avLst/>
              <a:gdLst>
                <a:gd name="connsiteX0" fmla="*/ 0 w 819150"/>
                <a:gd name="connsiteY0" fmla="*/ 183356 h 357187"/>
                <a:gd name="connsiteX1" fmla="*/ 204787 w 819150"/>
                <a:gd name="connsiteY1" fmla="*/ 1190 h 357187"/>
                <a:gd name="connsiteX2" fmla="*/ 360759 w 819150"/>
                <a:gd name="connsiteY2" fmla="*/ 354806 h 357187"/>
                <a:gd name="connsiteX3" fmla="*/ 535781 w 819150"/>
                <a:gd name="connsiteY3" fmla="*/ 0 h 357187"/>
                <a:gd name="connsiteX4" fmla="*/ 722709 w 819150"/>
                <a:gd name="connsiteY4" fmla="*/ 357187 h 357187"/>
                <a:gd name="connsiteX5" fmla="*/ 819150 w 819150"/>
                <a:gd name="connsiteY5" fmla="*/ 161925 h 357187"/>
                <a:gd name="connsiteX0" fmla="*/ 0 w 720328"/>
                <a:gd name="connsiteY0" fmla="*/ 182166 h 357187"/>
                <a:gd name="connsiteX1" fmla="*/ 105965 w 720328"/>
                <a:gd name="connsiteY1" fmla="*/ 1190 h 357187"/>
                <a:gd name="connsiteX2" fmla="*/ 261937 w 720328"/>
                <a:gd name="connsiteY2" fmla="*/ 354806 h 357187"/>
                <a:gd name="connsiteX3" fmla="*/ 436959 w 720328"/>
                <a:gd name="connsiteY3" fmla="*/ 0 h 357187"/>
                <a:gd name="connsiteX4" fmla="*/ 623887 w 720328"/>
                <a:gd name="connsiteY4" fmla="*/ 357187 h 357187"/>
                <a:gd name="connsiteX5" fmla="*/ 720328 w 720328"/>
                <a:gd name="connsiteY5" fmla="*/ 161925 h 357187"/>
                <a:gd name="connsiteX0" fmla="*/ 0 w 703660"/>
                <a:gd name="connsiteY0" fmla="*/ 180975 h 357187"/>
                <a:gd name="connsiteX1" fmla="*/ 89297 w 703660"/>
                <a:gd name="connsiteY1" fmla="*/ 1190 h 357187"/>
                <a:gd name="connsiteX2" fmla="*/ 245269 w 703660"/>
                <a:gd name="connsiteY2" fmla="*/ 354806 h 357187"/>
                <a:gd name="connsiteX3" fmla="*/ 420291 w 703660"/>
                <a:gd name="connsiteY3" fmla="*/ 0 h 357187"/>
                <a:gd name="connsiteX4" fmla="*/ 607219 w 703660"/>
                <a:gd name="connsiteY4" fmla="*/ 357187 h 357187"/>
                <a:gd name="connsiteX5" fmla="*/ 703660 w 703660"/>
                <a:gd name="connsiteY5" fmla="*/ 161925 h 357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03660" h="357187">
                  <a:moveTo>
                    <a:pt x="0" y="180975"/>
                  </a:moveTo>
                  <a:lnTo>
                    <a:pt x="89297" y="1190"/>
                  </a:lnTo>
                  <a:lnTo>
                    <a:pt x="245269" y="354806"/>
                  </a:lnTo>
                  <a:lnTo>
                    <a:pt x="420291" y="0"/>
                  </a:lnTo>
                  <a:lnTo>
                    <a:pt x="607219" y="357187"/>
                  </a:lnTo>
                  <a:lnTo>
                    <a:pt x="703660" y="161925"/>
                  </a:lnTo>
                </a:path>
              </a:pathLst>
            </a:cu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6" name="TextBox 365"/>
            <p:cNvSpPr txBox="1"/>
            <p:nvPr/>
          </p:nvSpPr>
          <p:spPr>
            <a:xfrm flipH="1">
              <a:off x="11863540" y="2809082"/>
              <a:ext cx="5000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Vcc</a:t>
              </a:r>
              <a:endParaRPr lang="en-US" dirty="0"/>
            </a:p>
          </p:txBody>
        </p:sp>
        <p:cxnSp>
          <p:nvCxnSpPr>
            <p:cNvPr id="367" name="Straight Connector 366"/>
            <p:cNvCxnSpPr>
              <a:endCxn id="365" idx="5"/>
            </p:cNvCxnSpPr>
            <p:nvPr/>
          </p:nvCxnSpPr>
          <p:spPr>
            <a:xfrm flipV="1">
              <a:off x="10765644" y="2990890"/>
              <a:ext cx="614165" cy="285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8" name="Straight Connector 367"/>
            <p:cNvCxnSpPr>
              <a:stCxn id="365" idx="0"/>
              <a:endCxn id="366" idx="3"/>
            </p:cNvCxnSpPr>
            <p:nvPr/>
          </p:nvCxnSpPr>
          <p:spPr>
            <a:xfrm flipV="1">
              <a:off x="11697032" y="2993748"/>
              <a:ext cx="166508" cy="626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9" name="Straight Connector 368"/>
            <p:cNvCxnSpPr/>
            <p:nvPr/>
          </p:nvCxnSpPr>
          <p:spPr>
            <a:xfrm flipH="1" flipV="1">
              <a:off x="11114141" y="2828494"/>
              <a:ext cx="0" cy="16239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0" name="Straight Connector 369"/>
            <p:cNvCxnSpPr/>
            <p:nvPr/>
          </p:nvCxnSpPr>
          <p:spPr>
            <a:xfrm flipH="1" flipV="1">
              <a:off x="11114141" y="2465977"/>
              <a:ext cx="0" cy="23336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1" name="Straight Connector 370"/>
            <p:cNvCxnSpPr/>
            <p:nvPr/>
          </p:nvCxnSpPr>
          <p:spPr>
            <a:xfrm flipH="1">
              <a:off x="11050355" y="2670764"/>
              <a:ext cx="0" cy="17621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2" name="Straight Connector 371"/>
            <p:cNvCxnSpPr/>
            <p:nvPr/>
          </p:nvCxnSpPr>
          <p:spPr>
            <a:xfrm flipH="1">
              <a:off x="11013445" y="2758870"/>
              <a:ext cx="381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73" name="TextBox 372"/>
            <p:cNvSpPr txBox="1"/>
            <p:nvPr/>
          </p:nvSpPr>
          <p:spPr>
            <a:xfrm flipH="1">
              <a:off x="10827043" y="2112970"/>
              <a:ext cx="5741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Gnd</a:t>
              </a:r>
              <a:endParaRPr lang="en-US" dirty="0"/>
            </a:p>
          </p:txBody>
        </p:sp>
        <p:sp>
          <p:nvSpPr>
            <p:cNvPr id="374" name="Freeform: Shape 373"/>
            <p:cNvSpPr/>
            <p:nvPr/>
          </p:nvSpPr>
          <p:spPr>
            <a:xfrm flipH="1">
              <a:off x="11379809" y="3260422"/>
              <a:ext cx="317223" cy="171021"/>
            </a:xfrm>
            <a:custGeom>
              <a:avLst/>
              <a:gdLst>
                <a:gd name="connsiteX0" fmla="*/ 0 w 819150"/>
                <a:gd name="connsiteY0" fmla="*/ 183356 h 357187"/>
                <a:gd name="connsiteX1" fmla="*/ 204787 w 819150"/>
                <a:gd name="connsiteY1" fmla="*/ 1190 h 357187"/>
                <a:gd name="connsiteX2" fmla="*/ 360759 w 819150"/>
                <a:gd name="connsiteY2" fmla="*/ 354806 h 357187"/>
                <a:gd name="connsiteX3" fmla="*/ 535781 w 819150"/>
                <a:gd name="connsiteY3" fmla="*/ 0 h 357187"/>
                <a:gd name="connsiteX4" fmla="*/ 722709 w 819150"/>
                <a:gd name="connsiteY4" fmla="*/ 357187 h 357187"/>
                <a:gd name="connsiteX5" fmla="*/ 819150 w 819150"/>
                <a:gd name="connsiteY5" fmla="*/ 161925 h 357187"/>
                <a:gd name="connsiteX0" fmla="*/ 0 w 720328"/>
                <a:gd name="connsiteY0" fmla="*/ 182166 h 357187"/>
                <a:gd name="connsiteX1" fmla="*/ 105965 w 720328"/>
                <a:gd name="connsiteY1" fmla="*/ 1190 h 357187"/>
                <a:gd name="connsiteX2" fmla="*/ 261937 w 720328"/>
                <a:gd name="connsiteY2" fmla="*/ 354806 h 357187"/>
                <a:gd name="connsiteX3" fmla="*/ 436959 w 720328"/>
                <a:gd name="connsiteY3" fmla="*/ 0 h 357187"/>
                <a:gd name="connsiteX4" fmla="*/ 623887 w 720328"/>
                <a:gd name="connsiteY4" fmla="*/ 357187 h 357187"/>
                <a:gd name="connsiteX5" fmla="*/ 720328 w 720328"/>
                <a:gd name="connsiteY5" fmla="*/ 161925 h 357187"/>
                <a:gd name="connsiteX0" fmla="*/ 0 w 703660"/>
                <a:gd name="connsiteY0" fmla="*/ 180975 h 357187"/>
                <a:gd name="connsiteX1" fmla="*/ 89297 w 703660"/>
                <a:gd name="connsiteY1" fmla="*/ 1190 h 357187"/>
                <a:gd name="connsiteX2" fmla="*/ 245269 w 703660"/>
                <a:gd name="connsiteY2" fmla="*/ 354806 h 357187"/>
                <a:gd name="connsiteX3" fmla="*/ 420291 w 703660"/>
                <a:gd name="connsiteY3" fmla="*/ 0 h 357187"/>
                <a:gd name="connsiteX4" fmla="*/ 607219 w 703660"/>
                <a:gd name="connsiteY4" fmla="*/ 357187 h 357187"/>
                <a:gd name="connsiteX5" fmla="*/ 703660 w 703660"/>
                <a:gd name="connsiteY5" fmla="*/ 161925 h 357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03660" h="357187">
                  <a:moveTo>
                    <a:pt x="0" y="180975"/>
                  </a:moveTo>
                  <a:lnTo>
                    <a:pt x="89297" y="1190"/>
                  </a:lnTo>
                  <a:lnTo>
                    <a:pt x="245269" y="354806"/>
                  </a:lnTo>
                  <a:lnTo>
                    <a:pt x="420291" y="0"/>
                  </a:lnTo>
                  <a:lnTo>
                    <a:pt x="607219" y="357187"/>
                  </a:lnTo>
                  <a:lnTo>
                    <a:pt x="703660" y="161925"/>
                  </a:lnTo>
                </a:path>
              </a:pathLst>
            </a:cu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5" name="TextBox 374"/>
            <p:cNvSpPr txBox="1"/>
            <p:nvPr/>
          </p:nvSpPr>
          <p:spPr>
            <a:xfrm flipH="1">
              <a:off x="11863540" y="3156144"/>
              <a:ext cx="5000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Vcc</a:t>
              </a:r>
              <a:endParaRPr lang="en-US" dirty="0"/>
            </a:p>
          </p:txBody>
        </p:sp>
        <p:cxnSp>
          <p:nvCxnSpPr>
            <p:cNvPr id="376" name="Straight Connector 375"/>
            <p:cNvCxnSpPr>
              <a:endCxn id="374" idx="5"/>
            </p:cNvCxnSpPr>
            <p:nvPr/>
          </p:nvCxnSpPr>
          <p:spPr>
            <a:xfrm flipV="1">
              <a:off x="10765644" y="3337952"/>
              <a:ext cx="614165" cy="285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7" name="Straight Connector 376"/>
            <p:cNvCxnSpPr>
              <a:stCxn id="374" idx="0"/>
              <a:endCxn id="375" idx="3"/>
            </p:cNvCxnSpPr>
            <p:nvPr/>
          </p:nvCxnSpPr>
          <p:spPr>
            <a:xfrm flipV="1">
              <a:off x="11697032" y="3340810"/>
              <a:ext cx="166508" cy="626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78" name="Freeform: Shape 377"/>
            <p:cNvSpPr/>
            <p:nvPr/>
          </p:nvSpPr>
          <p:spPr>
            <a:xfrm flipH="1">
              <a:off x="11401239" y="3620676"/>
              <a:ext cx="317223" cy="171021"/>
            </a:xfrm>
            <a:custGeom>
              <a:avLst/>
              <a:gdLst>
                <a:gd name="connsiteX0" fmla="*/ 0 w 819150"/>
                <a:gd name="connsiteY0" fmla="*/ 183356 h 357187"/>
                <a:gd name="connsiteX1" fmla="*/ 204787 w 819150"/>
                <a:gd name="connsiteY1" fmla="*/ 1190 h 357187"/>
                <a:gd name="connsiteX2" fmla="*/ 360759 w 819150"/>
                <a:gd name="connsiteY2" fmla="*/ 354806 h 357187"/>
                <a:gd name="connsiteX3" fmla="*/ 535781 w 819150"/>
                <a:gd name="connsiteY3" fmla="*/ 0 h 357187"/>
                <a:gd name="connsiteX4" fmla="*/ 722709 w 819150"/>
                <a:gd name="connsiteY4" fmla="*/ 357187 h 357187"/>
                <a:gd name="connsiteX5" fmla="*/ 819150 w 819150"/>
                <a:gd name="connsiteY5" fmla="*/ 161925 h 357187"/>
                <a:gd name="connsiteX0" fmla="*/ 0 w 720328"/>
                <a:gd name="connsiteY0" fmla="*/ 182166 h 357187"/>
                <a:gd name="connsiteX1" fmla="*/ 105965 w 720328"/>
                <a:gd name="connsiteY1" fmla="*/ 1190 h 357187"/>
                <a:gd name="connsiteX2" fmla="*/ 261937 w 720328"/>
                <a:gd name="connsiteY2" fmla="*/ 354806 h 357187"/>
                <a:gd name="connsiteX3" fmla="*/ 436959 w 720328"/>
                <a:gd name="connsiteY3" fmla="*/ 0 h 357187"/>
                <a:gd name="connsiteX4" fmla="*/ 623887 w 720328"/>
                <a:gd name="connsiteY4" fmla="*/ 357187 h 357187"/>
                <a:gd name="connsiteX5" fmla="*/ 720328 w 720328"/>
                <a:gd name="connsiteY5" fmla="*/ 161925 h 357187"/>
                <a:gd name="connsiteX0" fmla="*/ 0 w 703660"/>
                <a:gd name="connsiteY0" fmla="*/ 180975 h 357187"/>
                <a:gd name="connsiteX1" fmla="*/ 89297 w 703660"/>
                <a:gd name="connsiteY1" fmla="*/ 1190 h 357187"/>
                <a:gd name="connsiteX2" fmla="*/ 245269 w 703660"/>
                <a:gd name="connsiteY2" fmla="*/ 354806 h 357187"/>
                <a:gd name="connsiteX3" fmla="*/ 420291 w 703660"/>
                <a:gd name="connsiteY3" fmla="*/ 0 h 357187"/>
                <a:gd name="connsiteX4" fmla="*/ 607219 w 703660"/>
                <a:gd name="connsiteY4" fmla="*/ 357187 h 357187"/>
                <a:gd name="connsiteX5" fmla="*/ 703660 w 703660"/>
                <a:gd name="connsiteY5" fmla="*/ 161925 h 357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03660" h="357187">
                  <a:moveTo>
                    <a:pt x="0" y="180975"/>
                  </a:moveTo>
                  <a:lnTo>
                    <a:pt x="89297" y="1190"/>
                  </a:lnTo>
                  <a:lnTo>
                    <a:pt x="245269" y="354806"/>
                  </a:lnTo>
                  <a:lnTo>
                    <a:pt x="420291" y="0"/>
                  </a:lnTo>
                  <a:lnTo>
                    <a:pt x="607219" y="357187"/>
                  </a:lnTo>
                  <a:lnTo>
                    <a:pt x="703660" y="161925"/>
                  </a:lnTo>
                </a:path>
              </a:pathLst>
            </a:cu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9" name="TextBox 378"/>
            <p:cNvSpPr txBox="1"/>
            <p:nvPr/>
          </p:nvSpPr>
          <p:spPr>
            <a:xfrm flipH="1">
              <a:off x="11884970" y="3516398"/>
              <a:ext cx="5741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Gnd</a:t>
              </a:r>
              <a:endParaRPr lang="en-US" dirty="0"/>
            </a:p>
          </p:txBody>
        </p:sp>
        <p:cxnSp>
          <p:nvCxnSpPr>
            <p:cNvPr id="380" name="Straight Connector 379"/>
            <p:cNvCxnSpPr>
              <a:endCxn id="378" idx="5"/>
            </p:cNvCxnSpPr>
            <p:nvPr/>
          </p:nvCxnSpPr>
          <p:spPr>
            <a:xfrm flipV="1">
              <a:off x="10787074" y="3698206"/>
              <a:ext cx="614165" cy="285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1" name="Straight Connector 380"/>
            <p:cNvCxnSpPr>
              <a:stCxn id="378" idx="0"/>
              <a:endCxn id="379" idx="3"/>
            </p:cNvCxnSpPr>
            <p:nvPr/>
          </p:nvCxnSpPr>
          <p:spPr>
            <a:xfrm flipV="1">
              <a:off x="11718462" y="3701064"/>
              <a:ext cx="166508" cy="626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33" name="Group 632"/>
          <p:cNvGrpSpPr/>
          <p:nvPr/>
        </p:nvGrpSpPr>
        <p:grpSpPr>
          <a:xfrm>
            <a:off x="3281665" y="3796622"/>
            <a:ext cx="1079252" cy="1077536"/>
            <a:chOff x="2789370" y="4864884"/>
            <a:chExt cx="1079252" cy="1077536"/>
          </a:xfrm>
        </p:grpSpPr>
        <p:sp>
          <p:nvSpPr>
            <p:cNvPr id="634" name="Rectangle 633"/>
            <p:cNvSpPr/>
            <p:nvPr/>
          </p:nvSpPr>
          <p:spPr>
            <a:xfrm>
              <a:off x="2789370" y="4864884"/>
              <a:ext cx="1079252" cy="107753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5" name="Oval 634"/>
            <p:cNvSpPr/>
            <p:nvPr/>
          </p:nvSpPr>
          <p:spPr>
            <a:xfrm>
              <a:off x="2864060" y="4929300"/>
              <a:ext cx="210620" cy="231168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636" name="Oval 635"/>
            <p:cNvSpPr/>
            <p:nvPr/>
          </p:nvSpPr>
          <p:spPr>
            <a:xfrm>
              <a:off x="3584060" y="4929300"/>
              <a:ext cx="210620" cy="231168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637" name="Oval 636"/>
            <p:cNvSpPr/>
            <p:nvPr/>
          </p:nvSpPr>
          <p:spPr>
            <a:xfrm>
              <a:off x="2863312" y="5649300"/>
              <a:ext cx="210620" cy="231168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638" name="Oval 637"/>
            <p:cNvSpPr/>
            <p:nvPr/>
          </p:nvSpPr>
          <p:spPr>
            <a:xfrm>
              <a:off x="3583312" y="5649300"/>
              <a:ext cx="210620" cy="231168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</p:grpSp>
      <p:grpSp>
        <p:nvGrpSpPr>
          <p:cNvPr id="639" name="Group 638"/>
          <p:cNvGrpSpPr/>
          <p:nvPr/>
        </p:nvGrpSpPr>
        <p:grpSpPr>
          <a:xfrm>
            <a:off x="2917056" y="3792471"/>
            <a:ext cx="360000" cy="1440000"/>
            <a:chOff x="2710460" y="705919"/>
            <a:chExt cx="360000" cy="1440000"/>
          </a:xfrm>
        </p:grpSpPr>
        <p:grpSp>
          <p:nvGrpSpPr>
            <p:cNvPr id="640" name="Group 639"/>
            <p:cNvGrpSpPr/>
            <p:nvPr/>
          </p:nvGrpSpPr>
          <p:grpSpPr>
            <a:xfrm>
              <a:off x="2710460" y="705919"/>
              <a:ext cx="360000" cy="1440000"/>
              <a:chOff x="2710460" y="705919"/>
              <a:chExt cx="360000" cy="1440000"/>
            </a:xfrm>
          </p:grpSpPr>
          <p:sp>
            <p:nvSpPr>
              <p:cNvPr id="644" name="Rectangle 643"/>
              <p:cNvSpPr/>
              <p:nvPr/>
            </p:nvSpPr>
            <p:spPr>
              <a:xfrm>
                <a:off x="2710460" y="705919"/>
                <a:ext cx="360000" cy="144000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5" name="Oval 644"/>
              <p:cNvSpPr/>
              <p:nvPr/>
            </p:nvSpPr>
            <p:spPr>
              <a:xfrm>
                <a:off x="2785150" y="770335"/>
                <a:ext cx="210620" cy="231168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646" name="Oval 645"/>
              <p:cNvSpPr/>
              <p:nvPr/>
            </p:nvSpPr>
            <p:spPr>
              <a:xfrm>
                <a:off x="2784402" y="1850335"/>
                <a:ext cx="210620" cy="231168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641" name="Rectangle: Rounded Corners 640"/>
            <p:cNvSpPr/>
            <p:nvPr/>
          </p:nvSpPr>
          <p:spPr>
            <a:xfrm>
              <a:off x="2784402" y="1078706"/>
              <a:ext cx="210620" cy="697707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R10k</a:t>
              </a:r>
            </a:p>
          </p:txBody>
        </p:sp>
        <p:sp>
          <p:nvSpPr>
            <p:cNvPr id="642" name="Freeform: Shape 641"/>
            <p:cNvSpPr/>
            <p:nvPr/>
          </p:nvSpPr>
          <p:spPr>
            <a:xfrm>
              <a:off x="2890838" y="892969"/>
              <a:ext cx="0" cy="178594"/>
            </a:xfrm>
            <a:custGeom>
              <a:avLst/>
              <a:gdLst>
                <a:gd name="connsiteX0" fmla="*/ 0 w 0"/>
                <a:gd name="connsiteY0" fmla="*/ 0 h 178594"/>
                <a:gd name="connsiteX1" fmla="*/ 0 w 0"/>
                <a:gd name="connsiteY1" fmla="*/ 178594 h 178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78594">
                  <a:moveTo>
                    <a:pt x="0" y="0"/>
                  </a:moveTo>
                  <a:lnTo>
                    <a:pt x="0" y="178594"/>
                  </a:ln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3" name="Freeform: Shape 642"/>
            <p:cNvSpPr/>
            <p:nvPr/>
          </p:nvSpPr>
          <p:spPr>
            <a:xfrm>
              <a:off x="2895600" y="1776413"/>
              <a:ext cx="0" cy="188118"/>
            </a:xfrm>
            <a:custGeom>
              <a:avLst/>
              <a:gdLst>
                <a:gd name="connsiteX0" fmla="*/ 0 w 0"/>
                <a:gd name="connsiteY0" fmla="*/ 188118 h 188118"/>
                <a:gd name="connsiteX1" fmla="*/ 0 w 0"/>
                <a:gd name="connsiteY1" fmla="*/ 0 h 188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88118">
                  <a:moveTo>
                    <a:pt x="0" y="188118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47" name="Freeform: Shape 646"/>
          <p:cNvSpPr/>
          <p:nvPr/>
        </p:nvSpPr>
        <p:spPr>
          <a:xfrm>
            <a:off x="2361441" y="3967456"/>
            <a:ext cx="1099335" cy="0"/>
          </a:xfrm>
          <a:custGeom>
            <a:avLst/>
            <a:gdLst>
              <a:gd name="connsiteX0" fmla="*/ 0 w 1099335"/>
              <a:gd name="connsiteY0" fmla="*/ 0 h 0"/>
              <a:gd name="connsiteX1" fmla="*/ 1099335 w 109933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99335">
                <a:moveTo>
                  <a:pt x="0" y="0"/>
                </a:moveTo>
                <a:lnTo>
                  <a:pt x="1099335" y="0"/>
                </a:ln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8" name="Freeform: Shape 647"/>
          <p:cNvSpPr/>
          <p:nvPr/>
        </p:nvSpPr>
        <p:spPr>
          <a:xfrm>
            <a:off x="2371715" y="4681510"/>
            <a:ext cx="380144" cy="1818526"/>
          </a:xfrm>
          <a:custGeom>
            <a:avLst/>
            <a:gdLst>
              <a:gd name="connsiteX0" fmla="*/ 5137 w 380144"/>
              <a:gd name="connsiteY0" fmla="*/ 0 h 1818526"/>
              <a:gd name="connsiteX1" fmla="*/ 380144 w 380144"/>
              <a:gd name="connsiteY1" fmla="*/ 0 h 1818526"/>
              <a:gd name="connsiteX2" fmla="*/ 380144 w 380144"/>
              <a:gd name="connsiteY2" fmla="*/ 1818526 h 1818526"/>
              <a:gd name="connsiteX3" fmla="*/ 0 w 380144"/>
              <a:gd name="connsiteY3" fmla="*/ 1818526 h 1818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0144" h="1818526">
                <a:moveTo>
                  <a:pt x="5137" y="0"/>
                </a:moveTo>
                <a:lnTo>
                  <a:pt x="380144" y="0"/>
                </a:lnTo>
                <a:lnTo>
                  <a:pt x="380144" y="1818526"/>
                </a:lnTo>
                <a:lnTo>
                  <a:pt x="0" y="1818526"/>
                </a:ln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9" name="Freeform: Shape 648"/>
          <p:cNvSpPr/>
          <p:nvPr/>
        </p:nvSpPr>
        <p:spPr>
          <a:xfrm>
            <a:off x="2745513" y="5049529"/>
            <a:ext cx="356347" cy="0"/>
          </a:xfrm>
          <a:custGeom>
            <a:avLst/>
            <a:gdLst>
              <a:gd name="connsiteX0" fmla="*/ 356347 w 356347"/>
              <a:gd name="connsiteY0" fmla="*/ 0 h 0"/>
              <a:gd name="connsiteX1" fmla="*/ 0 w 356347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56347">
                <a:moveTo>
                  <a:pt x="356347" y="0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50" name="Group 649"/>
          <p:cNvGrpSpPr/>
          <p:nvPr/>
        </p:nvGrpSpPr>
        <p:grpSpPr>
          <a:xfrm rot="5400000">
            <a:off x="4172801" y="5419902"/>
            <a:ext cx="360000" cy="1440000"/>
            <a:chOff x="2710460" y="705919"/>
            <a:chExt cx="360000" cy="1440000"/>
          </a:xfrm>
        </p:grpSpPr>
        <p:grpSp>
          <p:nvGrpSpPr>
            <p:cNvPr id="651" name="Group 650"/>
            <p:cNvGrpSpPr/>
            <p:nvPr/>
          </p:nvGrpSpPr>
          <p:grpSpPr>
            <a:xfrm>
              <a:off x="2710460" y="705919"/>
              <a:ext cx="360000" cy="1440000"/>
              <a:chOff x="2710460" y="705919"/>
              <a:chExt cx="360000" cy="1440000"/>
            </a:xfrm>
          </p:grpSpPr>
          <p:sp>
            <p:nvSpPr>
              <p:cNvPr id="655" name="Rectangle 654"/>
              <p:cNvSpPr/>
              <p:nvPr/>
            </p:nvSpPr>
            <p:spPr>
              <a:xfrm>
                <a:off x="2710460" y="705919"/>
                <a:ext cx="360000" cy="144000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6" name="Oval 655"/>
              <p:cNvSpPr/>
              <p:nvPr/>
            </p:nvSpPr>
            <p:spPr>
              <a:xfrm>
                <a:off x="2785150" y="770335"/>
                <a:ext cx="210620" cy="231168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657" name="Oval 656"/>
              <p:cNvSpPr/>
              <p:nvPr/>
            </p:nvSpPr>
            <p:spPr>
              <a:xfrm>
                <a:off x="2784402" y="1850335"/>
                <a:ext cx="210620" cy="231168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652" name="Rectangle: Rounded Corners 651"/>
            <p:cNvSpPr/>
            <p:nvPr/>
          </p:nvSpPr>
          <p:spPr>
            <a:xfrm>
              <a:off x="2784402" y="1078706"/>
              <a:ext cx="210620" cy="697707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R10k</a:t>
              </a:r>
            </a:p>
          </p:txBody>
        </p:sp>
        <p:sp>
          <p:nvSpPr>
            <p:cNvPr id="653" name="Freeform: Shape 652"/>
            <p:cNvSpPr/>
            <p:nvPr/>
          </p:nvSpPr>
          <p:spPr>
            <a:xfrm>
              <a:off x="2890838" y="892969"/>
              <a:ext cx="0" cy="178594"/>
            </a:xfrm>
            <a:custGeom>
              <a:avLst/>
              <a:gdLst>
                <a:gd name="connsiteX0" fmla="*/ 0 w 0"/>
                <a:gd name="connsiteY0" fmla="*/ 0 h 178594"/>
                <a:gd name="connsiteX1" fmla="*/ 0 w 0"/>
                <a:gd name="connsiteY1" fmla="*/ 178594 h 178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78594">
                  <a:moveTo>
                    <a:pt x="0" y="0"/>
                  </a:moveTo>
                  <a:lnTo>
                    <a:pt x="0" y="178594"/>
                  </a:ln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4" name="Freeform: Shape 653"/>
            <p:cNvSpPr/>
            <p:nvPr/>
          </p:nvSpPr>
          <p:spPr>
            <a:xfrm>
              <a:off x="2895600" y="1776413"/>
              <a:ext cx="0" cy="188118"/>
            </a:xfrm>
            <a:custGeom>
              <a:avLst/>
              <a:gdLst>
                <a:gd name="connsiteX0" fmla="*/ 0 w 0"/>
                <a:gd name="connsiteY0" fmla="*/ 188118 h 188118"/>
                <a:gd name="connsiteX1" fmla="*/ 0 w 0"/>
                <a:gd name="connsiteY1" fmla="*/ 0 h 188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88118">
                  <a:moveTo>
                    <a:pt x="0" y="188118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8" name="Group 657"/>
          <p:cNvGrpSpPr/>
          <p:nvPr/>
        </p:nvGrpSpPr>
        <p:grpSpPr>
          <a:xfrm>
            <a:off x="2917607" y="5232704"/>
            <a:ext cx="360000" cy="1440000"/>
            <a:chOff x="2710460" y="705919"/>
            <a:chExt cx="360000" cy="1440000"/>
          </a:xfrm>
        </p:grpSpPr>
        <p:grpSp>
          <p:nvGrpSpPr>
            <p:cNvPr id="659" name="Group 658"/>
            <p:cNvGrpSpPr/>
            <p:nvPr/>
          </p:nvGrpSpPr>
          <p:grpSpPr>
            <a:xfrm>
              <a:off x="2710460" y="705919"/>
              <a:ext cx="360000" cy="1440000"/>
              <a:chOff x="2710460" y="705919"/>
              <a:chExt cx="360000" cy="1440000"/>
            </a:xfrm>
          </p:grpSpPr>
          <p:sp>
            <p:nvSpPr>
              <p:cNvPr id="663" name="Rectangle 662"/>
              <p:cNvSpPr/>
              <p:nvPr/>
            </p:nvSpPr>
            <p:spPr>
              <a:xfrm>
                <a:off x="2710460" y="705919"/>
                <a:ext cx="360000" cy="144000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4" name="Oval 663"/>
              <p:cNvSpPr/>
              <p:nvPr/>
            </p:nvSpPr>
            <p:spPr>
              <a:xfrm>
                <a:off x="2785150" y="770335"/>
                <a:ext cx="210620" cy="231168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665" name="Oval 664"/>
              <p:cNvSpPr/>
              <p:nvPr/>
            </p:nvSpPr>
            <p:spPr>
              <a:xfrm>
                <a:off x="2784402" y="1850335"/>
                <a:ext cx="210620" cy="231168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660" name="Rectangle: Rounded Corners 659"/>
            <p:cNvSpPr/>
            <p:nvPr/>
          </p:nvSpPr>
          <p:spPr>
            <a:xfrm>
              <a:off x="2784402" y="1078706"/>
              <a:ext cx="210620" cy="697707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R10k</a:t>
              </a:r>
            </a:p>
          </p:txBody>
        </p:sp>
        <p:sp>
          <p:nvSpPr>
            <p:cNvPr id="661" name="Freeform: Shape 660"/>
            <p:cNvSpPr/>
            <p:nvPr/>
          </p:nvSpPr>
          <p:spPr>
            <a:xfrm>
              <a:off x="2890838" y="892969"/>
              <a:ext cx="0" cy="178594"/>
            </a:xfrm>
            <a:custGeom>
              <a:avLst/>
              <a:gdLst>
                <a:gd name="connsiteX0" fmla="*/ 0 w 0"/>
                <a:gd name="connsiteY0" fmla="*/ 0 h 178594"/>
                <a:gd name="connsiteX1" fmla="*/ 0 w 0"/>
                <a:gd name="connsiteY1" fmla="*/ 178594 h 178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78594">
                  <a:moveTo>
                    <a:pt x="0" y="0"/>
                  </a:moveTo>
                  <a:lnTo>
                    <a:pt x="0" y="178594"/>
                  </a:ln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2" name="Freeform: Shape 661"/>
            <p:cNvSpPr/>
            <p:nvPr/>
          </p:nvSpPr>
          <p:spPr>
            <a:xfrm>
              <a:off x="2895600" y="1776413"/>
              <a:ext cx="0" cy="188118"/>
            </a:xfrm>
            <a:custGeom>
              <a:avLst/>
              <a:gdLst>
                <a:gd name="connsiteX0" fmla="*/ 0 w 0"/>
                <a:gd name="connsiteY0" fmla="*/ 188118 h 188118"/>
                <a:gd name="connsiteX1" fmla="*/ 0 w 0"/>
                <a:gd name="connsiteY1" fmla="*/ 0 h 188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88118">
                  <a:moveTo>
                    <a:pt x="0" y="188118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6" name="Group 665"/>
          <p:cNvGrpSpPr/>
          <p:nvPr/>
        </p:nvGrpSpPr>
        <p:grpSpPr>
          <a:xfrm>
            <a:off x="3281769" y="4887174"/>
            <a:ext cx="360000" cy="1440000"/>
            <a:chOff x="2710460" y="705919"/>
            <a:chExt cx="360000" cy="1440000"/>
          </a:xfrm>
        </p:grpSpPr>
        <p:grpSp>
          <p:nvGrpSpPr>
            <p:cNvPr id="667" name="Group 666"/>
            <p:cNvGrpSpPr/>
            <p:nvPr/>
          </p:nvGrpSpPr>
          <p:grpSpPr>
            <a:xfrm>
              <a:off x="2710460" y="705919"/>
              <a:ext cx="360000" cy="1440000"/>
              <a:chOff x="2710460" y="705919"/>
              <a:chExt cx="360000" cy="1440000"/>
            </a:xfrm>
          </p:grpSpPr>
          <p:sp>
            <p:nvSpPr>
              <p:cNvPr id="671" name="Rectangle 670"/>
              <p:cNvSpPr/>
              <p:nvPr/>
            </p:nvSpPr>
            <p:spPr>
              <a:xfrm>
                <a:off x="2710460" y="705919"/>
                <a:ext cx="360000" cy="144000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2" name="Oval 671"/>
              <p:cNvSpPr/>
              <p:nvPr/>
            </p:nvSpPr>
            <p:spPr>
              <a:xfrm>
                <a:off x="2785150" y="770335"/>
                <a:ext cx="210620" cy="231168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673" name="Oval 672"/>
              <p:cNvSpPr/>
              <p:nvPr/>
            </p:nvSpPr>
            <p:spPr>
              <a:xfrm>
                <a:off x="2784402" y="1850335"/>
                <a:ext cx="210620" cy="231168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668" name="Rectangle: Rounded Corners 667"/>
            <p:cNvSpPr/>
            <p:nvPr/>
          </p:nvSpPr>
          <p:spPr>
            <a:xfrm>
              <a:off x="2784402" y="1078706"/>
              <a:ext cx="210620" cy="697707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R10k</a:t>
              </a:r>
            </a:p>
          </p:txBody>
        </p:sp>
        <p:sp>
          <p:nvSpPr>
            <p:cNvPr id="669" name="Freeform: Shape 668"/>
            <p:cNvSpPr/>
            <p:nvPr/>
          </p:nvSpPr>
          <p:spPr>
            <a:xfrm>
              <a:off x="2890838" y="892969"/>
              <a:ext cx="0" cy="178594"/>
            </a:xfrm>
            <a:custGeom>
              <a:avLst/>
              <a:gdLst>
                <a:gd name="connsiteX0" fmla="*/ 0 w 0"/>
                <a:gd name="connsiteY0" fmla="*/ 0 h 178594"/>
                <a:gd name="connsiteX1" fmla="*/ 0 w 0"/>
                <a:gd name="connsiteY1" fmla="*/ 178594 h 178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78594">
                  <a:moveTo>
                    <a:pt x="0" y="0"/>
                  </a:moveTo>
                  <a:lnTo>
                    <a:pt x="0" y="178594"/>
                  </a:ln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0" name="Freeform: Shape 669"/>
            <p:cNvSpPr/>
            <p:nvPr/>
          </p:nvSpPr>
          <p:spPr>
            <a:xfrm>
              <a:off x="2895600" y="1776413"/>
              <a:ext cx="0" cy="188118"/>
            </a:xfrm>
            <a:custGeom>
              <a:avLst/>
              <a:gdLst>
                <a:gd name="connsiteX0" fmla="*/ 0 w 0"/>
                <a:gd name="connsiteY0" fmla="*/ 188118 h 188118"/>
                <a:gd name="connsiteX1" fmla="*/ 0 w 0"/>
                <a:gd name="connsiteY1" fmla="*/ 0 h 188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88118">
                  <a:moveTo>
                    <a:pt x="0" y="188118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74" name="Freeform: Shape 673"/>
          <p:cNvSpPr/>
          <p:nvPr/>
        </p:nvSpPr>
        <p:spPr>
          <a:xfrm>
            <a:off x="2748875" y="6138741"/>
            <a:ext cx="722779" cy="352985"/>
          </a:xfrm>
          <a:custGeom>
            <a:avLst/>
            <a:gdLst>
              <a:gd name="connsiteX0" fmla="*/ 0 w 722779"/>
              <a:gd name="connsiteY0" fmla="*/ 352985 h 352985"/>
              <a:gd name="connsiteX1" fmla="*/ 722779 w 722779"/>
              <a:gd name="connsiteY1" fmla="*/ 352985 h 352985"/>
              <a:gd name="connsiteX2" fmla="*/ 722779 w 722779"/>
              <a:gd name="connsiteY2" fmla="*/ 0 h 352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2779" h="352985">
                <a:moveTo>
                  <a:pt x="0" y="352985"/>
                </a:moveTo>
                <a:lnTo>
                  <a:pt x="722779" y="352985"/>
                </a:lnTo>
                <a:lnTo>
                  <a:pt x="722779" y="0"/>
                </a:ln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5" name="Group 674"/>
          <p:cNvGrpSpPr/>
          <p:nvPr/>
        </p:nvGrpSpPr>
        <p:grpSpPr>
          <a:xfrm>
            <a:off x="3645588" y="4881170"/>
            <a:ext cx="1079252" cy="1077536"/>
            <a:chOff x="2789370" y="4864884"/>
            <a:chExt cx="1079252" cy="1077536"/>
          </a:xfrm>
        </p:grpSpPr>
        <p:sp>
          <p:nvSpPr>
            <p:cNvPr id="676" name="Rectangle 675"/>
            <p:cNvSpPr/>
            <p:nvPr/>
          </p:nvSpPr>
          <p:spPr>
            <a:xfrm>
              <a:off x="2789370" y="4864884"/>
              <a:ext cx="1079252" cy="107753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7" name="Oval 676"/>
            <p:cNvSpPr/>
            <p:nvPr/>
          </p:nvSpPr>
          <p:spPr>
            <a:xfrm>
              <a:off x="2864060" y="4929300"/>
              <a:ext cx="210620" cy="231168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678" name="Oval 677"/>
            <p:cNvSpPr/>
            <p:nvPr/>
          </p:nvSpPr>
          <p:spPr>
            <a:xfrm>
              <a:off x="3584060" y="4929300"/>
              <a:ext cx="210620" cy="231168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679" name="Oval 678"/>
            <p:cNvSpPr/>
            <p:nvPr/>
          </p:nvSpPr>
          <p:spPr>
            <a:xfrm>
              <a:off x="2863312" y="5649300"/>
              <a:ext cx="210620" cy="231168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680" name="Oval 679"/>
            <p:cNvSpPr/>
            <p:nvPr/>
          </p:nvSpPr>
          <p:spPr>
            <a:xfrm>
              <a:off x="3583312" y="5649300"/>
              <a:ext cx="210620" cy="231168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</p:grpSp>
      <p:cxnSp>
        <p:nvCxnSpPr>
          <p:cNvPr id="681" name="Straight Connector 680"/>
          <p:cNvCxnSpPr>
            <a:stCxn id="680" idx="1"/>
            <a:endCxn id="680" idx="5"/>
          </p:cNvCxnSpPr>
          <p:nvPr/>
        </p:nvCxnSpPr>
        <p:spPr>
          <a:xfrm>
            <a:off x="4470375" y="5699440"/>
            <a:ext cx="148930" cy="1634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2" name="Straight Connector 681"/>
          <p:cNvCxnSpPr>
            <a:stCxn id="680" idx="7"/>
            <a:endCxn id="680" idx="3"/>
          </p:cNvCxnSpPr>
          <p:nvPr/>
        </p:nvCxnSpPr>
        <p:spPr>
          <a:xfrm flipH="1">
            <a:off x="4470375" y="5699440"/>
            <a:ext cx="148930" cy="1634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3" name="Freeform: Shape 682"/>
          <p:cNvSpPr/>
          <p:nvPr/>
        </p:nvSpPr>
        <p:spPr>
          <a:xfrm>
            <a:off x="3462970" y="5052611"/>
            <a:ext cx="1809750" cy="371475"/>
          </a:xfrm>
          <a:custGeom>
            <a:avLst/>
            <a:gdLst>
              <a:gd name="connsiteX0" fmla="*/ 1809750 w 1809750"/>
              <a:gd name="connsiteY0" fmla="*/ 371475 h 371475"/>
              <a:gd name="connsiteX1" fmla="*/ 1443037 w 1809750"/>
              <a:gd name="connsiteY1" fmla="*/ 371475 h 371475"/>
              <a:gd name="connsiteX2" fmla="*/ 1443037 w 1809750"/>
              <a:gd name="connsiteY2" fmla="*/ 0 h 371475"/>
              <a:gd name="connsiteX3" fmla="*/ 0 w 1809750"/>
              <a:gd name="connsiteY3" fmla="*/ 0 h 37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09750" h="371475">
                <a:moveTo>
                  <a:pt x="1809750" y="371475"/>
                </a:moveTo>
                <a:lnTo>
                  <a:pt x="1443037" y="371475"/>
                </a:lnTo>
                <a:lnTo>
                  <a:pt x="1443037" y="0"/>
                </a:lnTo>
                <a:lnTo>
                  <a:pt x="0" y="0"/>
                </a:ln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4" name="Freeform: Shape 683"/>
          <p:cNvSpPr/>
          <p:nvPr/>
        </p:nvSpPr>
        <p:spPr>
          <a:xfrm>
            <a:off x="3091495" y="5395511"/>
            <a:ext cx="2185987" cy="390525"/>
          </a:xfrm>
          <a:custGeom>
            <a:avLst/>
            <a:gdLst>
              <a:gd name="connsiteX0" fmla="*/ 2185987 w 2185987"/>
              <a:gd name="connsiteY0" fmla="*/ 390525 h 390525"/>
              <a:gd name="connsiteX1" fmla="*/ 1447800 w 2185987"/>
              <a:gd name="connsiteY1" fmla="*/ 390525 h 390525"/>
              <a:gd name="connsiteX2" fmla="*/ 1447800 w 2185987"/>
              <a:gd name="connsiteY2" fmla="*/ 0 h 390525"/>
              <a:gd name="connsiteX3" fmla="*/ 0 w 2185987"/>
              <a:gd name="connsiteY3" fmla="*/ 0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85987" h="390525">
                <a:moveTo>
                  <a:pt x="2185987" y="390525"/>
                </a:moveTo>
                <a:lnTo>
                  <a:pt x="1447800" y="390525"/>
                </a:lnTo>
                <a:lnTo>
                  <a:pt x="1447800" y="0"/>
                </a:lnTo>
                <a:lnTo>
                  <a:pt x="0" y="0"/>
                </a:ln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5" name="Freeform: Shape 684"/>
          <p:cNvSpPr/>
          <p:nvPr/>
        </p:nvSpPr>
        <p:spPr>
          <a:xfrm>
            <a:off x="3829682" y="5786036"/>
            <a:ext cx="1447800" cy="709612"/>
          </a:xfrm>
          <a:custGeom>
            <a:avLst/>
            <a:gdLst>
              <a:gd name="connsiteX0" fmla="*/ 0 w 1447800"/>
              <a:gd name="connsiteY0" fmla="*/ 0 h 709612"/>
              <a:gd name="connsiteX1" fmla="*/ 0 w 1447800"/>
              <a:gd name="connsiteY1" fmla="*/ 709612 h 709612"/>
              <a:gd name="connsiteX2" fmla="*/ 1447800 w 1447800"/>
              <a:gd name="connsiteY2" fmla="*/ 709612 h 709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47800" h="709612">
                <a:moveTo>
                  <a:pt x="0" y="0"/>
                </a:moveTo>
                <a:lnTo>
                  <a:pt x="0" y="709612"/>
                </a:lnTo>
                <a:lnTo>
                  <a:pt x="1447800" y="709612"/>
                </a:ln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6" name="Freeform: Shape 685"/>
          <p:cNvSpPr/>
          <p:nvPr/>
        </p:nvSpPr>
        <p:spPr>
          <a:xfrm>
            <a:off x="3834445" y="4700186"/>
            <a:ext cx="342900" cy="1085850"/>
          </a:xfrm>
          <a:custGeom>
            <a:avLst/>
            <a:gdLst>
              <a:gd name="connsiteX0" fmla="*/ 342900 w 342900"/>
              <a:gd name="connsiteY0" fmla="*/ 0 h 1085850"/>
              <a:gd name="connsiteX1" fmla="*/ 342900 w 342900"/>
              <a:gd name="connsiteY1" fmla="*/ 1085850 h 1085850"/>
              <a:gd name="connsiteX2" fmla="*/ 0 w 342900"/>
              <a:gd name="connsiteY2" fmla="*/ 1085850 h 1085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900" h="1085850">
                <a:moveTo>
                  <a:pt x="342900" y="0"/>
                </a:moveTo>
                <a:lnTo>
                  <a:pt x="342900" y="1085850"/>
                </a:lnTo>
                <a:lnTo>
                  <a:pt x="0" y="1085850"/>
                </a:ln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528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461366" y="603022"/>
            <a:ext cx="8294527" cy="3681968"/>
            <a:chOff x="1461366" y="1064139"/>
            <a:chExt cx="8294527" cy="3681968"/>
          </a:xfrm>
        </p:grpSpPr>
        <p:grpSp>
          <p:nvGrpSpPr>
            <p:cNvPr id="2" name="Group 1"/>
            <p:cNvGrpSpPr/>
            <p:nvPr/>
          </p:nvGrpSpPr>
          <p:grpSpPr>
            <a:xfrm>
              <a:off x="1461366" y="1064139"/>
              <a:ext cx="8294527" cy="3681968"/>
              <a:chOff x="1461366" y="1064139"/>
              <a:chExt cx="8294527" cy="3681968"/>
            </a:xfrm>
          </p:grpSpPr>
          <p:grpSp>
            <p:nvGrpSpPr>
              <p:cNvPr id="322" name="Group 321"/>
              <p:cNvGrpSpPr/>
              <p:nvPr/>
            </p:nvGrpSpPr>
            <p:grpSpPr>
              <a:xfrm>
                <a:off x="2990373" y="1064139"/>
                <a:ext cx="5245956" cy="3671514"/>
                <a:chOff x="2934658" y="1093231"/>
                <a:chExt cx="5245956" cy="3671514"/>
              </a:xfrm>
            </p:grpSpPr>
            <p:sp>
              <p:nvSpPr>
                <p:cNvPr id="304" name="Rectangle 303"/>
                <p:cNvSpPr/>
                <p:nvPr/>
              </p:nvSpPr>
              <p:spPr>
                <a:xfrm>
                  <a:off x="4593862" y="1093231"/>
                  <a:ext cx="2188396" cy="367110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05" name="Oval 304"/>
                <p:cNvSpPr/>
                <p:nvPr/>
              </p:nvSpPr>
              <p:spPr>
                <a:xfrm>
                  <a:off x="4490048" y="1948756"/>
                  <a:ext cx="210620" cy="23116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306" name="Oval 305"/>
                <p:cNvSpPr/>
                <p:nvPr/>
              </p:nvSpPr>
              <p:spPr>
                <a:xfrm>
                  <a:off x="6650048" y="1948756"/>
                  <a:ext cx="210620" cy="23116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307" name="Oval 306"/>
                <p:cNvSpPr/>
                <p:nvPr/>
              </p:nvSpPr>
              <p:spPr>
                <a:xfrm>
                  <a:off x="4490048" y="2308756"/>
                  <a:ext cx="210620" cy="23116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308" name="Oval 307"/>
                <p:cNvSpPr/>
                <p:nvPr/>
              </p:nvSpPr>
              <p:spPr>
                <a:xfrm>
                  <a:off x="6650048" y="2308756"/>
                  <a:ext cx="210620" cy="23116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309" name="Oval 308"/>
                <p:cNvSpPr/>
                <p:nvPr/>
              </p:nvSpPr>
              <p:spPr>
                <a:xfrm>
                  <a:off x="4489300" y="2668756"/>
                  <a:ext cx="210620" cy="23116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310" name="Oval 309"/>
                <p:cNvSpPr/>
                <p:nvPr/>
              </p:nvSpPr>
              <p:spPr>
                <a:xfrm>
                  <a:off x="6649300" y="2668756"/>
                  <a:ext cx="210620" cy="23116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311" name="Oval 310"/>
                <p:cNvSpPr/>
                <p:nvPr/>
              </p:nvSpPr>
              <p:spPr>
                <a:xfrm>
                  <a:off x="4489300" y="3028756"/>
                  <a:ext cx="210620" cy="23116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312" name="Oval 311"/>
                <p:cNvSpPr/>
                <p:nvPr/>
              </p:nvSpPr>
              <p:spPr>
                <a:xfrm>
                  <a:off x="6649300" y="3028756"/>
                  <a:ext cx="210620" cy="23116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313" name="Oval 312"/>
                <p:cNvSpPr/>
                <p:nvPr/>
              </p:nvSpPr>
              <p:spPr>
                <a:xfrm>
                  <a:off x="4489300" y="3388756"/>
                  <a:ext cx="210620" cy="23116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314" name="Oval 313"/>
                <p:cNvSpPr/>
                <p:nvPr/>
              </p:nvSpPr>
              <p:spPr>
                <a:xfrm>
                  <a:off x="6649300" y="3388756"/>
                  <a:ext cx="210620" cy="23116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315" name="Oval 314"/>
                <p:cNvSpPr/>
                <p:nvPr/>
              </p:nvSpPr>
              <p:spPr>
                <a:xfrm>
                  <a:off x="4489300" y="3748756"/>
                  <a:ext cx="210620" cy="23116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316" name="Oval 315"/>
                <p:cNvSpPr/>
                <p:nvPr/>
              </p:nvSpPr>
              <p:spPr>
                <a:xfrm>
                  <a:off x="6649300" y="3748756"/>
                  <a:ext cx="210620" cy="23116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317" name="Oval 316"/>
                <p:cNvSpPr/>
                <p:nvPr/>
              </p:nvSpPr>
              <p:spPr>
                <a:xfrm>
                  <a:off x="4488552" y="4108756"/>
                  <a:ext cx="210620" cy="23116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318" name="Oval 317"/>
                <p:cNvSpPr/>
                <p:nvPr/>
              </p:nvSpPr>
              <p:spPr>
                <a:xfrm>
                  <a:off x="6648552" y="4108756"/>
                  <a:ext cx="210620" cy="23116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319" name="Oval 318"/>
                <p:cNvSpPr/>
                <p:nvPr/>
              </p:nvSpPr>
              <p:spPr>
                <a:xfrm>
                  <a:off x="4488552" y="4468756"/>
                  <a:ext cx="210620" cy="23116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320" name="Oval 319"/>
                <p:cNvSpPr/>
                <p:nvPr/>
              </p:nvSpPr>
              <p:spPr>
                <a:xfrm>
                  <a:off x="6648552" y="4468756"/>
                  <a:ext cx="210620" cy="23116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321" name="TextBox 320"/>
                <p:cNvSpPr txBox="1"/>
                <p:nvPr/>
              </p:nvSpPr>
              <p:spPr>
                <a:xfrm>
                  <a:off x="5406191" y="1107789"/>
                  <a:ext cx="5612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TOP</a:t>
                  </a:r>
                </a:p>
              </p:txBody>
            </p:sp>
            <p:grpSp>
              <p:nvGrpSpPr>
                <p:cNvPr id="24" name="Group 23"/>
                <p:cNvGrpSpPr/>
                <p:nvPr/>
              </p:nvGrpSpPr>
              <p:grpSpPr>
                <a:xfrm>
                  <a:off x="2934658" y="1875321"/>
                  <a:ext cx="5245956" cy="2889424"/>
                  <a:chOff x="4071543" y="1382632"/>
                  <a:chExt cx="5245956" cy="2889424"/>
                </a:xfrm>
              </p:grpSpPr>
              <p:grpSp>
                <p:nvGrpSpPr>
                  <p:cNvPr id="53" name="Group 52"/>
                  <p:cNvGrpSpPr/>
                  <p:nvPr/>
                </p:nvGrpSpPr>
                <p:grpSpPr>
                  <a:xfrm>
                    <a:off x="5184636" y="1392056"/>
                    <a:ext cx="3241496" cy="2880000"/>
                    <a:chOff x="2952325" y="1500026"/>
                    <a:chExt cx="3241496" cy="2880000"/>
                  </a:xfrm>
                  <a:noFill/>
                </p:grpSpPr>
                <p:grpSp>
                  <p:nvGrpSpPr>
                    <p:cNvPr id="88" name="Group 87"/>
                    <p:cNvGrpSpPr/>
                    <p:nvPr/>
                  </p:nvGrpSpPr>
                  <p:grpSpPr>
                    <a:xfrm>
                      <a:off x="2953821" y="1500026"/>
                      <a:ext cx="360000" cy="360000"/>
                      <a:chOff x="2953821" y="1500026"/>
                      <a:chExt cx="360000" cy="360000"/>
                    </a:xfrm>
                    <a:grpFill/>
                  </p:grpSpPr>
                  <p:sp>
                    <p:nvSpPr>
                      <p:cNvPr id="302" name="Rectangle 301"/>
                      <p:cNvSpPr/>
                      <p:nvPr/>
                    </p:nvSpPr>
                    <p:spPr>
                      <a:xfrm>
                        <a:off x="2953821" y="1500026"/>
                        <a:ext cx="360000" cy="36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03" name="Oval 302"/>
                      <p:cNvSpPr/>
                      <p:nvPr/>
                    </p:nvSpPr>
                    <p:spPr>
                      <a:xfrm>
                        <a:off x="3028511" y="1564442"/>
                        <a:ext cx="210620" cy="231168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dk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89" name="Group 88"/>
                    <p:cNvGrpSpPr/>
                    <p:nvPr/>
                  </p:nvGrpSpPr>
                  <p:grpSpPr>
                    <a:xfrm>
                      <a:off x="3313821" y="1500026"/>
                      <a:ext cx="360000" cy="360000"/>
                      <a:chOff x="2953821" y="1500026"/>
                      <a:chExt cx="360000" cy="360000"/>
                    </a:xfrm>
                    <a:grpFill/>
                  </p:grpSpPr>
                  <p:sp>
                    <p:nvSpPr>
                      <p:cNvPr id="300" name="Rectangle 299"/>
                      <p:cNvSpPr/>
                      <p:nvPr/>
                    </p:nvSpPr>
                    <p:spPr>
                      <a:xfrm>
                        <a:off x="2953821" y="1500026"/>
                        <a:ext cx="360000" cy="36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01" name="Oval 300"/>
                      <p:cNvSpPr/>
                      <p:nvPr/>
                    </p:nvSpPr>
                    <p:spPr>
                      <a:xfrm>
                        <a:off x="3028511" y="1564442"/>
                        <a:ext cx="210620" cy="231168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dk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90" name="Group 89"/>
                    <p:cNvGrpSpPr/>
                    <p:nvPr/>
                  </p:nvGrpSpPr>
                  <p:grpSpPr>
                    <a:xfrm>
                      <a:off x="3673821" y="1500026"/>
                      <a:ext cx="360000" cy="360000"/>
                      <a:chOff x="2953821" y="1500026"/>
                      <a:chExt cx="360000" cy="360000"/>
                    </a:xfrm>
                    <a:grpFill/>
                  </p:grpSpPr>
                  <p:sp>
                    <p:nvSpPr>
                      <p:cNvPr id="298" name="Rectangle 297"/>
                      <p:cNvSpPr/>
                      <p:nvPr/>
                    </p:nvSpPr>
                    <p:spPr>
                      <a:xfrm>
                        <a:off x="2953821" y="1500026"/>
                        <a:ext cx="360000" cy="36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99" name="Oval 298"/>
                      <p:cNvSpPr/>
                      <p:nvPr/>
                    </p:nvSpPr>
                    <p:spPr>
                      <a:xfrm>
                        <a:off x="3028511" y="1564442"/>
                        <a:ext cx="210620" cy="231168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dk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91" name="Group 90"/>
                    <p:cNvGrpSpPr/>
                    <p:nvPr/>
                  </p:nvGrpSpPr>
                  <p:grpSpPr>
                    <a:xfrm>
                      <a:off x="4033821" y="1500026"/>
                      <a:ext cx="360000" cy="360000"/>
                      <a:chOff x="2953821" y="1500026"/>
                      <a:chExt cx="360000" cy="360000"/>
                    </a:xfrm>
                    <a:grpFill/>
                  </p:grpSpPr>
                  <p:sp>
                    <p:nvSpPr>
                      <p:cNvPr id="296" name="Rectangle 295"/>
                      <p:cNvSpPr/>
                      <p:nvPr/>
                    </p:nvSpPr>
                    <p:spPr>
                      <a:xfrm>
                        <a:off x="2953821" y="1500026"/>
                        <a:ext cx="360000" cy="36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97" name="Oval 296"/>
                      <p:cNvSpPr/>
                      <p:nvPr/>
                    </p:nvSpPr>
                    <p:spPr>
                      <a:xfrm>
                        <a:off x="3028511" y="1564442"/>
                        <a:ext cx="210620" cy="231168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dk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92" name="Group 91"/>
                    <p:cNvGrpSpPr/>
                    <p:nvPr/>
                  </p:nvGrpSpPr>
                  <p:grpSpPr>
                    <a:xfrm>
                      <a:off x="4393821" y="1500026"/>
                      <a:ext cx="360000" cy="360000"/>
                      <a:chOff x="2953821" y="1500026"/>
                      <a:chExt cx="360000" cy="360000"/>
                    </a:xfrm>
                    <a:grpFill/>
                  </p:grpSpPr>
                  <p:sp>
                    <p:nvSpPr>
                      <p:cNvPr id="294" name="Rectangle 293"/>
                      <p:cNvSpPr/>
                      <p:nvPr/>
                    </p:nvSpPr>
                    <p:spPr>
                      <a:xfrm>
                        <a:off x="2953821" y="1500026"/>
                        <a:ext cx="360000" cy="36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95" name="Oval 294"/>
                      <p:cNvSpPr/>
                      <p:nvPr/>
                    </p:nvSpPr>
                    <p:spPr>
                      <a:xfrm>
                        <a:off x="3028511" y="1564442"/>
                        <a:ext cx="210620" cy="231168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dk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93" name="Group 92"/>
                    <p:cNvGrpSpPr/>
                    <p:nvPr/>
                  </p:nvGrpSpPr>
                  <p:grpSpPr>
                    <a:xfrm>
                      <a:off x="4753821" y="1500026"/>
                      <a:ext cx="360000" cy="360000"/>
                      <a:chOff x="2953821" y="1500026"/>
                      <a:chExt cx="360000" cy="360000"/>
                    </a:xfrm>
                    <a:grpFill/>
                  </p:grpSpPr>
                  <p:sp>
                    <p:nvSpPr>
                      <p:cNvPr id="292" name="Rectangle 291"/>
                      <p:cNvSpPr/>
                      <p:nvPr/>
                    </p:nvSpPr>
                    <p:spPr>
                      <a:xfrm>
                        <a:off x="2953821" y="1500026"/>
                        <a:ext cx="360000" cy="36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93" name="Oval 292"/>
                      <p:cNvSpPr/>
                      <p:nvPr/>
                    </p:nvSpPr>
                    <p:spPr>
                      <a:xfrm>
                        <a:off x="3028511" y="1564442"/>
                        <a:ext cx="210620" cy="231168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dk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94" name="Group 93"/>
                    <p:cNvGrpSpPr/>
                    <p:nvPr/>
                  </p:nvGrpSpPr>
                  <p:grpSpPr>
                    <a:xfrm>
                      <a:off x="5113821" y="1500026"/>
                      <a:ext cx="360000" cy="360000"/>
                      <a:chOff x="2953821" y="1500026"/>
                      <a:chExt cx="360000" cy="360000"/>
                    </a:xfrm>
                    <a:grpFill/>
                  </p:grpSpPr>
                  <p:sp>
                    <p:nvSpPr>
                      <p:cNvPr id="290" name="Rectangle 289"/>
                      <p:cNvSpPr/>
                      <p:nvPr/>
                    </p:nvSpPr>
                    <p:spPr>
                      <a:xfrm>
                        <a:off x="2953821" y="1500026"/>
                        <a:ext cx="360000" cy="36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91" name="Oval 290"/>
                      <p:cNvSpPr/>
                      <p:nvPr/>
                    </p:nvSpPr>
                    <p:spPr>
                      <a:xfrm>
                        <a:off x="3028511" y="1564442"/>
                        <a:ext cx="210620" cy="231168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dk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95" name="Group 94"/>
                    <p:cNvGrpSpPr/>
                    <p:nvPr/>
                  </p:nvGrpSpPr>
                  <p:grpSpPr>
                    <a:xfrm>
                      <a:off x="5473821" y="1500026"/>
                      <a:ext cx="360000" cy="360000"/>
                      <a:chOff x="2953821" y="1500026"/>
                      <a:chExt cx="360000" cy="360000"/>
                    </a:xfrm>
                    <a:grpFill/>
                  </p:grpSpPr>
                  <p:sp>
                    <p:nvSpPr>
                      <p:cNvPr id="288" name="Rectangle 287"/>
                      <p:cNvSpPr/>
                      <p:nvPr/>
                    </p:nvSpPr>
                    <p:spPr>
                      <a:xfrm>
                        <a:off x="2953821" y="1500026"/>
                        <a:ext cx="360000" cy="36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89" name="Oval 288"/>
                      <p:cNvSpPr/>
                      <p:nvPr/>
                    </p:nvSpPr>
                    <p:spPr>
                      <a:xfrm>
                        <a:off x="3028511" y="1564442"/>
                        <a:ext cx="210620" cy="231168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dk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96" name="Group 95"/>
                    <p:cNvGrpSpPr/>
                    <p:nvPr/>
                  </p:nvGrpSpPr>
                  <p:grpSpPr>
                    <a:xfrm>
                      <a:off x="5833821" y="1500026"/>
                      <a:ext cx="360000" cy="360000"/>
                      <a:chOff x="2953821" y="1500026"/>
                      <a:chExt cx="360000" cy="360000"/>
                    </a:xfrm>
                    <a:grpFill/>
                  </p:grpSpPr>
                  <p:sp>
                    <p:nvSpPr>
                      <p:cNvPr id="286" name="Rectangle 285"/>
                      <p:cNvSpPr/>
                      <p:nvPr/>
                    </p:nvSpPr>
                    <p:spPr>
                      <a:xfrm>
                        <a:off x="2953821" y="1500026"/>
                        <a:ext cx="360000" cy="36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87" name="Oval 286"/>
                      <p:cNvSpPr/>
                      <p:nvPr/>
                    </p:nvSpPr>
                    <p:spPr>
                      <a:xfrm>
                        <a:off x="3028511" y="1564442"/>
                        <a:ext cx="210620" cy="231168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dk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97" name="Group 96"/>
                    <p:cNvGrpSpPr/>
                    <p:nvPr/>
                  </p:nvGrpSpPr>
                  <p:grpSpPr>
                    <a:xfrm>
                      <a:off x="2953821" y="1860026"/>
                      <a:ext cx="360000" cy="360000"/>
                      <a:chOff x="2953821" y="1500026"/>
                      <a:chExt cx="360000" cy="360000"/>
                    </a:xfrm>
                    <a:grpFill/>
                  </p:grpSpPr>
                  <p:sp>
                    <p:nvSpPr>
                      <p:cNvPr id="284" name="Rectangle 283"/>
                      <p:cNvSpPr/>
                      <p:nvPr/>
                    </p:nvSpPr>
                    <p:spPr>
                      <a:xfrm>
                        <a:off x="2953821" y="1500026"/>
                        <a:ext cx="360000" cy="36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85" name="Oval 284"/>
                      <p:cNvSpPr/>
                      <p:nvPr/>
                    </p:nvSpPr>
                    <p:spPr>
                      <a:xfrm>
                        <a:off x="3028511" y="1564442"/>
                        <a:ext cx="210620" cy="231168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dk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98" name="Group 97"/>
                    <p:cNvGrpSpPr/>
                    <p:nvPr/>
                  </p:nvGrpSpPr>
                  <p:grpSpPr>
                    <a:xfrm>
                      <a:off x="3313821" y="1860026"/>
                      <a:ext cx="360000" cy="360000"/>
                      <a:chOff x="2953821" y="1500026"/>
                      <a:chExt cx="360000" cy="360000"/>
                    </a:xfrm>
                    <a:grpFill/>
                  </p:grpSpPr>
                  <p:sp>
                    <p:nvSpPr>
                      <p:cNvPr id="282" name="Rectangle 281"/>
                      <p:cNvSpPr/>
                      <p:nvPr/>
                    </p:nvSpPr>
                    <p:spPr>
                      <a:xfrm>
                        <a:off x="2953821" y="1500026"/>
                        <a:ext cx="360000" cy="36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83" name="Oval 282"/>
                      <p:cNvSpPr/>
                      <p:nvPr/>
                    </p:nvSpPr>
                    <p:spPr>
                      <a:xfrm>
                        <a:off x="3028511" y="1564442"/>
                        <a:ext cx="210620" cy="231168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dk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99" name="Group 98"/>
                    <p:cNvGrpSpPr/>
                    <p:nvPr/>
                  </p:nvGrpSpPr>
                  <p:grpSpPr>
                    <a:xfrm>
                      <a:off x="3673821" y="1860026"/>
                      <a:ext cx="360000" cy="360000"/>
                      <a:chOff x="2953821" y="1500026"/>
                      <a:chExt cx="360000" cy="360000"/>
                    </a:xfrm>
                    <a:grpFill/>
                  </p:grpSpPr>
                  <p:sp>
                    <p:nvSpPr>
                      <p:cNvPr id="280" name="Rectangle 279"/>
                      <p:cNvSpPr/>
                      <p:nvPr/>
                    </p:nvSpPr>
                    <p:spPr>
                      <a:xfrm>
                        <a:off x="2953821" y="1500026"/>
                        <a:ext cx="360000" cy="36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81" name="Oval 280"/>
                      <p:cNvSpPr/>
                      <p:nvPr/>
                    </p:nvSpPr>
                    <p:spPr>
                      <a:xfrm>
                        <a:off x="3028511" y="1564442"/>
                        <a:ext cx="210620" cy="231168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dk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100" name="Group 99"/>
                    <p:cNvGrpSpPr/>
                    <p:nvPr/>
                  </p:nvGrpSpPr>
                  <p:grpSpPr>
                    <a:xfrm>
                      <a:off x="4033821" y="1860026"/>
                      <a:ext cx="360000" cy="360000"/>
                      <a:chOff x="2953821" y="1500026"/>
                      <a:chExt cx="360000" cy="360000"/>
                    </a:xfrm>
                    <a:grpFill/>
                  </p:grpSpPr>
                  <p:sp>
                    <p:nvSpPr>
                      <p:cNvPr id="278" name="Rectangle 277"/>
                      <p:cNvSpPr/>
                      <p:nvPr/>
                    </p:nvSpPr>
                    <p:spPr>
                      <a:xfrm>
                        <a:off x="2953821" y="1500026"/>
                        <a:ext cx="360000" cy="36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79" name="Oval 278"/>
                      <p:cNvSpPr/>
                      <p:nvPr/>
                    </p:nvSpPr>
                    <p:spPr>
                      <a:xfrm>
                        <a:off x="3028511" y="1564442"/>
                        <a:ext cx="210620" cy="231168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dk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101" name="Group 100"/>
                    <p:cNvGrpSpPr/>
                    <p:nvPr/>
                  </p:nvGrpSpPr>
                  <p:grpSpPr>
                    <a:xfrm>
                      <a:off x="4393821" y="1860026"/>
                      <a:ext cx="360000" cy="360000"/>
                      <a:chOff x="2953821" y="1500026"/>
                      <a:chExt cx="360000" cy="360000"/>
                    </a:xfrm>
                    <a:grpFill/>
                  </p:grpSpPr>
                  <p:sp>
                    <p:nvSpPr>
                      <p:cNvPr id="276" name="Rectangle 275"/>
                      <p:cNvSpPr/>
                      <p:nvPr/>
                    </p:nvSpPr>
                    <p:spPr>
                      <a:xfrm>
                        <a:off x="2953821" y="1500026"/>
                        <a:ext cx="360000" cy="36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77" name="Oval 276"/>
                      <p:cNvSpPr/>
                      <p:nvPr/>
                    </p:nvSpPr>
                    <p:spPr>
                      <a:xfrm>
                        <a:off x="3028511" y="1564442"/>
                        <a:ext cx="210620" cy="231168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dk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102" name="Group 101"/>
                    <p:cNvGrpSpPr/>
                    <p:nvPr/>
                  </p:nvGrpSpPr>
                  <p:grpSpPr>
                    <a:xfrm>
                      <a:off x="4753821" y="1860026"/>
                      <a:ext cx="360000" cy="360000"/>
                      <a:chOff x="2953821" y="1500026"/>
                      <a:chExt cx="360000" cy="360000"/>
                    </a:xfrm>
                    <a:grpFill/>
                  </p:grpSpPr>
                  <p:sp>
                    <p:nvSpPr>
                      <p:cNvPr id="274" name="Rectangle 273"/>
                      <p:cNvSpPr/>
                      <p:nvPr/>
                    </p:nvSpPr>
                    <p:spPr>
                      <a:xfrm>
                        <a:off x="2953821" y="1500026"/>
                        <a:ext cx="360000" cy="36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75" name="Oval 274"/>
                      <p:cNvSpPr/>
                      <p:nvPr/>
                    </p:nvSpPr>
                    <p:spPr>
                      <a:xfrm>
                        <a:off x="3028511" y="1564442"/>
                        <a:ext cx="210620" cy="231168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dk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103" name="Group 102"/>
                    <p:cNvGrpSpPr/>
                    <p:nvPr/>
                  </p:nvGrpSpPr>
                  <p:grpSpPr>
                    <a:xfrm>
                      <a:off x="5113821" y="1860026"/>
                      <a:ext cx="360000" cy="360000"/>
                      <a:chOff x="2953821" y="1500026"/>
                      <a:chExt cx="360000" cy="360000"/>
                    </a:xfrm>
                    <a:grpFill/>
                  </p:grpSpPr>
                  <p:sp>
                    <p:nvSpPr>
                      <p:cNvPr id="272" name="Rectangle 271"/>
                      <p:cNvSpPr/>
                      <p:nvPr/>
                    </p:nvSpPr>
                    <p:spPr>
                      <a:xfrm>
                        <a:off x="2953821" y="1500026"/>
                        <a:ext cx="360000" cy="36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73" name="Oval 272"/>
                      <p:cNvSpPr/>
                      <p:nvPr/>
                    </p:nvSpPr>
                    <p:spPr>
                      <a:xfrm>
                        <a:off x="3028511" y="1564442"/>
                        <a:ext cx="210620" cy="231168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dk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104" name="Group 103"/>
                    <p:cNvGrpSpPr/>
                    <p:nvPr/>
                  </p:nvGrpSpPr>
                  <p:grpSpPr>
                    <a:xfrm>
                      <a:off x="5473821" y="1860026"/>
                      <a:ext cx="360000" cy="360000"/>
                      <a:chOff x="2953821" y="1500026"/>
                      <a:chExt cx="360000" cy="360000"/>
                    </a:xfrm>
                    <a:grpFill/>
                  </p:grpSpPr>
                  <p:sp>
                    <p:nvSpPr>
                      <p:cNvPr id="270" name="Rectangle 269"/>
                      <p:cNvSpPr/>
                      <p:nvPr/>
                    </p:nvSpPr>
                    <p:spPr>
                      <a:xfrm>
                        <a:off x="2953821" y="1500026"/>
                        <a:ext cx="360000" cy="36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71" name="Oval 270"/>
                      <p:cNvSpPr/>
                      <p:nvPr/>
                    </p:nvSpPr>
                    <p:spPr>
                      <a:xfrm>
                        <a:off x="3028511" y="1564442"/>
                        <a:ext cx="210620" cy="231168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dk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105" name="Group 104"/>
                    <p:cNvGrpSpPr/>
                    <p:nvPr/>
                  </p:nvGrpSpPr>
                  <p:grpSpPr>
                    <a:xfrm>
                      <a:off x="5833821" y="1860026"/>
                      <a:ext cx="360000" cy="360000"/>
                      <a:chOff x="2953821" y="1500026"/>
                      <a:chExt cx="360000" cy="360000"/>
                    </a:xfrm>
                    <a:grpFill/>
                  </p:grpSpPr>
                  <p:sp>
                    <p:nvSpPr>
                      <p:cNvPr id="268" name="Rectangle 267"/>
                      <p:cNvSpPr/>
                      <p:nvPr/>
                    </p:nvSpPr>
                    <p:spPr>
                      <a:xfrm>
                        <a:off x="2953821" y="1500026"/>
                        <a:ext cx="360000" cy="36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69" name="Oval 268"/>
                      <p:cNvSpPr/>
                      <p:nvPr/>
                    </p:nvSpPr>
                    <p:spPr>
                      <a:xfrm>
                        <a:off x="3028511" y="1564442"/>
                        <a:ext cx="210620" cy="231168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dk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106" name="Group 105"/>
                    <p:cNvGrpSpPr/>
                    <p:nvPr/>
                  </p:nvGrpSpPr>
                  <p:grpSpPr>
                    <a:xfrm>
                      <a:off x="2953073" y="2220026"/>
                      <a:ext cx="360000" cy="360000"/>
                      <a:chOff x="2953821" y="1500026"/>
                      <a:chExt cx="360000" cy="360000"/>
                    </a:xfrm>
                    <a:grpFill/>
                  </p:grpSpPr>
                  <p:sp>
                    <p:nvSpPr>
                      <p:cNvPr id="266" name="Rectangle 265"/>
                      <p:cNvSpPr/>
                      <p:nvPr/>
                    </p:nvSpPr>
                    <p:spPr>
                      <a:xfrm>
                        <a:off x="2953821" y="1500026"/>
                        <a:ext cx="360000" cy="36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67" name="Oval 266"/>
                      <p:cNvSpPr/>
                      <p:nvPr/>
                    </p:nvSpPr>
                    <p:spPr>
                      <a:xfrm>
                        <a:off x="3028511" y="1564442"/>
                        <a:ext cx="210620" cy="231168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dk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107" name="Group 106"/>
                    <p:cNvGrpSpPr/>
                    <p:nvPr/>
                  </p:nvGrpSpPr>
                  <p:grpSpPr>
                    <a:xfrm>
                      <a:off x="3313073" y="2220026"/>
                      <a:ext cx="360000" cy="360000"/>
                      <a:chOff x="2953821" y="1500026"/>
                      <a:chExt cx="360000" cy="360000"/>
                    </a:xfrm>
                    <a:grpFill/>
                  </p:grpSpPr>
                  <p:sp>
                    <p:nvSpPr>
                      <p:cNvPr id="264" name="Rectangle 263"/>
                      <p:cNvSpPr/>
                      <p:nvPr/>
                    </p:nvSpPr>
                    <p:spPr>
                      <a:xfrm>
                        <a:off x="2953821" y="1500026"/>
                        <a:ext cx="360000" cy="36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65" name="Oval 264"/>
                      <p:cNvSpPr/>
                      <p:nvPr/>
                    </p:nvSpPr>
                    <p:spPr>
                      <a:xfrm>
                        <a:off x="3028511" y="1564442"/>
                        <a:ext cx="210620" cy="231168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dk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108" name="Group 107"/>
                    <p:cNvGrpSpPr/>
                    <p:nvPr/>
                  </p:nvGrpSpPr>
                  <p:grpSpPr>
                    <a:xfrm>
                      <a:off x="3673073" y="2220026"/>
                      <a:ext cx="360000" cy="360000"/>
                      <a:chOff x="2953821" y="1500026"/>
                      <a:chExt cx="360000" cy="360000"/>
                    </a:xfrm>
                    <a:grpFill/>
                  </p:grpSpPr>
                  <p:sp>
                    <p:nvSpPr>
                      <p:cNvPr id="262" name="Rectangle 261"/>
                      <p:cNvSpPr/>
                      <p:nvPr/>
                    </p:nvSpPr>
                    <p:spPr>
                      <a:xfrm>
                        <a:off x="2953821" y="1500026"/>
                        <a:ext cx="360000" cy="36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63" name="Oval 262"/>
                      <p:cNvSpPr/>
                      <p:nvPr/>
                    </p:nvSpPr>
                    <p:spPr>
                      <a:xfrm>
                        <a:off x="3028511" y="1564442"/>
                        <a:ext cx="210620" cy="231168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dk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109" name="Group 108"/>
                    <p:cNvGrpSpPr/>
                    <p:nvPr/>
                  </p:nvGrpSpPr>
                  <p:grpSpPr>
                    <a:xfrm>
                      <a:off x="4033073" y="2220026"/>
                      <a:ext cx="360000" cy="360000"/>
                      <a:chOff x="2953821" y="1500026"/>
                      <a:chExt cx="360000" cy="360000"/>
                    </a:xfrm>
                    <a:grpFill/>
                  </p:grpSpPr>
                  <p:sp>
                    <p:nvSpPr>
                      <p:cNvPr id="260" name="Rectangle 259"/>
                      <p:cNvSpPr/>
                      <p:nvPr/>
                    </p:nvSpPr>
                    <p:spPr>
                      <a:xfrm>
                        <a:off x="2953821" y="1500026"/>
                        <a:ext cx="360000" cy="36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61" name="Oval 260"/>
                      <p:cNvSpPr/>
                      <p:nvPr/>
                    </p:nvSpPr>
                    <p:spPr>
                      <a:xfrm>
                        <a:off x="3028511" y="1564442"/>
                        <a:ext cx="210620" cy="231168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dk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110" name="Group 109"/>
                    <p:cNvGrpSpPr/>
                    <p:nvPr/>
                  </p:nvGrpSpPr>
                  <p:grpSpPr>
                    <a:xfrm>
                      <a:off x="4393073" y="2220026"/>
                      <a:ext cx="360000" cy="360000"/>
                      <a:chOff x="2953821" y="1500026"/>
                      <a:chExt cx="360000" cy="360000"/>
                    </a:xfrm>
                    <a:grpFill/>
                  </p:grpSpPr>
                  <p:sp>
                    <p:nvSpPr>
                      <p:cNvPr id="258" name="Rectangle 257"/>
                      <p:cNvSpPr/>
                      <p:nvPr/>
                    </p:nvSpPr>
                    <p:spPr>
                      <a:xfrm>
                        <a:off x="2953821" y="1500026"/>
                        <a:ext cx="360000" cy="36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59" name="Oval 258"/>
                      <p:cNvSpPr/>
                      <p:nvPr/>
                    </p:nvSpPr>
                    <p:spPr>
                      <a:xfrm>
                        <a:off x="3028511" y="1564442"/>
                        <a:ext cx="210620" cy="231168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dk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111" name="Group 110"/>
                    <p:cNvGrpSpPr/>
                    <p:nvPr/>
                  </p:nvGrpSpPr>
                  <p:grpSpPr>
                    <a:xfrm>
                      <a:off x="4753073" y="2220026"/>
                      <a:ext cx="360000" cy="360000"/>
                      <a:chOff x="2953821" y="1500026"/>
                      <a:chExt cx="360000" cy="360000"/>
                    </a:xfrm>
                    <a:grpFill/>
                  </p:grpSpPr>
                  <p:sp>
                    <p:nvSpPr>
                      <p:cNvPr id="256" name="Rectangle 255"/>
                      <p:cNvSpPr/>
                      <p:nvPr/>
                    </p:nvSpPr>
                    <p:spPr>
                      <a:xfrm>
                        <a:off x="2953821" y="1500026"/>
                        <a:ext cx="360000" cy="36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57" name="Oval 256"/>
                      <p:cNvSpPr/>
                      <p:nvPr/>
                    </p:nvSpPr>
                    <p:spPr>
                      <a:xfrm>
                        <a:off x="3028511" y="1564442"/>
                        <a:ext cx="210620" cy="231168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dk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112" name="Group 111"/>
                    <p:cNvGrpSpPr/>
                    <p:nvPr/>
                  </p:nvGrpSpPr>
                  <p:grpSpPr>
                    <a:xfrm>
                      <a:off x="5113073" y="2220026"/>
                      <a:ext cx="360000" cy="360000"/>
                      <a:chOff x="2953821" y="1500026"/>
                      <a:chExt cx="360000" cy="360000"/>
                    </a:xfrm>
                    <a:grpFill/>
                  </p:grpSpPr>
                  <p:sp>
                    <p:nvSpPr>
                      <p:cNvPr id="254" name="Rectangle 253"/>
                      <p:cNvSpPr/>
                      <p:nvPr/>
                    </p:nvSpPr>
                    <p:spPr>
                      <a:xfrm>
                        <a:off x="2953821" y="1500026"/>
                        <a:ext cx="360000" cy="36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55" name="Oval 254"/>
                      <p:cNvSpPr/>
                      <p:nvPr/>
                    </p:nvSpPr>
                    <p:spPr>
                      <a:xfrm>
                        <a:off x="3028511" y="1564442"/>
                        <a:ext cx="210620" cy="231168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dk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113" name="Group 112"/>
                    <p:cNvGrpSpPr/>
                    <p:nvPr/>
                  </p:nvGrpSpPr>
                  <p:grpSpPr>
                    <a:xfrm>
                      <a:off x="5473073" y="2220026"/>
                      <a:ext cx="360000" cy="360000"/>
                      <a:chOff x="2953821" y="1500026"/>
                      <a:chExt cx="360000" cy="360000"/>
                    </a:xfrm>
                    <a:grpFill/>
                  </p:grpSpPr>
                  <p:sp>
                    <p:nvSpPr>
                      <p:cNvPr id="252" name="Rectangle 251"/>
                      <p:cNvSpPr/>
                      <p:nvPr/>
                    </p:nvSpPr>
                    <p:spPr>
                      <a:xfrm>
                        <a:off x="2953821" y="1500026"/>
                        <a:ext cx="360000" cy="36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53" name="Oval 252"/>
                      <p:cNvSpPr/>
                      <p:nvPr/>
                    </p:nvSpPr>
                    <p:spPr>
                      <a:xfrm>
                        <a:off x="3028511" y="1564442"/>
                        <a:ext cx="210620" cy="231168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dk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114" name="Group 113"/>
                    <p:cNvGrpSpPr/>
                    <p:nvPr/>
                  </p:nvGrpSpPr>
                  <p:grpSpPr>
                    <a:xfrm>
                      <a:off x="5833073" y="2220026"/>
                      <a:ext cx="360000" cy="360000"/>
                      <a:chOff x="2953821" y="1500026"/>
                      <a:chExt cx="360000" cy="360000"/>
                    </a:xfrm>
                    <a:grpFill/>
                  </p:grpSpPr>
                  <p:sp>
                    <p:nvSpPr>
                      <p:cNvPr id="250" name="Rectangle 249"/>
                      <p:cNvSpPr/>
                      <p:nvPr/>
                    </p:nvSpPr>
                    <p:spPr>
                      <a:xfrm>
                        <a:off x="2953821" y="1500026"/>
                        <a:ext cx="360000" cy="36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51" name="Oval 250"/>
                      <p:cNvSpPr/>
                      <p:nvPr/>
                    </p:nvSpPr>
                    <p:spPr>
                      <a:xfrm>
                        <a:off x="3028511" y="1564442"/>
                        <a:ext cx="210620" cy="231168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dk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115" name="Group 114"/>
                    <p:cNvGrpSpPr/>
                    <p:nvPr/>
                  </p:nvGrpSpPr>
                  <p:grpSpPr>
                    <a:xfrm>
                      <a:off x="2953073" y="2580026"/>
                      <a:ext cx="360000" cy="360000"/>
                      <a:chOff x="2953821" y="1500026"/>
                      <a:chExt cx="360000" cy="360000"/>
                    </a:xfrm>
                    <a:grpFill/>
                  </p:grpSpPr>
                  <p:sp>
                    <p:nvSpPr>
                      <p:cNvPr id="248" name="Rectangle 247"/>
                      <p:cNvSpPr/>
                      <p:nvPr/>
                    </p:nvSpPr>
                    <p:spPr>
                      <a:xfrm>
                        <a:off x="2953821" y="1500026"/>
                        <a:ext cx="360000" cy="36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249" name="Oval 248"/>
                      <p:cNvSpPr/>
                      <p:nvPr/>
                    </p:nvSpPr>
                    <p:spPr>
                      <a:xfrm>
                        <a:off x="3028511" y="1564442"/>
                        <a:ext cx="210620" cy="231168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dk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116" name="Group 115"/>
                    <p:cNvGrpSpPr/>
                    <p:nvPr/>
                  </p:nvGrpSpPr>
                  <p:grpSpPr>
                    <a:xfrm>
                      <a:off x="3313073" y="2580026"/>
                      <a:ext cx="360000" cy="360000"/>
                      <a:chOff x="2953821" y="1500026"/>
                      <a:chExt cx="360000" cy="360000"/>
                    </a:xfrm>
                    <a:grpFill/>
                  </p:grpSpPr>
                  <p:sp>
                    <p:nvSpPr>
                      <p:cNvPr id="246" name="Rectangle 245"/>
                      <p:cNvSpPr/>
                      <p:nvPr/>
                    </p:nvSpPr>
                    <p:spPr>
                      <a:xfrm>
                        <a:off x="2953821" y="1500026"/>
                        <a:ext cx="360000" cy="36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47" name="Oval 246"/>
                      <p:cNvSpPr/>
                      <p:nvPr/>
                    </p:nvSpPr>
                    <p:spPr>
                      <a:xfrm>
                        <a:off x="3028511" y="1564442"/>
                        <a:ext cx="210620" cy="231168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dk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117" name="Group 116"/>
                    <p:cNvGrpSpPr/>
                    <p:nvPr/>
                  </p:nvGrpSpPr>
                  <p:grpSpPr>
                    <a:xfrm>
                      <a:off x="3673073" y="2580026"/>
                      <a:ext cx="360000" cy="360000"/>
                      <a:chOff x="2953821" y="1500026"/>
                      <a:chExt cx="360000" cy="360000"/>
                    </a:xfrm>
                    <a:grpFill/>
                  </p:grpSpPr>
                  <p:sp>
                    <p:nvSpPr>
                      <p:cNvPr id="244" name="Rectangle 243"/>
                      <p:cNvSpPr/>
                      <p:nvPr/>
                    </p:nvSpPr>
                    <p:spPr>
                      <a:xfrm>
                        <a:off x="2953821" y="1500026"/>
                        <a:ext cx="360000" cy="36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45" name="Oval 244"/>
                      <p:cNvSpPr/>
                      <p:nvPr/>
                    </p:nvSpPr>
                    <p:spPr>
                      <a:xfrm>
                        <a:off x="3028511" y="1564442"/>
                        <a:ext cx="210620" cy="231168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dk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118" name="Group 117"/>
                    <p:cNvGrpSpPr/>
                    <p:nvPr/>
                  </p:nvGrpSpPr>
                  <p:grpSpPr>
                    <a:xfrm>
                      <a:off x="4033073" y="2580026"/>
                      <a:ext cx="360000" cy="360000"/>
                      <a:chOff x="2953821" y="1500026"/>
                      <a:chExt cx="360000" cy="360000"/>
                    </a:xfrm>
                    <a:grpFill/>
                  </p:grpSpPr>
                  <p:sp>
                    <p:nvSpPr>
                      <p:cNvPr id="242" name="Rectangle 241"/>
                      <p:cNvSpPr/>
                      <p:nvPr/>
                    </p:nvSpPr>
                    <p:spPr>
                      <a:xfrm>
                        <a:off x="2953821" y="1500026"/>
                        <a:ext cx="360000" cy="36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43" name="Oval 242"/>
                      <p:cNvSpPr/>
                      <p:nvPr/>
                    </p:nvSpPr>
                    <p:spPr>
                      <a:xfrm>
                        <a:off x="3028511" y="1564442"/>
                        <a:ext cx="210620" cy="231168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dk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119" name="Group 118"/>
                    <p:cNvGrpSpPr/>
                    <p:nvPr/>
                  </p:nvGrpSpPr>
                  <p:grpSpPr>
                    <a:xfrm>
                      <a:off x="4393073" y="2580026"/>
                      <a:ext cx="360000" cy="360000"/>
                      <a:chOff x="2953821" y="1500026"/>
                      <a:chExt cx="360000" cy="360000"/>
                    </a:xfrm>
                    <a:grpFill/>
                  </p:grpSpPr>
                  <p:sp>
                    <p:nvSpPr>
                      <p:cNvPr id="240" name="Rectangle 239"/>
                      <p:cNvSpPr/>
                      <p:nvPr/>
                    </p:nvSpPr>
                    <p:spPr>
                      <a:xfrm>
                        <a:off x="2953821" y="1500026"/>
                        <a:ext cx="360000" cy="36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41" name="Oval 240"/>
                      <p:cNvSpPr/>
                      <p:nvPr/>
                    </p:nvSpPr>
                    <p:spPr>
                      <a:xfrm>
                        <a:off x="3028511" y="1564442"/>
                        <a:ext cx="210620" cy="231168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dk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120" name="Group 119"/>
                    <p:cNvGrpSpPr/>
                    <p:nvPr/>
                  </p:nvGrpSpPr>
                  <p:grpSpPr>
                    <a:xfrm>
                      <a:off x="4753073" y="2580026"/>
                      <a:ext cx="360000" cy="360000"/>
                      <a:chOff x="2953821" y="1500026"/>
                      <a:chExt cx="360000" cy="360000"/>
                    </a:xfrm>
                    <a:grpFill/>
                  </p:grpSpPr>
                  <p:sp>
                    <p:nvSpPr>
                      <p:cNvPr id="238" name="Rectangle 237"/>
                      <p:cNvSpPr/>
                      <p:nvPr/>
                    </p:nvSpPr>
                    <p:spPr>
                      <a:xfrm>
                        <a:off x="2953821" y="1500026"/>
                        <a:ext cx="360000" cy="36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39" name="Oval 238"/>
                      <p:cNvSpPr/>
                      <p:nvPr/>
                    </p:nvSpPr>
                    <p:spPr>
                      <a:xfrm>
                        <a:off x="3028511" y="1564442"/>
                        <a:ext cx="210620" cy="231168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dk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121" name="Group 120"/>
                    <p:cNvGrpSpPr/>
                    <p:nvPr/>
                  </p:nvGrpSpPr>
                  <p:grpSpPr>
                    <a:xfrm>
                      <a:off x="5113073" y="2580026"/>
                      <a:ext cx="360000" cy="360000"/>
                      <a:chOff x="2953821" y="1500026"/>
                      <a:chExt cx="360000" cy="360000"/>
                    </a:xfrm>
                    <a:grpFill/>
                  </p:grpSpPr>
                  <p:sp>
                    <p:nvSpPr>
                      <p:cNvPr id="236" name="Rectangle 235"/>
                      <p:cNvSpPr/>
                      <p:nvPr/>
                    </p:nvSpPr>
                    <p:spPr>
                      <a:xfrm>
                        <a:off x="2953821" y="1500026"/>
                        <a:ext cx="360000" cy="36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37" name="Oval 236"/>
                      <p:cNvSpPr/>
                      <p:nvPr/>
                    </p:nvSpPr>
                    <p:spPr>
                      <a:xfrm>
                        <a:off x="3028511" y="1564442"/>
                        <a:ext cx="210620" cy="231168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dk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122" name="Group 121"/>
                    <p:cNvGrpSpPr/>
                    <p:nvPr/>
                  </p:nvGrpSpPr>
                  <p:grpSpPr>
                    <a:xfrm>
                      <a:off x="5473073" y="2580026"/>
                      <a:ext cx="360000" cy="360000"/>
                      <a:chOff x="2953821" y="1500026"/>
                      <a:chExt cx="360000" cy="360000"/>
                    </a:xfrm>
                    <a:grpFill/>
                  </p:grpSpPr>
                  <p:sp>
                    <p:nvSpPr>
                      <p:cNvPr id="234" name="Rectangle 233"/>
                      <p:cNvSpPr/>
                      <p:nvPr/>
                    </p:nvSpPr>
                    <p:spPr>
                      <a:xfrm>
                        <a:off x="2953821" y="1500026"/>
                        <a:ext cx="360000" cy="36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35" name="Oval 234"/>
                      <p:cNvSpPr/>
                      <p:nvPr/>
                    </p:nvSpPr>
                    <p:spPr>
                      <a:xfrm>
                        <a:off x="3028511" y="1564442"/>
                        <a:ext cx="210620" cy="231168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dk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123" name="Group 122"/>
                    <p:cNvGrpSpPr/>
                    <p:nvPr/>
                  </p:nvGrpSpPr>
                  <p:grpSpPr>
                    <a:xfrm>
                      <a:off x="5833073" y="2580026"/>
                      <a:ext cx="360000" cy="360000"/>
                      <a:chOff x="2953821" y="1500026"/>
                      <a:chExt cx="360000" cy="360000"/>
                    </a:xfrm>
                    <a:grpFill/>
                  </p:grpSpPr>
                  <p:sp>
                    <p:nvSpPr>
                      <p:cNvPr id="232" name="Rectangle 231"/>
                      <p:cNvSpPr/>
                      <p:nvPr/>
                    </p:nvSpPr>
                    <p:spPr>
                      <a:xfrm>
                        <a:off x="2953821" y="1500026"/>
                        <a:ext cx="360000" cy="36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33" name="Oval 232"/>
                      <p:cNvSpPr/>
                      <p:nvPr/>
                    </p:nvSpPr>
                    <p:spPr>
                      <a:xfrm>
                        <a:off x="3028511" y="1564442"/>
                        <a:ext cx="210620" cy="231168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dk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124" name="Group 123"/>
                    <p:cNvGrpSpPr/>
                    <p:nvPr/>
                  </p:nvGrpSpPr>
                  <p:grpSpPr>
                    <a:xfrm>
                      <a:off x="2953073" y="2940026"/>
                      <a:ext cx="360000" cy="360000"/>
                      <a:chOff x="2953821" y="1500026"/>
                      <a:chExt cx="360000" cy="360000"/>
                    </a:xfrm>
                    <a:grpFill/>
                  </p:grpSpPr>
                  <p:sp>
                    <p:nvSpPr>
                      <p:cNvPr id="230" name="Rectangle 229"/>
                      <p:cNvSpPr/>
                      <p:nvPr/>
                    </p:nvSpPr>
                    <p:spPr>
                      <a:xfrm>
                        <a:off x="2953821" y="1500026"/>
                        <a:ext cx="360000" cy="36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31" name="Oval 230"/>
                      <p:cNvSpPr/>
                      <p:nvPr/>
                    </p:nvSpPr>
                    <p:spPr>
                      <a:xfrm>
                        <a:off x="3028511" y="1564442"/>
                        <a:ext cx="210620" cy="231168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dk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125" name="Group 124"/>
                    <p:cNvGrpSpPr/>
                    <p:nvPr/>
                  </p:nvGrpSpPr>
                  <p:grpSpPr>
                    <a:xfrm>
                      <a:off x="3313073" y="2940026"/>
                      <a:ext cx="360000" cy="360000"/>
                      <a:chOff x="2953821" y="1500026"/>
                      <a:chExt cx="360000" cy="360000"/>
                    </a:xfrm>
                    <a:grpFill/>
                  </p:grpSpPr>
                  <p:sp>
                    <p:nvSpPr>
                      <p:cNvPr id="228" name="Rectangle 227"/>
                      <p:cNvSpPr/>
                      <p:nvPr/>
                    </p:nvSpPr>
                    <p:spPr>
                      <a:xfrm>
                        <a:off x="2953821" y="1500026"/>
                        <a:ext cx="360000" cy="36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29" name="Oval 228"/>
                      <p:cNvSpPr/>
                      <p:nvPr/>
                    </p:nvSpPr>
                    <p:spPr>
                      <a:xfrm>
                        <a:off x="3028511" y="1564442"/>
                        <a:ext cx="210620" cy="231168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dk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126" name="Group 125"/>
                    <p:cNvGrpSpPr/>
                    <p:nvPr/>
                  </p:nvGrpSpPr>
                  <p:grpSpPr>
                    <a:xfrm>
                      <a:off x="3673073" y="2940026"/>
                      <a:ext cx="360000" cy="360000"/>
                      <a:chOff x="2953821" y="1500026"/>
                      <a:chExt cx="360000" cy="360000"/>
                    </a:xfrm>
                    <a:grpFill/>
                  </p:grpSpPr>
                  <p:sp>
                    <p:nvSpPr>
                      <p:cNvPr id="226" name="Rectangle 225"/>
                      <p:cNvSpPr/>
                      <p:nvPr/>
                    </p:nvSpPr>
                    <p:spPr>
                      <a:xfrm>
                        <a:off x="2953821" y="1500026"/>
                        <a:ext cx="360000" cy="36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27" name="Oval 226"/>
                      <p:cNvSpPr/>
                      <p:nvPr/>
                    </p:nvSpPr>
                    <p:spPr>
                      <a:xfrm>
                        <a:off x="3028511" y="1564442"/>
                        <a:ext cx="210620" cy="231168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dk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127" name="Group 126"/>
                    <p:cNvGrpSpPr/>
                    <p:nvPr/>
                  </p:nvGrpSpPr>
                  <p:grpSpPr>
                    <a:xfrm>
                      <a:off x="4033073" y="2940026"/>
                      <a:ext cx="360000" cy="360000"/>
                      <a:chOff x="2953821" y="1500026"/>
                      <a:chExt cx="360000" cy="360000"/>
                    </a:xfrm>
                    <a:grpFill/>
                  </p:grpSpPr>
                  <p:sp>
                    <p:nvSpPr>
                      <p:cNvPr id="224" name="Rectangle 223"/>
                      <p:cNvSpPr/>
                      <p:nvPr/>
                    </p:nvSpPr>
                    <p:spPr>
                      <a:xfrm>
                        <a:off x="2953821" y="1500026"/>
                        <a:ext cx="360000" cy="36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25" name="Oval 224"/>
                      <p:cNvSpPr/>
                      <p:nvPr/>
                    </p:nvSpPr>
                    <p:spPr>
                      <a:xfrm>
                        <a:off x="3028511" y="1564442"/>
                        <a:ext cx="210620" cy="231168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dk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128" name="Group 127"/>
                    <p:cNvGrpSpPr/>
                    <p:nvPr/>
                  </p:nvGrpSpPr>
                  <p:grpSpPr>
                    <a:xfrm>
                      <a:off x="4393073" y="2940026"/>
                      <a:ext cx="360000" cy="360000"/>
                      <a:chOff x="2953821" y="1500026"/>
                      <a:chExt cx="360000" cy="360000"/>
                    </a:xfrm>
                    <a:grpFill/>
                  </p:grpSpPr>
                  <p:sp>
                    <p:nvSpPr>
                      <p:cNvPr id="222" name="Rectangle 221"/>
                      <p:cNvSpPr/>
                      <p:nvPr/>
                    </p:nvSpPr>
                    <p:spPr>
                      <a:xfrm>
                        <a:off x="2953821" y="1500026"/>
                        <a:ext cx="360000" cy="36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23" name="Oval 222"/>
                      <p:cNvSpPr/>
                      <p:nvPr/>
                    </p:nvSpPr>
                    <p:spPr>
                      <a:xfrm>
                        <a:off x="3028511" y="1564442"/>
                        <a:ext cx="210620" cy="231168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dk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129" name="Group 128"/>
                    <p:cNvGrpSpPr/>
                    <p:nvPr/>
                  </p:nvGrpSpPr>
                  <p:grpSpPr>
                    <a:xfrm>
                      <a:off x="4753073" y="2940026"/>
                      <a:ext cx="360000" cy="360000"/>
                      <a:chOff x="2953821" y="1500026"/>
                      <a:chExt cx="360000" cy="360000"/>
                    </a:xfrm>
                    <a:grpFill/>
                  </p:grpSpPr>
                  <p:sp>
                    <p:nvSpPr>
                      <p:cNvPr id="220" name="Rectangle 219"/>
                      <p:cNvSpPr/>
                      <p:nvPr/>
                    </p:nvSpPr>
                    <p:spPr>
                      <a:xfrm>
                        <a:off x="2953821" y="1500026"/>
                        <a:ext cx="360000" cy="36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21" name="Oval 220"/>
                      <p:cNvSpPr/>
                      <p:nvPr/>
                    </p:nvSpPr>
                    <p:spPr>
                      <a:xfrm>
                        <a:off x="3028511" y="1564442"/>
                        <a:ext cx="210620" cy="231168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dk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130" name="Group 129"/>
                    <p:cNvGrpSpPr/>
                    <p:nvPr/>
                  </p:nvGrpSpPr>
                  <p:grpSpPr>
                    <a:xfrm>
                      <a:off x="5113073" y="2940026"/>
                      <a:ext cx="360000" cy="360000"/>
                      <a:chOff x="2953821" y="1500026"/>
                      <a:chExt cx="360000" cy="360000"/>
                    </a:xfrm>
                    <a:grpFill/>
                  </p:grpSpPr>
                  <p:sp>
                    <p:nvSpPr>
                      <p:cNvPr id="218" name="Rectangle 217"/>
                      <p:cNvSpPr/>
                      <p:nvPr/>
                    </p:nvSpPr>
                    <p:spPr>
                      <a:xfrm>
                        <a:off x="2953821" y="1500026"/>
                        <a:ext cx="360000" cy="36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19" name="Oval 218"/>
                      <p:cNvSpPr/>
                      <p:nvPr/>
                    </p:nvSpPr>
                    <p:spPr>
                      <a:xfrm>
                        <a:off x="3028511" y="1564442"/>
                        <a:ext cx="210620" cy="231168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dk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131" name="Group 130"/>
                    <p:cNvGrpSpPr/>
                    <p:nvPr/>
                  </p:nvGrpSpPr>
                  <p:grpSpPr>
                    <a:xfrm>
                      <a:off x="5473073" y="2940026"/>
                      <a:ext cx="360000" cy="360000"/>
                      <a:chOff x="2953821" y="1500026"/>
                      <a:chExt cx="360000" cy="360000"/>
                    </a:xfrm>
                    <a:grpFill/>
                  </p:grpSpPr>
                  <p:sp>
                    <p:nvSpPr>
                      <p:cNvPr id="216" name="Rectangle 215"/>
                      <p:cNvSpPr/>
                      <p:nvPr/>
                    </p:nvSpPr>
                    <p:spPr>
                      <a:xfrm>
                        <a:off x="2953821" y="1500026"/>
                        <a:ext cx="360000" cy="36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17" name="Oval 216"/>
                      <p:cNvSpPr/>
                      <p:nvPr/>
                    </p:nvSpPr>
                    <p:spPr>
                      <a:xfrm>
                        <a:off x="3028511" y="1564442"/>
                        <a:ext cx="210620" cy="231168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dk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132" name="Group 131"/>
                    <p:cNvGrpSpPr/>
                    <p:nvPr/>
                  </p:nvGrpSpPr>
                  <p:grpSpPr>
                    <a:xfrm>
                      <a:off x="5833073" y="2940026"/>
                      <a:ext cx="360000" cy="360000"/>
                      <a:chOff x="2953821" y="1500026"/>
                      <a:chExt cx="360000" cy="360000"/>
                    </a:xfrm>
                    <a:grpFill/>
                  </p:grpSpPr>
                  <p:sp>
                    <p:nvSpPr>
                      <p:cNvPr id="214" name="Rectangle 213"/>
                      <p:cNvSpPr/>
                      <p:nvPr/>
                    </p:nvSpPr>
                    <p:spPr>
                      <a:xfrm>
                        <a:off x="2953821" y="1500026"/>
                        <a:ext cx="360000" cy="36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15" name="Oval 214"/>
                      <p:cNvSpPr/>
                      <p:nvPr/>
                    </p:nvSpPr>
                    <p:spPr>
                      <a:xfrm>
                        <a:off x="3028511" y="1564442"/>
                        <a:ext cx="210620" cy="231168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dk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133" name="Group 132"/>
                    <p:cNvGrpSpPr/>
                    <p:nvPr/>
                  </p:nvGrpSpPr>
                  <p:grpSpPr>
                    <a:xfrm>
                      <a:off x="2953073" y="3300026"/>
                      <a:ext cx="360000" cy="360000"/>
                      <a:chOff x="2953821" y="1500026"/>
                      <a:chExt cx="360000" cy="360000"/>
                    </a:xfrm>
                    <a:grpFill/>
                  </p:grpSpPr>
                  <p:sp>
                    <p:nvSpPr>
                      <p:cNvPr id="212" name="Rectangle 211"/>
                      <p:cNvSpPr/>
                      <p:nvPr/>
                    </p:nvSpPr>
                    <p:spPr>
                      <a:xfrm>
                        <a:off x="2953821" y="1500026"/>
                        <a:ext cx="360000" cy="36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13" name="Oval 212"/>
                      <p:cNvSpPr/>
                      <p:nvPr/>
                    </p:nvSpPr>
                    <p:spPr>
                      <a:xfrm>
                        <a:off x="3028511" y="1564442"/>
                        <a:ext cx="210620" cy="231168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dk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134" name="Group 133"/>
                    <p:cNvGrpSpPr/>
                    <p:nvPr/>
                  </p:nvGrpSpPr>
                  <p:grpSpPr>
                    <a:xfrm>
                      <a:off x="3313073" y="3300026"/>
                      <a:ext cx="360000" cy="360000"/>
                      <a:chOff x="2953821" y="1500026"/>
                      <a:chExt cx="360000" cy="360000"/>
                    </a:xfrm>
                    <a:grpFill/>
                  </p:grpSpPr>
                  <p:sp>
                    <p:nvSpPr>
                      <p:cNvPr id="210" name="Rectangle 209"/>
                      <p:cNvSpPr/>
                      <p:nvPr/>
                    </p:nvSpPr>
                    <p:spPr>
                      <a:xfrm>
                        <a:off x="2953821" y="1500026"/>
                        <a:ext cx="360000" cy="36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11" name="Oval 210"/>
                      <p:cNvSpPr/>
                      <p:nvPr/>
                    </p:nvSpPr>
                    <p:spPr>
                      <a:xfrm>
                        <a:off x="3028511" y="1564442"/>
                        <a:ext cx="210620" cy="231168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dk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135" name="Group 134"/>
                    <p:cNvGrpSpPr/>
                    <p:nvPr/>
                  </p:nvGrpSpPr>
                  <p:grpSpPr>
                    <a:xfrm>
                      <a:off x="3673073" y="3300026"/>
                      <a:ext cx="360000" cy="360000"/>
                      <a:chOff x="2953821" y="1500026"/>
                      <a:chExt cx="360000" cy="360000"/>
                    </a:xfrm>
                    <a:grpFill/>
                  </p:grpSpPr>
                  <p:sp>
                    <p:nvSpPr>
                      <p:cNvPr id="208" name="Rectangle 207"/>
                      <p:cNvSpPr/>
                      <p:nvPr/>
                    </p:nvSpPr>
                    <p:spPr>
                      <a:xfrm>
                        <a:off x="2953821" y="1500026"/>
                        <a:ext cx="360000" cy="36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09" name="Oval 208"/>
                      <p:cNvSpPr/>
                      <p:nvPr/>
                    </p:nvSpPr>
                    <p:spPr>
                      <a:xfrm>
                        <a:off x="3028511" y="1564442"/>
                        <a:ext cx="210620" cy="231168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dk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136" name="Group 135"/>
                    <p:cNvGrpSpPr/>
                    <p:nvPr/>
                  </p:nvGrpSpPr>
                  <p:grpSpPr>
                    <a:xfrm>
                      <a:off x="4033073" y="3300026"/>
                      <a:ext cx="360000" cy="360000"/>
                      <a:chOff x="2953821" y="1500026"/>
                      <a:chExt cx="360000" cy="360000"/>
                    </a:xfrm>
                    <a:grpFill/>
                  </p:grpSpPr>
                  <p:sp>
                    <p:nvSpPr>
                      <p:cNvPr id="206" name="Rectangle 205"/>
                      <p:cNvSpPr/>
                      <p:nvPr/>
                    </p:nvSpPr>
                    <p:spPr>
                      <a:xfrm>
                        <a:off x="2953821" y="1500026"/>
                        <a:ext cx="360000" cy="36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07" name="Oval 206"/>
                      <p:cNvSpPr/>
                      <p:nvPr/>
                    </p:nvSpPr>
                    <p:spPr>
                      <a:xfrm>
                        <a:off x="3028511" y="1564442"/>
                        <a:ext cx="210620" cy="231168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dk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137" name="Group 136"/>
                    <p:cNvGrpSpPr/>
                    <p:nvPr/>
                  </p:nvGrpSpPr>
                  <p:grpSpPr>
                    <a:xfrm>
                      <a:off x="4393073" y="3300026"/>
                      <a:ext cx="360000" cy="360000"/>
                      <a:chOff x="2953821" y="1500026"/>
                      <a:chExt cx="360000" cy="360000"/>
                    </a:xfrm>
                    <a:grpFill/>
                  </p:grpSpPr>
                  <p:sp>
                    <p:nvSpPr>
                      <p:cNvPr id="204" name="Rectangle 203"/>
                      <p:cNvSpPr/>
                      <p:nvPr/>
                    </p:nvSpPr>
                    <p:spPr>
                      <a:xfrm>
                        <a:off x="2953821" y="1500026"/>
                        <a:ext cx="360000" cy="36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05" name="Oval 204"/>
                      <p:cNvSpPr/>
                      <p:nvPr/>
                    </p:nvSpPr>
                    <p:spPr>
                      <a:xfrm>
                        <a:off x="3028511" y="1564442"/>
                        <a:ext cx="210620" cy="231168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dk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138" name="Group 137"/>
                    <p:cNvGrpSpPr/>
                    <p:nvPr/>
                  </p:nvGrpSpPr>
                  <p:grpSpPr>
                    <a:xfrm>
                      <a:off x="4753073" y="3300026"/>
                      <a:ext cx="360000" cy="360000"/>
                      <a:chOff x="2953821" y="1500026"/>
                      <a:chExt cx="360000" cy="360000"/>
                    </a:xfrm>
                    <a:grpFill/>
                  </p:grpSpPr>
                  <p:sp>
                    <p:nvSpPr>
                      <p:cNvPr id="202" name="Rectangle 201"/>
                      <p:cNvSpPr/>
                      <p:nvPr/>
                    </p:nvSpPr>
                    <p:spPr>
                      <a:xfrm>
                        <a:off x="2953821" y="1500026"/>
                        <a:ext cx="360000" cy="36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03" name="Oval 202"/>
                      <p:cNvSpPr/>
                      <p:nvPr/>
                    </p:nvSpPr>
                    <p:spPr>
                      <a:xfrm>
                        <a:off x="3028511" y="1564442"/>
                        <a:ext cx="210620" cy="231168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dk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139" name="Group 138"/>
                    <p:cNvGrpSpPr/>
                    <p:nvPr/>
                  </p:nvGrpSpPr>
                  <p:grpSpPr>
                    <a:xfrm>
                      <a:off x="5113073" y="3300026"/>
                      <a:ext cx="360000" cy="360000"/>
                      <a:chOff x="2953821" y="1500026"/>
                      <a:chExt cx="360000" cy="360000"/>
                    </a:xfrm>
                    <a:grpFill/>
                  </p:grpSpPr>
                  <p:sp>
                    <p:nvSpPr>
                      <p:cNvPr id="200" name="Rectangle 199"/>
                      <p:cNvSpPr/>
                      <p:nvPr/>
                    </p:nvSpPr>
                    <p:spPr>
                      <a:xfrm>
                        <a:off x="2953821" y="1500026"/>
                        <a:ext cx="360000" cy="36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01" name="Oval 200"/>
                      <p:cNvSpPr/>
                      <p:nvPr/>
                    </p:nvSpPr>
                    <p:spPr>
                      <a:xfrm>
                        <a:off x="3028511" y="1564442"/>
                        <a:ext cx="210620" cy="231168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dk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140" name="Group 139"/>
                    <p:cNvGrpSpPr/>
                    <p:nvPr/>
                  </p:nvGrpSpPr>
                  <p:grpSpPr>
                    <a:xfrm>
                      <a:off x="5473073" y="3300026"/>
                      <a:ext cx="360000" cy="360000"/>
                      <a:chOff x="2953821" y="1500026"/>
                      <a:chExt cx="360000" cy="360000"/>
                    </a:xfrm>
                    <a:grpFill/>
                  </p:grpSpPr>
                  <p:sp>
                    <p:nvSpPr>
                      <p:cNvPr id="198" name="Rectangle 197"/>
                      <p:cNvSpPr/>
                      <p:nvPr/>
                    </p:nvSpPr>
                    <p:spPr>
                      <a:xfrm>
                        <a:off x="2953821" y="1500026"/>
                        <a:ext cx="360000" cy="36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99" name="Oval 198"/>
                      <p:cNvSpPr/>
                      <p:nvPr/>
                    </p:nvSpPr>
                    <p:spPr>
                      <a:xfrm>
                        <a:off x="3028511" y="1564442"/>
                        <a:ext cx="210620" cy="231168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dk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141" name="Group 140"/>
                    <p:cNvGrpSpPr/>
                    <p:nvPr/>
                  </p:nvGrpSpPr>
                  <p:grpSpPr>
                    <a:xfrm>
                      <a:off x="5833073" y="3300026"/>
                      <a:ext cx="360000" cy="360000"/>
                      <a:chOff x="2953821" y="1500026"/>
                      <a:chExt cx="360000" cy="360000"/>
                    </a:xfrm>
                    <a:grpFill/>
                  </p:grpSpPr>
                  <p:sp>
                    <p:nvSpPr>
                      <p:cNvPr id="196" name="Rectangle 195"/>
                      <p:cNvSpPr/>
                      <p:nvPr/>
                    </p:nvSpPr>
                    <p:spPr>
                      <a:xfrm>
                        <a:off x="2953821" y="1500026"/>
                        <a:ext cx="360000" cy="36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97" name="Oval 196"/>
                      <p:cNvSpPr/>
                      <p:nvPr/>
                    </p:nvSpPr>
                    <p:spPr>
                      <a:xfrm>
                        <a:off x="3028511" y="1564442"/>
                        <a:ext cx="210620" cy="231168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dk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142" name="Group 141"/>
                    <p:cNvGrpSpPr/>
                    <p:nvPr/>
                  </p:nvGrpSpPr>
                  <p:grpSpPr>
                    <a:xfrm>
                      <a:off x="2952325" y="3660026"/>
                      <a:ext cx="360000" cy="360000"/>
                      <a:chOff x="2953821" y="1500026"/>
                      <a:chExt cx="360000" cy="360000"/>
                    </a:xfrm>
                    <a:grpFill/>
                  </p:grpSpPr>
                  <p:sp>
                    <p:nvSpPr>
                      <p:cNvPr id="194" name="Rectangle 193"/>
                      <p:cNvSpPr/>
                      <p:nvPr/>
                    </p:nvSpPr>
                    <p:spPr>
                      <a:xfrm>
                        <a:off x="2953821" y="1500026"/>
                        <a:ext cx="360000" cy="36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95" name="Oval 194"/>
                      <p:cNvSpPr/>
                      <p:nvPr/>
                    </p:nvSpPr>
                    <p:spPr>
                      <a:xfrm>
                        <a:off x="3028511" y="1564442"/>
                        <a:ext cx="210620" cy="231168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dk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143" name="Group 142"/>
                    <p:cNvGrpSpPr/>
                    <p:nvPr/>
                  </p:nvGrpSpPr>
                  <p:grpSpPr>
                    <a:xfrm>
                      <a:off x="3312325" y="3660026"/>
                      <a:ext cx="360000" cy="360000"/>
                      <a:chOff x="2953821" y="1500026"/>
                      <a:chExt cx="360000" cy="360000"/>
                    </a:xfrm>
                    <a:grpFill/>
                  </p:grpSpPr>
                  <p:sp>
                    <p:nvSpPr>
                      <p:cNvPr id="192" name="Rectangle 191"/>
                      <p:cNvSpPr/>
                      <p:nvPr/>
                    </p:nvSpPr>
                    <p:spPr>
                      <a:xfrm>
                        <a:off x="2953821" y="1500026"/>
                        <a:ext cx="360000" cy="36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93" name="Oval 192"/>
                      <p:cNvSpPr/>
                      <p:nvPr/>
                    </p:nvSpPr>
                    <p:spPr>
                      <a:xfrm>
                        <a:off x="3028511" y="1564442"/>
                        <a:ext cx="210620" cy="231168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dk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144" name="Group 143"/>
                    <p:cNvGrpSpPr/>
                    <p:nvPr/>
                  </p:nvGrpSpPr>
                  <p:grpSpPr>
                    <a:xfrm>
                      <a:off x="3672325" y="3660026"/>
                      <a:ext cx="360000" cy="360000"/>
                      <a:chOff x="2953821" y="1500026"/>
                      <a:chExt cx="360000" cy="360000"/>
                    </a:xfrm>
                    <a:grpFill/>
                  </p:grpSpPr>
                  <p:sp>
                    <p:nvSpPr>
                      <p:cNvPr id="190" name="Rectangle 189"/>
                      <p:cNvSpPr/>
                      <p:nvPr/>
                    </p:nvSpPr>
                    <p:spPr>
                      <a:xfrm>
                        <a:off x="2953821" y="1500026"/>
                        <a:ext cx="360000" cy="36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91" name="Oval 190"/>
                      <p:cNvSpPr/>
                      <p:nvPr/>
                    </p:nvSpPr>
                    <p:spPr>
                      <a:xfrm>
                        <a:off x="3028511" y="1564442"/>
                        <a:ext cx="210620" cy="231168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dk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145" name="Group 144"/>
                    <p:cNvGrpSpPr/>
                    <p:nvPr/>
                  </p:nvGrpSpPr>
                  <p:grpSpPr>
                    <a:xfrm>
                      <a:off x="4032325" y="3660026"/>
                      <a:ext cx="360000" cy="360000"/>
                      <a:chOff x="2953821" y="1500026"/>
                      <a:chExt cx="360000" cy="360000"/>
                    </a:xfrm>
                    <a:grpFill/>
                  </p:grpSpPr>
                  <p:sp>
                    <p:nvSpPr>
                      <p:cNvPr id="188" name="Rectangle 187"/>
                      <p:cNvSpPr/>
                      <p:nvPr/>
                    </p:nvSpPr>
                    <p:spPr>
                      <a:xfrm>
                        <a:off x="2953821" y="1500026"/>
                        <a:ext cx="360000" cy="36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89" name="Oval 188"/>
                      <p:cNvSpPr/>
                      <p:nvPr/>
                    </p:nvSpPr>
                    <p:spPr>
                      <a:xfrm>
                        <a:off x="3028511" y="1564442"/>
                        <a:ext cx="210620" cy="231168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dk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146" name="Group 145"/>
                    <p:cNvGrpSpPr/>
                    <p:nvPr/>
                  </p:nvGrpSpPr>
                  <p:grpSpPr>
                    <a:xfrm>
                      <a:off x="4392325" y="3660026"/>
                      <a:ext cx="360000" cy="360000"/>
                      <a:chOff x="2953821" y="1500026"/>
                      <a:chExt cx="360000" cy="360000"/>
                    </a:xfrm>
                    <a:grpFill/>
                  </p:grpSpPr>
                  <p:sp>
                    <p:nvSpPr>
                      <p:cNvPr id="186" name="Rectangle 185"/>
                      <p:cNvSpPr/>
                      <p:nvPr/>
                    </p:nvSpPr>
                    <p:spPr>
                      <a:xfrm>
                        <a:off x="2953821" y="1500026"/>
                        <a:ext cx="360000" cy="36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87" name="Oval 186"/>
                      <p:cNvSpPr/>
                      <p:nvPr/>
                    </p:nvSpPr>
                    <p:spPr>
                      <a:xfrm>
                        <a:off x="3028511" y="1564442"/>
                        <a:ext cx="210620" cy="231168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dk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147" name="Group 146"/>
                    <p:cNvGrpSpPr/>
                    <p:nvPr/>
                  </p:nvGrpSpPr>
                  <p:grpSpPr>
                    <a:xfrm>
                      <a:off x="4752325" y="3660026"/>
                      <a:ext cx="360000" cy="360000"/>
                      <a:chOff x="2953821" y="1500026"/>
                      <a:chExt cx="360000" cy="360000"/>
                    </a:xfrm>
                    <a:grpFill/>
                  </p:grpSpPr>
                  <p:sp>
                    <p:nvSpPr>
                      <p:cNvPr id="184" name="Rectangle 183"/>
                      <p:cNvSpPr/>
                      <p:nvPr/>
                    </p:nvSpPr>
                    <p:spPr>
                      <a:xfrm>
                        <a:off x="2953821" y="1500026"/>
                        <a:ext cx="360000" cy="36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85" name="Oval 184"/>
                      <p:cNvSpPr/>
                      <p:nvPr/>
                    </p:nvSpPr>
                    <p:spPr>
                      <a:xfrm>
                        <a:off x="3028511" y="1564442"/>
                        <a:ext cx="210620" cy="231168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dk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148" name="Group 147"/>
                    <p:cNvGrpSpPr/>
                    <p:nvPr/>
                  </p:nvGrpSpPr>
                  <p:grpSpPr>
                    <a:xfrm>
                      <a:off x="5112325" y="3660026"/>
                      <a:ext cx="360000" cy="360000"/>
                      <a:chOff x="2953821" y="1500026"/>
                      <a:chExt cx="360000" cy="360000"/>
                    </a:xfrm>
                    <a:grpFill/>
                  </p:grpSpPr>
                  <p:sp>
                    <p:nvSpPr>
                      <p:cNvPr id="182" name="Rectangle 181"/>
                      <p:cNvSpPr/>
                      <p:nvPr/>
                    </p:nvSpPr>
                    <p:spPr>
                      <a:xfrm>
                        <a:off x="2953821" y="1500026"/>
                        <a:ext cx="360000" cy="36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83" name="Oval 182"/>
                      <p:cNvSpPr/>
                      <p:nvPr/>
                    </p:nvSpPr>
                    <p:spPr>
                      <a:xfrm>
                        <a:off x="3028511" y="1564442"/>
                        <a:ext cx="210620" cy="231168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dk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149" name="Group 148"/>
                    <p:cNvGrpSpPr/>
                    <p:nvPr/>
                  </p:nvGrpSpPr>
                  <p:grpSpPr>
                    <a:xfrm>
                      <a:off x="5472325" y="3660026"/>
                      <a:ext cx="360000" cy="360000"/>
                      <a:chOff x="2953821" y="1500026"/>
                      <a:chExt cx="360000" cy="360000"/>
                    </a:xfrm>
                    <a:grpFill/>
                  </p:grpSpPr>
                  <p:sp>
                    <p:nvSpPr>
                      <p:cNvPr id="180" name="Rectangle 179"/>
                      <p:cNvSpPr/>
                      <p:nvPr/>
                    </p:nvSpPr>
                    <p:spPr>
                      <a:xfrm>
                        <a:off x="2953821" y="1500026"/>
                        <a:ext cx="360000" cy="36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81" name="Oval 180"/>
                      <p:cNvSpPr/>
                      <p:nvPr/>
                    </p:nvSpPr>
                    <p:spPr>
                      <a:xfrm>
                        <a:off x="3028511" y="1564442"/>
                        <a:ext cx="210620" cy="231168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dk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150" name="Group 149"/>
                    <p:cNvGrpSpPr/>
                    <p:nvPr/>
                  </p:nvGrpSpPr>
                  <p:grpSpPr>
                    <a:xfrm>
                      <a:off x="5832325" y="3660026"/>
                      <a:ext cx="360000" cy="360000"/>
                      <a:chOff x="2953821" y="1500026"/>
                      <a:chExt cx="360000" cy="360000"/>
                    </a:xfrm>
                    <a:grpFill/>
                  </p:grpSpPr>
                  <p:sp>
                    <p:nvSpPr>
                      <p:cNvPr id="178" name="Rectangle 177"/>
                      <p:cNvSpPr/>
                      <p:nvPr/>
                    </p:nvSpPr>
                    <p:spPr>
                      <a:xfrm>
                        <a:off x="2953821" y="1500026"/>
                        <a:ext cx="360000" cy="36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79" name="Oval 178"/>
                      <p:cNvSpPr/>
                      <p:nvPr/>
                    </p:nvSpPr>
                    <p:spPr>
                      <a:xfrm>
                        <a:off x="3028511" y="1564442"/>
                        <a:ext cx="210620" cy="231168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dk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151" name="Group 150"/>
                    <p:cNvGrpSpPr/>
                    <p:nvPr/>
                  </p:nvGrpSpPr>
                  <p:grpSpPr>
                    <a:xfrm>
                      <a:off x="2952325" y="4020026"/>
                      <a:ext cx="360000" cy="360000"/>
                      <a:chOff x="2953821" y="1500026"/>
                      <a:chExt cx="360000" cy="360000"/>
                    </a:xfrm>
                    <a:grpFill/>
                  </p:grpSpPr>
                  <p:sp>
                    <p:nvSpPr>
                      <p:cNvPr id="176" name="Rectangle 175"/>
                      <p:cNvSpPr/>
                      <p:nvPr/>
                    </p:nvSpPr>
                    <p:spPr>
                      <a:xfrm>
                        <a:off x="2953821" y="1500026"/>
                        <a:ext cx="360000" cy="36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77" name="Oval 176"/>
                      <p:cNvSpPr/>
                      <p:nvPr/>
                    </p:nvSpPr>
                    <p:spPr>
                      <a:xfrm>
                        <a:off x="3028511" y="1564442"/>
                        <a:ext cx="210620" cy="231168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dk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152" name="Group 151"/>
                    <p:cNvGrpSpPr/>
                    <p:nvPr/>
                  </p:nvGrpSpPr>
                  <p:grpSpPr>
                    <a:xfrm>
                      <a:off x="3312325" y="4020026"/>
                      <a:ext cx="360000" cy="360000"/>
                      <a:chOff x="2953821" y="1500026"/>
                      <a:chExt cx="360000" cy="360000"/>
                    </a:xfrm>
                    <a:grpFill/>
                  </p:grpSpPr>
                  <p:sp>
                    <p:nvSpPr>
                      <p:cNvPr id="174" name="Rectangle 173"/>
                      <p:cNvSpPr/>
                      <p:nvPr/>
                    </p:nvSpPr>
                    <p:spPr>
                      <a:xfrm>
                        <a:off x="2953821" y="1500026"/>
                        <a:ext cx="360000" cy="36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75" name="Oval 174"/>
                      <p:cNvSpPr/>
                      <p:nvPr/>
                    </p:nvSpPr>
                    <p:spPr>
                      <a:xfrm>
                        <a:off x="3028511" y="1564442"/>
                        <a:ext cx="210620" cy="231168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dk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153" name="Group 152"/>
                    <p:cNvGrpSpPr/>
                    <p:nvPr/>
                  </p:nvGrpSpPr>
                  <p:grpSpPr>
                    <a:xfrm>
                      <a:off x="3672325" y="4020026"/>
                      <a:ext cx="360000" cy="360000"/>
                      <a:chOff x="2953821" y="1500026"/>
                      <a:chExt cx="360000" cy="360000"/>
                    </a:xfrm>
                    <a:grpFill/>
                  </p:grpSpPr>
                  <p:sp>
                    <p:nvSpPr>
                      <p:cNvPr id="172" name="Rectangle 171"/>
                      <p:cNvSpPr/>
                      <p:nvPr/>
                    </p:nvSpPr>
                    <p:spPr>
                      <a:xfrm>
                        <a:off x="2953821" y="1500026"/>
                        <a:ext cx="360000" cy="36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73" name="Oval 172"/>
                      <p:cNvSpPr/>
                      <p:nvPr/>
                    </p:nvSpPr>
                    <p:spPr>
                      <a:xfrm>
                        <a:off x="3028511" y="1564442"/>
                        <a:ext cx="210620" cy="231168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dk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154" name="Group 153"/>
                    <p:cNvGrpSpPr/>
                    <p:nvPr/>
                  </p:nvGrpSpPr>
                  <p:grpSpPr>
                    <a:xfrm>
                      <a:off x="4032325" y="4020026"/>
                      <a:ext cx="360000" cy="360000"/>
                      <a:chOff x="2953821" y="1500026"/>
                      <a:chExt cx="360000" cy="360000"/>
                    </a:xfrm>
                    <a:grpFill/>
                  </p:grpSpPr>
                  <p:sp>
                    <p:nvSpPr>
                      <p:cNvPr id="170" name="Rectangle 169"/>
                      <p:cNvSpPr/>
                      <p:nvPr/>
                    </p:nvSpPr>
                    <p:spPr>
                      <a:xfrm>
                        <a:off x="2953821" y="1500026"/>
                        <a:ext cx="360000" cy="36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71" name="Oval 170"/>
                      <p:cNvSpPr/>
                      <p:nvPr/>
                    </p:nvSpPr>
                    <p:spPr>
                      <a:xfrm>
                        <a:off x="3028511" y="1564442"/>
                        <a:ext cx="210620" cy="231168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dk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155" name="Group 154"/>
                    <p:cNvGrpSpPr/>
                    <p:nvPr/>
                  </p:nvGrpSpPr>
                  <p:grpSpPr>
                    <a:xfrm>
                      <a:off x="4392325" y="4020026"/>
                      <a:ext cx="360000" cy="360000"/>
                      <a:chOff x="2953821" y="1500026"/>
                      <a:chExt cx="360000" cy="360000"/>
                    </a:xfrm>
                    <a:grpFill/>
                  </p:grpSpPr>
                  <p:sp>
                    <p:nvSpPr>
                      <p:cNvPr id="168" name="Rectangle 167"/>
                      <p:cNvSpPr/>
                      <p:nvPr/>
                    </p:nvSpPr>
                    <p:spPr>
                      <a:xfrm>
                        <a:off x="2953821" y="1500026"/>
                        <a:ext cx="360000" cy="36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69" name="Oval 168"/>
                      <p:cNvSpPr/>
                      <p:nvPr/>
                    </p:nvSpPr>
                    <p:spPr>
                      <a:xfrm>
                        <a:off x="3028511" y="1564442"/>
                        <a:ext cx="210620" cy="231168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dk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156" name="Group 155"/>
                    <p:cNvGrpSpPr/>
                    <p:nvPr/>
                  </p:nvGrpSpPr>
                  <p:grpSpPr>
                    <a:xfrm>
                      <a:off x="4752325" y="4020026"/>
                      <a:ext cx="360000" cy="360000"/>
                      <a:chOff x="2953821" y="1500026"/>
                      <a:chExt cx="360000" cy="360000"/>
                    </a:xfrm>
                    <a:grpFill/>
                  </p:grpSpPr>
                  <p:sp>
                    <p:nvSpPr>
                      <p:cNvPr id="166" name="Rectangle 165"/>
                      <p:cNvSpPr/>
                      <p:nvPr/>
                    </p:nvSpPr>
                    <p:spPr>
                      <a:xfrm>
                        <a:off x="2953821" y="1500026"/>
                        <a:ext cx="360000" cy="36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67" name="Oval 166"/>
                      <p:cNvSpPr/>
                      <p:nvPr/>
                    </p:nvSpPr>
                    <p:spPr>
                      <a:xfrm>
                        <a:off x="3028511" y="1564442"/>
                        <a:ext cx="210620" cy="231168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dk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157" name="Group 156"/>
                    <p:cNvGrpSpPr/>
                    <p:nvPr/>
                  </p:nvGrpSpPr>
                  <p:grpSpPr>
                    <a:xfrm>
                      <a:off x="5112325" y="4020026"/>
                      <a:ext cx="360000" cy="360000"/>
                      <a:chOff x="2953821" y="1500026"/>
                      <a:chExt cx="360000" cy="360000"/>
                    </a:xfrm>
                    <a:grpFill/>
                  </p:grpSpPr>
                  <p:sp>
                    <p:nvSpPr>
                      <p:cNvPr id="164" name="Rectangle 163"/>
                      <p:cNvSpPr/>
                      <p:nvPr/>
                    </p:nvSpPr>
                    <p:spPr>
                      <a:xfrm>
                        <a:off x="2953821" y="1500026"/>
                        <a:ext cx="360000" cy="36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65" name="Oval 164"/>
                      <p:cNvSpPr/>
                      <p:nvPr/>
                    </p:nvSpPr>
                    <p:spPr>
                      <a:xfrm>
                        <a:off x="3028511" y="1564442"/>
                        <a:ext cx="210620" cy="231168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dk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158" name="Group 157"/>
                    <p:cNvGrpSpPr/>
                    <p:nvPr/>
                  </p:nvGrpSpPr>
                  <p:grpSpPr>
                    <a:xfrm>
                      <a:off x="5472325" y="4020026"/>
                      <a:ext cx="360000" cy="360000"/>
                      <a:chOff x="2953821" y="1500026"/>
                      <a:chExt cx="360000" cy="360000"/>
                    </a:xfrm>
                    <a:grpFill/>
                  </p:grpSpPr>
                  <p:sp>
                    <p:nvSpPr>
                      <p:cNvPr id="162" name="Rectangle 161"/>
                      <p:cNvSpPr/>
                      <p:nvPr/>
                    </p:nvSpPr>
                    <p:spPr>
                      <a:xfrm>
                        <a:off x="2953821" y="1500026"/>
                        <a:ext cx="360000" cy="36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63" name="Oval 162"/>
                      <p:cNvSpPr/>
                      <p:nvPr/>
                    </p:nvSpPr>
                    <p:spPr>
                      <a:xfrm>
                        <a:off x="3028511" y="1564442"/>
                        <a:ext cx="210620" cy="231168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dk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159" name="Group 158"/>
                    <p:cNvGrpSpPr/>
                    <p:nvPr/>
                  </p:nvGrpSpPr>
                  <p:grpSpPr>
                    <a:xfrm>
                      <a:off x="5832325" y="4020026"/>
                      <a:ext cx="360000" cy="360000"/>
                      <a:chOff x="2953821" y="1500026"/>
                      <a:chExt cx="360000" cy="360000"/>
                    </a:xfrm>
                    <a:grpFill/>
                  </p:grpSpPr>
                  <p:sp>
                    <p:nvSpPr>
                      <p:cNvPr id="160" name="Rectangle 159"/>
                      <p:cNvSpPr/>
                      <p:nvPr/>
                    </p:nvSpPr>
                    <p:spPr>
                      <a:xfrm>
                        <a:off x="2953821" y="1500026"/>
                        <a:ext cx="360000" cy="36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61" name="Oval 160"/>
                      <p:cNvSpPr/>
                      <p:nvPr/>
                    </p:nvSpPr>
                    <p:spPr>
                      <a:xfrm>
                        <a:off x="3028511" y="1564442"/>
                        <a:ext cx="210620" cy="231168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dk1"/>
                          </a:solidFill>
                        </a:endParaRPr>
                      </a:p>
                    </p:txBody>
                  </p:sp>
                </p:grpSp>
              </p:grpSp>
              <p:grpSp>
                <p:nvGrpSpPr>
                  <p:cNvPr id="54" name="Group 53"/>
                  <p:cNvGrpSpPr/>
                  <p:nvPr/>
                </p:nvGrpSpPr>
                <p:grpSpPr>
                  <a:xfrm>
                    <a:off x="4071543" y="1392056"/>
                    <a:ext cx="1391832" cy="2866014"/>
                    <a:chOff x="4356105" y="425536"/>
                    <a:chExt cx="1391832" cy="2866014"/>
                  </a:xfrm>
                </p:grpSpPr>
                <p:sp>
                  <p:nvSpPr>
                    <p:cNvPr id="72" name="Oval 71"/>
                    <p:cNvSpPr/>
                    <p:nvPr/>
                  </p:nvSpPr>
                  <p:spPr>
                    <a:xfrm>
                      <a:off x="5537317" y="480632"/>
                      <a:ext cx="210620" cy="231168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  <p:sp>
                  <p:nvSpPr>
                    <p:cNvPr id="73" name="Oval 72"/>
                    <p:cNvSpPr/>
                    <p:nvPr/>
                  </p:nvSpPr>
                  <p:spPr>
                    <a:xfrm>
                      <a:off x="5537317" y="840632"/>
                      <a:ext cx="210620" cy="231168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  <p:sp>
                  <p:nvSpPr>
                    <p:cNvPr id="74" name="Oval 73"/>
                    <p:cNvSpPr/>
                    <p:nvPr/>
                  </p:nvSpPr>
                  <p:spPr>
                    <a:xfrm>
                      <a:off x="5536569" y="1200632"/>
                      <a:ext cx="210620" cy="231168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  <p:sp>
                  <p:nvSpPr>
                    <p:cNvPr id="75" name="Oval 74"/>
                    <p:cNvSpPr/>
                    <p:nvPr/>
                  </p:nvSpPr>
                  <p:spPr>
                    <a:xfrm>
                      <a:off x="5536569" y="1560632"/>
                      <a:ext cx="210620" cy="231168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  <p:sp>
                  <p:nvSpPr>
                    <p:cNvPr id="76" name="Oval 75"/>
                    <p:cNvSpPr/>
                    <p:nvPr/>
                  </p:nvSpPr>
                  <p:spPr>
                    <a:xfrm>
                      <a:off x="5536569" y="1920632"/>
                      <a:ext cx="210620" cy="231168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  <p:sp>
                  <p:nvSpPr>
                    <p:cNvPr id="77" name="Oval 76"/>
                    <p:cNvSpPr/>
                    <p:nvPr/>
                  </p:nvSpPr>
                  <p:spPr>
                    <a:xfrm>
                      <a:off x="5536569" y="2280632"/>
                      <a:ext cx="210620" cy="231168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  <p:sp>
                  <p:nvSpPr>
                    <p:cNvPr id="78" name="Oval 77"/>
                    <p:cNvSpPr/>
                    <p:nvPr/>
                  </p:nvSpPr>
                  <p:spPr>
                    <a:xfrm>
                      <a:off x="5535821" y="2640632"/>
                      <a:ext cx="210620" cy="231168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  <p:sp>
                  <p:nvSpPr>
                    <p:cNvPr id="79" name="Oval 78"/>
                    <p:cNvSpPr/>
                    <p:nvPr/>
                  </p:nvSpPr>
                  <p:spPr>
                    <a:xfrm>
                      <a:off x="5535821" y="3000632"/>
                      <a:ext cx="210620" cy="231168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  <p:sp>
                  <p:nvSpPr>
                    <p:cNvPr id="80" name="TextBox 79"/>
                    <p:cNvSpPr txBox="1"/>
                    <p:nvPr/>
                  </p:nvSpPr>
                  <p:spPr>
                    <a:xfrm flipH="1">
                      <a:off x="5009702" y="425536"/>
                      <a:ext cx="52555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dirty="0"/>
                        <a:t>RST</a:t>
                      </a:r>
                    </a:p>
                  </p:txBody>
                </p:sp>
                <p:sp>
                  <p:nvSpPr>
                    <p:cNvPr id="81" name="TextBox 80"/>
                    <p:cNvSpPr txBox="1"/>
                    <p:nvPr/>
                  </p:nvSpPr>
                  <p:spPr>
                    <a:xfrm flipH="1">
                      <a:off x="4661205" y="788004"/>
                      <a:ext cx="87405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dirty="0"/>
                        <a:t>ADC</a:t>
                      </a:r>
                    </a:p>
                  </p:txBody>
                </p:sp>
                <p:sp>
                  <p:nvSpPr>
                    <p:cNvPr id="82" name="TextBox 81"/>
                    <p:cNvSpPr txBox="1"/>
                    <p:nvPr/>
                  </p:nvSpPr>
                  <p:spPr>
                    <a:xfrm flipH="1">
                      <a:off x="4356105" y="1124428"/>
                      <a:ext cx="117915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dirty="0"/>
                        <a:t>CH_PD/EN</a:t>
                      </a:r>
                    </a:p>
                  </p:txBody>
                </p:sp>
                <p:sp>
                  <p:nvSpPr>
                    <p:cNvPr id="83" name="TextBox 82"/>
                    <p:cNvSpPr txBox="1"/>
                    <p:nvPr/>
                  </p:nvSpPr>
                  <p:spPr>
                    <a:xfrm flipH="1">
                      <a:off x="4661205" y="1482218"/>
                      <a:ext cx="87405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dirty="0"/>
                        <a:t>Gpio16</a:t>
                      </a:r>
                    </a:p>
                  </p:txBody>
                </p:sp>
                <p:sp>
                  <p:nvSpPr>
                    <p:cNvPr id="84" name="TextBox 83"/>
                    <p:cNvSpPr txBox="1"/>
                    <p:nvPr/>
                  </p:nvSpPr>
                  <p:spPr>
                    <a:xfrm flipH="1">
                      <a:off x="4661205" y="1851550"/>
                      <a:ext cx="87405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dirty="0"/>
                        <a:t>Gpio14</a:t>
                      </a:r>
                    </a:p>
                  </p:txBody>
                </p:sp>
                <p:sp>
                  <p:nvSpPr>
                    <p:cNvPr id="85" name="TextBox 84"/>
                    <p:cNvSpPr txBox="1"/>
                    <p:nvPr/>
                  </p:nvSpPr>
                  <p:spPr>
                    <a:xfrm flipH="1">
                      <a:off x="4661205" y="2183595"/>
                      <a:ext cx="87405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dirty="0"/>
                        <a:t>Gpio12</a:t>
                      </a:r>
                    </a:p>
                  </p:txBody>
                </p:sp>
                <p:sp>
                  <p:nvSpPr>
                    <p:cNvPr id="86" name="TextBox 85"/>
                    <p:cNvSpPr txBox="1"/>
                    <p:nvPr/>
                  </p:nvSpPr>
                  <p:spPr>
                    <a:xfrm flipH="1">
                      <a:off x="4661205" y="2566884"/>
                      <a:ext cx="87405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dirty="0"/>
                        <a:t>Gpio13</a:t>
                      </a:r>
                    </a:p>
                  </p:txBody>
                </p:sp>
                <p:sp>
                  <p:nvSpPr>
                    <p:cNvPr id="87" name="TextBox 86"/>
                    <p:cNvSpPr txBox="1"/>
                    <p:nvPr/>
                  </p:nvSpPr>
                  <p:spPr>
                    <a:xfrm flipH="1">
                      <a:off x="4661205" y="2922218"/>
                      <a:ext cx="87405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dirty="0" err="1"/>
                        <a:t>Vcc</a:t>
                      </a:r>
                      <a:endParaRPr lang="en-US" dirty="0"/>
                    </a:p>
                  </p:txBody>
                </p:sp>
              </p:grpSp>
              <p:grpSp>
                <p:nvGrpSpPr>
                  <p:cNvPr id="55" name="Group 54"/>
                  <p:cNvGrpSpPr/>
                  <p:nvPr/>
                </p:nvGrpSpPr>
                <p:grpSpPr>
                  <a:xfrm>
                    <a:off x="8149997" y="1382632"/>
                    <a:ext cx="1167502" cy="2888403"/>
                    <a:chOff x="8070239" y="3710630"/>
                    <a:chExt cx="1167502" cy="2888403"/>
                  </a:xfrm>
                </p:grpSpPr>
                <p:sp>
                  <p:nvSpPr>
                    <p:cNvPr id="56" name="Oval 55"/>
                    <p:cNvSpPr/>
                    <p:nvPr/>
                  </p:nvSpPr>
                  <p:spPr>
                    <a:xfrm>
                      <a:off x="8071735" y="3788809"/>
                      <a:ext cx="210620" cy="231168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  <p:sp>
                  <p:nvSpPr>
                    <p:cNvPr id="57" name="Oval 56"/>
                    <p:cNvSpPr/>
                    <p:nvPr/>
                  </p:nvSpPr>
                  <p:spPr>
                    <a:xfrm>
                      <a:off x="8071735" y="4148809"/>
                      <a:ext cx="210620" cy="231168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  <p:sp>
                  <p:nvSpPr>
                    <p:cNvPr id="58" name="Oval 57"/>
                    <p:cNvSpPr/>
                    <p:nvPr/>
                  </p:nvSpPr>
                  <p:spPr>
                    <a:xfrm>
                      <a:off x="8070987" y="4508809"/>
                      <a:ext cx="210620" cy="231168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  <p:sp>
                  <p:nvSpPr>
                    <p:cNvPr id="59" name="Oval 58"/>
                    <p:cNvSpPr/>
                    <p:nvPr/>
                  </p:nvSpPr>
                  <p:spPr>
                    <a:xfrm>
                      <a:off x="8070987" y="4868809"/>
                      <a:ext cx="210620" cy="231168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  <p:sp>
                  <p:nvSpPr>
                    <p:cNvPr id="60" name="Oval 59"/>
                    <p:cNvSpPr/>
                    <p:nvPr/>
                  </p:nvSpPr>
                  <p:spPr>
                    <a:xfrm>
                      <a:off x="8070987" y="5228809"/>
                      <a:ext cx="210620" cy="231168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  <p:sp>
                  <p:nvSpPr>
                    <p:cNvPr id="61" name="Oval 60"/>
                    <p:cNvSpPr/>
                    <p:nvPr/>
                  </p:nvSpPr>
                  <p:spPr>
                    <a:xfrm>
                      <a:off x="8070987" y="5588809"/>
                      <a:ext cx="210620" cy="231168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  <p:sp>
                  <p:nvSpPr>
                    <p:cNvPr id="62" name="Oval 61"/>
                    <p:cNvSpPr/>
                    <p:nvPr/>
                  </p:nvSpPr>
                  <p:spPr>
                    <a:xfrm>
                      <a:off x="8070239" y="5948809"/>
                      <a:ext cx="210620" cy="231168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  <p:sp>
                  <p:nvSpPr>
                    <p:cNvPr id="63" name="Oval 62"/>
                    <p:cNvSpPr/>
                    <p:nvPr/>
                  </p:nvSpPr>
                  <p:spPr>
                    <a:xfrm>
                      <a:off x="8070239" y="6308809"/>
                      <a:ext cx="210620" cy="231168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  <p:sp>
                  <p:nvSpPr>
                    <p:cNvPr id="64" name="TextBox 63"/>
                    <p:cNvSpPr txBox="1"/>
                    <p:nvPr/>
                  </p:nvSpPr>
                  <p:spPr>
                    <a:xfrm flipH="1">
                      <a:off x="8274508" y="3710630"/>
                      <a:ext cx="52555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TX</a:t>
                      </a:r>
                    </a:p>
                  </p:txBody>
                </p:sp>
                <p:sp>
                  <p:nvSpPr>
                    <p:cNvPr id="65" name="TextBox 64"/>
                    <p:cNvSpPr txBox="1"/>
                    <p:nvPr/>
                  </p:nvSpPr>
                  <p:spPr>
                    <a:xfrm flipH="1">
                      <a:off x="8274508" y="4034583"/>
                      <a:ext cx="52555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RX</a:t>
                      </a:r>
                    </a:p>
                  </p:txBody>
                </p:sp>
                <p:sp>
                  <p:nvSpPr>
                    <p:cNvPr id="66" name="TextBox 65"/>
                    <p:cNvSpPr txBox="1"/>
                    <p:nvPr/>
                  </p:nvSpPr>
                  <p:spPr>
                    <a:xfrm flipH="1">
                      <a:off x="8274508" y="4401705"/>
                      <a:ext cx="96323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Gpio5</a:t>
                      </a:r>
                    </a:p>
                  </p:txBody>
                </p:sp>
                <p:sp>
                  <p:nvSpPr>
                    <p:cNvPr id="67" name="TextBox 66"/>
                    <p:cNvSpPr txBox="1"/>
                    <p:nvPr/>
                  </p:nvSpPr>
                  <p:spPr>
                    <a:xfrm flipH="1">
                      <a:off x="8274508" y="4787491"/>
                      <a:ext cx="96323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Gpio4</a:t>
                      </a:r>
                    </a:p>
                  </p:txBody>
                </p:sp>
                <p:sp>
                  <p:nvSpPr>
                    <p:cNvPr id="68" name="TextBox 67"/>
                    <p:cNvSpPr txBox="1"/>
                    <p:nvPr/>
                  </p:nvSpPr>
                  <p:spPr>
                    <a:xfrm flipH="1">
                      <a:off x="8274508" y="5138464"/>
                      <a:ext cx="96323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Gpio0</a:t>
                      </a:r>
                    </a:p>
                  </p:txBody>
                </p:sp>
                <p:sp>
                  <p:nvSpPr>
                    <p:cNvPr id="69" name="TextBox 68"/>
                    <p:cNvSpPr txBox="1"/>
                    <p:nvPr/>
                  </p:nvSpPr>
                  <p:spPr>
                    <a:xfrm flipH="1">
                      <a:off x="8274508" y="5492942"/>
                      <a:ext cx="96323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Gpio2</a:t>
                      </a:r>
                    </a:p>
                  </p:txBody>
                </p:sp>
                <p:sp>
                  <p:nvSpPr>
                    <p:cNvPr id="70" name="TextBox 69"/>
                    <p:cNvSpPr txBox="1"/>
                    <p:nvPr/>
                  </p:nvSpPr>
                  <p:spPr>
                    <a:xfrm flipH="1">
                      <a:off x="8274508" y="5851037"/>
                      <a:ext cx="96323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Gpio15</a:t>
                      </a:r>
                    </a:p>
                  </p:txBody>
                </p:sp>
                <p:sp>
                  <p:nvSpPr>
                    <p:cNvPr id="71" name="TextBox 70"/>
                    <p:cNvSpPr txBox="1"/>
                    <p:nvPr/>
                  </p:nvSpPr>
                  <p:spPr>
                    <a:xfrm flipH="1">
                      <a:off x="8274508" y="6229701"/>
                      <a:ext cx="96323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 err="1"/>
                        <a:t>Gnd</a:t>
                      </a:r>
                      <a:endParaRPr lang="en-US" dirty="0"/>
                    </a:p>
                  </p:txBody>
                </p:sp>
              </p:grpSp>
            </p:grpSp>
            <p:sp>
              <p:nvSpPr>
                <p:cNvPr id="6" name="Freeform: Shape 5"/>
                <p:cNvSpPr/>
                <p:nvPr/>
              </p:nvSpPr>
              <p:spPr>
                <a:xfrm>
                  <a:off x="4214529" y="2067114"/>
                  <a:ext cx="385965" cy="0"/>
                </a:xfrm>
                <a:custGeom>
                  <a:avLst/>
                  <a:gdLst>
                    <a:gd name="connsiteX0" fmla="*/ 0 w 385965"/>
                    <a:gd name="connsiteY0" fmla="*/ 0 h 0"/>
                    <a:gd name="connsiteX1" fmla="*/ 385965 w 385965"/>
                    <a:gd name="connsiteY1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85965">
                      <a:moveTo>
                        <a:pt x="0" y="0"/>
                      </a:moveTo>
                      <a:lnTo>
                        <a:pt x="385965" y="0"/>
                      </a:lnTo>
                    </a:path>
                  </a:pathLst>
                </a:cu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Freeform: Shape 6"/>
                <p:cNvSpPr/>
                <p:nvPr/>
              </p:nvSpPr>
              <p:spPr>
                <a:xfrm>
                  <a:off x="4214529" y="2411201"/>
                  <a:ext cx="385965" cy="0"/>
                </a:xfrm>
                <a:custGeom>
                  <a:avLst/>
                  <a:gdLst>
                    <a:gd name="connsiteX0" fmla="*/ 0 w 385965"/>
                    <a:gd name="connsiteY0" fmla="*/ 0 h 0"/>
                    <a:gd name="connsiteX1" fmla="*/ 385965 w 385965"/>
                    <a:gd name="connsiteY1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85965">
                      <a:moveTo>
                        <a:pt x="0" y="0"/>
                      </a:moveTo>
                      <a:lnTo>
                        <a:pt x="385965" y="0"/>
                      </a:lnTo>
                    </a:path>
                  </a:pathLst>
                </a:cu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Freeform: Shape 7"/>
                <p:cNvSpPr/>
                <p:nvPr/>
              </p:nvSpPr>
              <p:spPr>
                <a:xfrm>
                  <a:off x="4207897" y="2779033"/>
                  <a:ext cx="385965" cy="0"/>
                </a:xfrm>
                <a:custGeom>
                  <a:avLst/>
                  <a:gdLst>
                    <a:gd name="connsiteX0" fmla="*/ 0 w 385965"/>
                    <a:gd name="connsiteY0" fmla="*/ 0 h 0"/>
                    <a:gd name="connsiteX1" fmla="*/ 385965 w 385965"/>
                    <a:gd name="connsiteY1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85965">
                      <a:moveTo>
                        <a:pt x="0" y="0"/>
                      </a:moveTo>
                      <a:lnTo>
                        <a:pt x="385965" y="0"/>
                      </a:lnTo>
                    </a:path>
                  </a:pathLst>
                </a:cu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Freeform: Shape 8"/>
                <p:cNvSpPr/>
                <p:nvPr/>
              </p:nvSpPr>
              <p:spPr>
                <a:xfrm>
                  <a:off x="4207897" y="3123120"/>
                  <a:ext cx="385965" cy="0"/>
                </a:xfrm>
                <a:custGeom>
                  <a:avLst/>
                  <a:gdLst>
                    <a:gd name="connsiteX0" fmla="*/ 0 w 385965"/>
                    <a:gd name="connsiteY0" fmla="*/ 0 h 0"/>
                    <a:gd name="connsiteX1" fmla="*/ 385965 w 385965"/>
                    <a:gd name="connsiteY1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85965">
                      <a:moveTo>
                        <a:pt x="0" y="0"/>
                      </a:moveTo>
                      <a:lnTo>
                        <a:pt x="385965" y="0"/>
                      </a:lnTo>
                    </a:path>
                  </a:pathLst>
                </a:cu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Freeform: Shape 9"/>
                <p:cNvSpPr/>
                <p:nvPr/>
              </p:nvSpPr>
              <p:spPr>
                <a:xfrm>
                  <a:off x="4214529" y="3512108"/>
                  <a:ext cx="385965" cy="0"/>
                </a:xfrm>
                <a:custGeom>
                  <a:avLst/>
                  <a:gdLst>
                    <a:gd name="connsiteX0" fmla="*/ 0 w 385965"/>
                    <a:gd name="connsiteY0" fmla="*/ 0 h 0"/>
                    <a:gd name="connsiteX1" fmla="*/ 385965 w 385965"/>
                    <a:gd name="connsiteY1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85965">
                      <a:moveTo>
                        <a:pt x="0" y="0"/>
                      </a:moveTo>
                      <a:lnTo>
                        <a:pt x="385965" y="0"/>
                      </a:lnTo>
                    </a:path>
                  </a:pathLst>
                </a:cu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Freeform: Shape 10"/>
                <p:cNvSpPr/>
                <p:nvPr/>
              </p:nvSpPr>
              <p:spPr>
                <a:xfrm>
                  <a:off x="4214529" y="3856195"/>
                  <a:ext cx="385965" cy="0"/>
                </a:xfrm>
                <a:custGeom>
                  <a:avLst/>
                  <a:gdLst>
                    <a:gd name="connsiteX0" fmla="*/ 0 w 385965"/>
                    <a:gd name="connsiteY0" fmla="*/ 0 h 0"/>
                    <a:gd name="connsiteX1" fmla="*/ 385965 w 385965"/>
                    <a:gd name="connsiteY1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85965">
                      <a:moveTo>
                        <a:pt x="0" y="0"/>
                      </a:moveTo>
                      <a:lnTo>
                        <a:pt x="385965" y="0"/>
                      </a:lnTo>
                    </a:path>
                  </a:pathLst>
                </a:cu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Freeform: Shape 11"/>
                <p:cNvSpPr/>
                <p:nvPr/>
              </p:nvSpPr>
              <p:spPr>
                <a:xfrm>
                  <a:off x="4207897" y="4224027"/>
                  <a:ext cx="385965" cy="0"/>
                </a:xfrm>
                <a:custGeom>
                  <a:avLst/>
                  <a:gdLst>
                    <a:gd name="connsiteX0" fmla="*/ 0 w 385965"/>
                    <a:gd name="connsiteY0" fmla="*/ 0 h 0"/>
                    <a:gd name="connsiteX1" fmla="*/ 385965 w 385965"/>
                    <a:gd name="connsiteY1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85965">
                      <a:moveTo>
                        <a:pt x="0" y="0"/>
                      </a:moveTo>
                      <a:lnTo>
                        <a:pt x="385965" y="0"/>
                      </a:lnTo>
                    </a:path>
                  </a:pathLst>
                </a:cu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Freeform: Shape 12"/>
                <p:cNvSpPr/>
                <p:nvPr/>
              </p:nvSpPr>
              <p:spPr>
                <a:xfrm>
                  <a:off x="4207897" y="4568114"/>
                  <a:ext cx="385965" cy="0"/>
                </a:xfrm>
                <a:custGeom>
                  <a:avLst/>
                  <a:gdLst>
                    <a:gd name="connsiteX0" fmla="*/ 0 w 385965"/>
                    <a:gd name="connsiteY0" fmla="*/ 0 h 0"/>
                    <a:gd name="connsiteX1" fmla="*/ 385965 w 385965"/>
                    <a:gd name="connsiteY1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85965">
                      <a:moveTo>
                        <a:pt x="0" y="0"/>
                      </a:moveTo>
                      <a:lnTo>
                        <a:pt x="385965" y="0"/>
                      </a:lnTo>
                    </a:path>
                  </a:pathLst>
                </a:cu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Freeform: Shape 13"/>
                <p:cNvSpPr/>
                <p:nvPr/>
              </p:nvSpPr>
              <p:spPr>
                <a:xfrm>
                  <a:off x="6782258" y="2066679"/>
                  <a:ext cx="385965" cy="0"/>
                </a:xfrm>
                <a:custGeom>
                  <a:avLst/>
                  <a:gdLst>
                    <a:gd name="connsiteX0" fmla="*/ 0 w 385965"/>
                    <a:gd name="connsiteY0" fmla="*/ 0 h 0"/>
                    <a:gd name="connsiteX1" fmla="*/ 385965 w 385965"/>
                    <a:gd name="connsiteY1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85965">
                      <a:moveTo>
                        <a:pt x="0" y="0"/>
                      </a:moveTo>
                      <a:lnTo>
                        <a:pt x="385965" y="0"/>
                      </a:lnTo>
                    </a:path>
                  </a:pathLst>
                </a:cu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Freeform: Shape 14"/>
                <p:cNvSpPr/>
                <p:nvPr/>
              </p:nvSpPr>
              <p:spPr>
                <a:xfrm>
                  <a:off x="6782258" y="2410766"/>
                  <a:ext cx="385965" cy="0"/>
                </a:xfrm>
                <a:custGeom>
                  <a:avLst/>
                  <a:gdLst>
                    <a:gd name="connsiteX0" fmla="*/ 0 w 385965"/>
                    <a:gd name="connsiteY0" fmla="*/ 0 h 0"/>
                    <a:gd name="connsiteX1" fmla="*/ 385965 w 385965"/>
                    <a:gd name="connsiteY1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85965">
                      <a:moveTo>
                        <a:pt x="0" y="0"/>
                      </a:moveTo>
                      <a:lnTo>
                        <a:pt x="385965" y="0"/>
                      </a:lnTo>
                    </a:path>
                  </a:pathLst>
                </a:cu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Freeform: Shape 15"/>
                <p:cNvSpPr/>
                <p:nvPr/>
              </p:nvSpPr>
              <p:spPr>
                <a:xfrm>
                  <a:off x="6775626" y="2778598"/>
                  <a:ext cx="385965" cy="0"/>
                </a:xfrm>
                <a:custGeom>
                  <a:avLst/>
                  <a:gdLst>
                    <a:gd name="connsiteX0" fmla="*/ 0 w 385965"/>
                    <a:gd name="connsiteY0" fmla="*/ 0 h 0"/>
                    <a:gd name="connsiteX1" fmla="*/ 385965 w 385965"/>
                    <a:gd name="connsiteY1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85965">
                      <a:moveTo>
                        <a:pt x="0" y="0"/>
                      </a:moveTo>
                      <a:lnTo>
                        <a:pt x="385965" y="0"/>
                      </a:lnTo>
                    </a:path>
                  </a:pathLst>
                </a:cu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Freeform: Shape 16"/>
                <p:cNvSpPr/>
                <p:nvPr/>
              </p:nvSpPr>
              <p:spPr>
                <a:xfrm>
                  <a:off x="6775626" y="3122685"/>
                  <a:ext cx="385965" cy="0"/>
                </a:xfrm>
                <a:custGeom>
                  <a:avLst/>
                  <a:gdLst>
                    <a:gd name="connsiteX0" fmla="*/ 0 w 385965"/>
                    <a:gd name="connsiteY0" fmla="*/ 0 h 0"/>
                    <a:gd name="connsiteX1" fmla="*/ 385965 w 385965"/>
                    <a:gd name="connsiteY1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85965">
                      <a:moveTo>
                        <a:pt x="0" y="0"/>
                      </a:moveTo>
                      <a:lnTo>
                        <a:pt x="385965" y="0"/>
                      </a:lnTo>
                    </a:path>
                  </a:pathLst>
                </a:cu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Freeform: Shape 17"/>
                <p:cNvSpPr/>
                <p:nvPr/>
              </p:nvSpPr>
              <p:spPr>
                <a:xfrm>
                  <a:off x="6782258" y="3511673"/>
                  <a:ext cx="385965" cy="0"/>
                </a:xfrm>
                <a:custGeom>
                  <a:avLst/>
                  <a:gdLst>
                    <a:gd name="connsiteX0" fmla="*/ 0 w 385965"/>
                    <a:gd name="connsiteY0" fmla="*/ 0 h 0"/>
                    <a:gd name="connsiteX1" fmla="*/ 385965 w 385965"/>
                    <a:gd name="connsiteY1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85965">
                      <a:moveTo>
                        <a:pt x="0" y="0"/>
                      </a:moveTo>
                      <a:lnTo>
                        <a:pt x="385965" y="0"/>
                      </a:lnTo>
                    </a:path>
                  </a:pathLst>
                </a:cu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Freeform: Shape 18"/>
                <p:cNvSpPr/>
                <p:nvPr/>
              </p:nvSpPr>
              <p:spPr>
                <a:xfrm>
                  <a:off x="6782258" y="3855760"/>
                  <a:ext cx="385965" cy="0"/>
                </a:xfrm>
                <a:custGeom>
                  <a:avLst/>
                  <a:gdLst>
                    <a:gd name="connsiteX0" fmla="*/ 0 w 385965"/>
                    <a:gd name="connsiteY0" fmla="*/ 0 h 0"/>
                    <a:gd name="connsiteX1" fmla="*/ 385965 w 385965"/>
                    <a:gd name="connsiteY1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85965">
                      <a:moveTo>
                        <a:pt x="0" y="0"/>
                      </a:moveTo>
                      <a:lnTo>
                        <a:pt x="385965" y="0"/>
                      </a:lnTo>
                    </a:path>
                  </a:pathLst>
                </a:cu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Freeform: Shape 19"/>
                <p:cNvSpPr/>
                <p:nvPr/>
              </p:nvSpPr>
              <p:spPr>
                <a:xfrm>
                  <a:off x="6775626" y="4223592"/>
                  <a:ext cx="385965" cy="0"/>
                </a:xfrm>
                <a:custGeom>
                  <a:avLst/>
                  <a:gdLst>
                    <a:gd name="connsiteX0" fmla="*/ 0 w 385965"/>
                    <a:gd name="connsiteY0" fmla="*/ 0 h 0"/>
                    <a:gd name="connsiteX1" fmla="*/ 385965 w 385965"/>
                    <a:gd name="connsiteY1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85965">
                      <a:moveTo>
                        <a:pt x="0" y="0"/>
                      </a:moveTo>
                      <a:lnTo>
                        <a:pt x="385965" y="0"/>
                      </a:lnTo>
                    </a:path>
                  </a:pathLst>
                </a:cu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Freeform: Shape 20"/>
                <p:cNvSpPr/>
                <p:nvPr/>
              </p:nvSpPr>
              <p:spPr>
                <a:xfrm>
                  <a:off x="6775626" y="4567679"/>
                  <a:ext cx="385965" cy="0"/>
                </a:xfrm>
                <a:custGeom>
                  <a:avLst/>
                  <a:gdLst>
                    <a:gd name="connsiteX0" fmla="*/ 0 w 385965"/>
                    <a:gd name="connsiteY0" fmla="*/ 0 h 0"/>
                    <a:gd name="connsiteX1" fmla="*/ 385965 w 385965"/>
                    <a:gd name="connsiteY1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85965">
                      <a:moveTo>
                        <a:pt x="0" y="0"/>
                      </a:moveTo>
                      <a:lnTo>
                        <a:pt x="385965" y="0"/>
                      </a:lnTo>
                    </a:path>
                  </a:pathLst>
                </a:cu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33" name="Freeform: Shape 332"/>
              <p:cNvSpPr/>
              <p:nvPr/>
            </p:nvSpPr>
            <p:spPr>
              <a:xfrm flipH="1">
                <a:off x="8676536" y="3347279"/>
                <a:ext cx="317223" cy="171021"/>
              </a:xfrm>
              <a:custGeom>
                <a:avLst/>
                <a:gdLst>
                  <a:gd name="connsiteX0" fmla="*/ 0 w 819150"/>
                  <a:gd name="connsiteY0" fmla="*/ 183356 h 357187"/>
                  <a:gd name="connsiteX1" fmla="*/ 204787 w 819150"/>
                  <a:gd name="connsiteY1" fmla="*/ 1190 h 357187"/>
                  <a:gd name="connsiteX2" fmla="*/ 360759 w 819150"/>
                  <a:gd name="connsiteY2" fmla="*/ 354806 h 357187"/>
                  <a:gd name="connsiteX3" fmla="*/ 535781 w 819150"/>
                  <a:gd name="connsiteY3" fmla="*/ 0 h 357187"/>
                  <a:gd name="connsiteX4" fmla="*/ 722709 w 819150"/>
                  <a:gd name="connsiteY4" fmla="*/ 357187 h 357187"/>
                  <a:gd name="connsiteX5" fmla="*/ 819150 w 819150"/>
                  <a:gd name="connsiteY5" fmla="*/ 161925 h 357187"/>
                  <a:gd name="connsiteX0" fmla="*/ 0 w 720328"/>
                  <a:gd name="connsiteY0" fmla="*/ 182166 h 357187"/>
                  <a:gd name="connsiteX1" fmla="*/ 105965 w 720328"/>
                  <a:gd name="connsiteY1" fmla="*/ 1190 h 357187"/>
                  <a:gd name="connsiteX2" fmla="*/ 261937 w 720328"/>
                  <a:gd name="connsiteY2" fmla="*/ 354806 h 357187"/>
                  <a:gd name="connsiteX3" fmla="*/ 436959 w 720328"/>
                  <a:gd name="connsiteY3" fmla="*/ 0 h 357187"/>
                  <a:gd name="connsiteX4" fmla="*/ 623887 w 720328"/>
                  <a:gd name="connsiteY4" fmla="*/ 357187 h 357187"/>
                  <a:gd name="connsiteX5" fmla="*/ 720328 w 720328"/>
                  <a:gd name="connsiteY5" fmla="*/ 161925 h 357187"/>
                  <a:gd name="connsiteX0" fmla="*/ 0 w 703660"/>
                  <a:gd name="connsiteY0" fmla="*/ 180975 h 357187"/>
                  <a:gd name="connsiteX1" fmla="*/ 89297 w 703660"/>
                  <a:gd name="connsiteY1" fmla="*/ 1190 h 357187"/>
                  <a:gd name="connsiteX2" fmla="*/ 245269 w 703660"/>
                  <a:gd name="connsiteY2" fmla="*/ 354806 h 357187"/>
                  <a:gd name="connsiteX3" fmla="*/ 420291 w 703660"/>
                  <a:gd name="connsiteY3" fmla="*/ 0 h 357187"/>
                  <a:gd name="connsiteX4" fmla="*/ 607219 w 703660"/>
                  <a:gd name="connsiteY4" fmla="*/ 357187 h 357187"/>
                  <a:gd name="connsiteX5" fmla="*/ 703660 w 703660"/>
                  <a:gd name="connsiteY5" fmla="*/ 161925 h 3571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3660" h="357187">
                    <a:moveTo>
                      <a:pt x="0" y="180975"/>
                    </a:moveTo>
                    <a:lnTo>
                      <a:pt x="89297" y="1190"/>
                    </a:lnTo>
                    <a:lnTo>
                      <a:pt x="245269" y="354806"/>
                    </a:lnTo>
                    <a:lnTo>
                      <a:pt x="420291" y="0"/>
                    </a:lnTo>
                    <a:lnTo>
                      <a:pt x="607219" y="357187"/>
                    </a:lnTo>
                    <a:lnTo>
                      <a:pt x="703660" y="161925"/>
                    </a:lnTo>
                  </a:path>
                </a:pathLst>
              </a:custGeom>
              <a:ln w="38100">
                <a:solidFill>
                  <a:srgbClr val="00B050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4" name="TextBox 333"/>
              <p:cNvSpPr txBox="1"/>
              <p:nvPr/>
            </p:nvSpPr>
            <p:spPr>
              <a:xfrm flipH="1">
                <a:off x="9160267" y="3243001"/>
                <a:ext cx="5000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>
                    <a:solidFill>
                      <a:srgbClr val="00B050"/>
                    </a:solidFill>
                  </a:defRPr>
                </a:lvl1pPr>
              </a:lstStyle>
              <a:p>
                <a:r>
                  <a:rPr lang="en-US" dirty="0" err="1"/>
                  <a:t>Vcc</a:t>
                </a:r>
                <a:endParaRPr lang="en-US" dirty="0"/>
              </a:p>
            </p:txBody>
          </p:sp>
          <p:cxnSp>
            <p:nvCxnSpPr>
              <p:cNvPr id="335" name="Straight Connector 334"/>
              <p:cNvCxnSpPr>
                <a:endCxn id="333" idx="5"/>
              </p:cNvCxnSpPr>
              <p:nvPr/>
            </p:nvCxnSpPr>
            <p:spPr>
              <a:xfrm flipV="1">
                <a:off x="8062371" y="3424809"/>
                <a:ext cx="614165" cy="2858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335"/>
              <p:cNvCxnSpPr>
                <a:stCxn id="333" idx="0"/>
                <a:endCxn id="334" idx="3"/>
              </p:cNvCxnSpPr>
              <p:nvPr/>
            </p:nvCxnSpPr>
            <p:spPr>
              <a:xfrm flipV="1">
                <a:off x="8993759" y="3427667"/>
                <a:ext cx="166508" cy="6263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7" name="Straight Connector 336"/>
              <p:cNvCxnSpPr/>
              <p:nvPr/>
            </p:nvCxnSpPr>
            <p:spPr>
              <a:xfrm flipV="1">
                <a:off x="8410868" y="3312812"/>
                <a:ext cx="0" cy="102744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/>
              <p:cNvCxnSpPr/>
              <p:nvPr/>
            </p:nvCxnSpPr>
            <p:spPr>
              <a:xfrm flipH="1" flipV="1">
                <a:off x="8410868" y="2899896"/>
                <a:ext cx="0" cy="233362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9" name="Straight Connector 338"/>
              <p:cNvCxnSpPr/>
              <p:nvPr/>
            </p:nvCxnSpPr>
            <p:spPr>
              <a:xfrm flipH="1">
                <a:off x="8347082" y="3104683"/>
                <a:ext cx="0" cy="176213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339"/>
              <p:cNvCxnSpPr/>
              <p:nvPr/>
            </p:nvCxnSpPr>
            <p:spPr>
              <a:xfrm flipH="1">
                <a:off x="8310172" y="3192789"/>
                <a:ext cx="38100" cy="0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1" name="TextBox 340"/>
              <p:cNvSpPr txBox="1"/>
              <p:nvPr/>
            </p:nvSpPr>
            <p:spPr>
              <a:xfrm flipH="1">
                <a:off x="8123770" y="2546889"/>
                <a:ext cx="5741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>
                    <a:solidFill>
                      <a:srgbClr val="7030A0"/>
                    </a:solidFill>
                  </a:defRPr>
                </a:lvl1pPr>
              </a:lstStyle>
              <a:p>
                <a:r>
                  <a:rPr lang="en-US" dirty="0" err="1"/>
                  <a:t>Gnd</a:t>
                </a:r>
                <a:endParaRPr lang="en-US" dirty="0"/>
              </a:p>
            </p:txBody>
          </p:sp>
          <p:sp>
            <p:nvSpPr>
              <p:cNvPr id="342" name="TextBox 341"/>
              <p:cNvSpPr txBox="1"/>
              <p:nvPr/>
            </p:nvSpPr>
            <p:spPr>
              <a:xfrm flipH="1">
                <a:off x="9181697" y="3979072"/>
                <a:ext cx="5741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>
                    <a:solidFill>
                      <a:srgbClr val="00B050"/>
                    </a:solidFill>
                  </a:defRPr>
                </a:lvl1pPr>
              </a:lstStyle>
              <a:p>
                <a:r>
                  <a:rPr lang="en-US" dirty="0" err="1"/>
                  <a:t>Gnd</a:t>
                </a:r>
                <a:endParaRPr lang="en-US" dirty="0"/>
              </a:p>
            </p:txBody>
          </p:sp>
          <p:sp>
            <p:nvSpPr>
              <p:cNvPr id="343" name="Freeform: Shape 342"/>
              <p:cNvSpPr/>
              <p:nvPr/>
            </p:nvSpPr>
            <p:spPr>
              <a:xfrm>
                <a:off x="2718901" y="1974166"/>
                <a:ext cx="317223" cy="171021"/>
              </a:xfrm>
              <a:custGeom>
                <a:avLst/>
                <a:gdLst>
                  <a:gd name="connsiteX0" fmla="*/ 0 w 819150"/>
                  <a:gd name="connsiteY0" fmla="*/ 183356 h 357187"/>
                  <a:gd name="connsiteX1" fmla="*/ 204787 w 819150"/>
                  <a:gd name="connsiteY1" fmla="*/ 1190 h 357187"/>
                  <a:gd name="connsiteX2" fmla="*/ 360759 w 819150"/>
                  <a:gd name="connsiteY2" fmla="*/ 354806 h 357187"/>
                  <a:gd name="connsiteX3" fmla="*/ 535781 w 819150"/>
                  <a:gd name="connsiteY3" fmla="*/ 0 h 357187"/>
                  <a:gd name="connsiteX4" fmla="*/ 722709 w 819150"/>
                  <a:gd name="connsiteY4" fmla="*/ 357187 h 357187"/>
                  <a:gd name="connsiteX5" fmla="*/ 819150 w 819150"/>
                  <a:gd name="connsiteY5" fmla="*/ 161925 h 357187"/>
                  <a:gd name="connsiteX0" fmla="*/ 0 w 720328"/>
                  <a:gd name="connsiteY0" fmla="*/ 182166 h 357187"/>
                  <a:gd name="connsiteX1" fmla="*/ 105965 w 720328"/>
                  <a:gd name="connsiteY1" fmla="*/ 1190 h 357187"/>
                  <a:gd name="connsiteX2" fmla="*/ 261937 w 720328"/>
                  <a:gd name="connsiteY2" fmla="*/ 354806 h 357187"/>
                  <a:gd name="connsiteX3" fmla="*/ 436959 w 720328"/>
                  <a:gd name="connsiteY3" fmla="*/ 0 h 357187"/>
                  <a:gd name="connsiteX4" fmla="*/ 623887 w 720328"/>
                  <a:gd name="connsiteY4" fmla="*/ 357187 h 357187"/>
                  <a:gd name="connsiteX5" fmla="*/ 720328 w 720328"/>
                  <a:gd name="connsiteY5" fmla="*/ 161925 h 357187"/>
                  <a:gd name="connsiteX0" fmla="*/ 0 w 703660"/>
                  <a:gd name="connsiteY0" fmla="*/ 180975 h 357187"/>
                  <a:gd name="connsiteX1" fmla="*/ 89297 w 703660"/>
                  <a:gd name="connsiteY1" fmla="*/ 1190 h 357187"/>
                  <a:gd name="connsiteX2" fmla="*/ 245269 w 703660"/>
                  <a:gd name="connsiteY2" fmla="*/ 354806 h 357187"/>
                  <a:gd name="connsiteX3" fmla="*/ 420291 w 703660"/>
                  <a:gd name="connsiteY3" fmla="*/ 0 h 357187"/>
                  <a:gd name="connsiteX4" fmla="*/ 607219 w 703660"/>
                  <a:gd name="connsiteY4" fmla="*/ 357187 h 357187"/>
                  <a:gd name="connsiteX5" fmla="*/ 703660 w 703660"/>
                  <a:gd name="connsiteY5" fmla="*/ 161925 h 3571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3660" h="357187">
                    <a:moveTo>
                      <a:pt x="0" y="180975"/>
                    </a:moveTo>
                    <a:lnTo>
                      <a:pt x="89297" y="1190"/>
                    </a:lnTo>
                    <a:lnTo>
                      <a:pt x="245269" y="354806"/>
                    </a:lnTo>
                    <a:lnTo>
                      <a:pt x="420291" y="0"/>
                    </a:lnTo>
                    <a:lnTo>
                      <a:pt x="607219" y="357187"/>
                    </a:lnTo>
                    <a:lnTo>
                      <a:pt x="703660" y="161925"/>
                    </a:lnTo>
                  </a:path>
                </a:pathLst>
              </a:custGeom>
              <a:ln w="38100">
                <a:solidFill>
                  <a:srgbClr val="00B050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4" name="TextBox 343"/>
              <p:cNvSpPr txBox="1"/>
              <p:nvPr/>
            </p:nvSpPr>
            <p:spPr>
              <a:xfrm>
                <a:off x="2052320" y="1869888"/>
                <a:ext cx="5000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>
                    <a:solidFill>
                      <a:srgbClr val="00B050"/>
                    </a:solidFill>
                  </a:defRPr>
                </a:lvl1pPr>
              </a:lstStyle>
              <a:p>
                <a:r>
                  <a:rPr lang="en-US" dirty="0" err="1"/>
                  <a:t>Vcc</a:t>
                </a:r>
                <a:endParaRPr lang="en-US" dirty="0"/>
              </a:p>
            </p:txBody>
          </p:sp>
          <p:cxnSp>
            <p:nvCxnSpPr>
              <p:cNvPr id="345" name="Straight Connector 344"/>
              <p:cNvCxnSpPr>
                <a:endCxn id="343" idx="5"/>
              </p:cNvCxnSpPr>
              <p:nvPr/>
            </p:nvCxnSpPr>
            <p:spPr>
              <a:xfrm flipH="1" flipV="1">
                <a:off x="3036124" y="2051696"/>
                <a:ext cx="614165" cy="2858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6" name="Straight Connector 345"/>
              <p:cNvCxnSpPr>
                <a:stCxn id="343" idx="0"/>
                <a:endCxn id="344" idx="3"/>
              </p:cNvCxnSpPr>
              <p:nvPr/>
            </p:nvCxnSpPr>
            <p:spPr>
              <a:xfrm flipH="1" flipV="1">
                <a:off x="2552393" y="2054554"/>
                <a:ext cx="166508" cy="6263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7" name="Straight Connector 346"/>
              <p:cNvCxnSpPr/>
              <p:nvPr/>
            </p:nvCxnSpPr>
            <p:spPr>
              <a:xfrm flipV="1">
                <a:off x="3301792" y="1889300"/>
                <a:ext cx="0" cy="162396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8" name="Straight Connector 347"/>
              <p:cNvCxnSpPr/>
              <p:nvPr/>
            </p:nvCxnSpPr>
            <p:spPr>
              <a:xfrm flipV="1">
                <a:off x="3301792" y="1526783"/>
                <a:ext cx="0" cy="233362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9" name="Straight Connector 348"/>
              <p:cNvCxnSpPr/>
              <p:nvPr/>
            </p:nvCxnSpPr>
            <p:spPr>
              <a:xfrm>
                <a:off x="3365578" y="1731570"/>
                <a:ext cx="0" cy="176213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0" name="Straight Connector 349"/>
              <p:cNvCxnSpPr/>
              <p:nvPr/>
            </p:nvCxnSpPr>
            <p:spPr>
              <a:xfrm>
                <a:off x="3364388" y="1819676"/>
                <a:ext cx="38100" cy="0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51" name="TextBox 350"/>
              <p:cNvSpPr txBox="1"/>
              <p:nvPr/>
            </p:nvSpPr>
            <p:spPr>
              <a:xfrm>
                <a:off x="3014694" y="1173776"/>
                <a:ext cx="5741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>
                    <a:solidFill>
                      <a:srgbClr val="7030A0"/>
                    </a:solidFill>
                  </a:defRPr>
                </a:lvl1pPr>
              </a:lstStyle>
              <a:p>
                <a:r>
                  <a:rPr lang="en-US" dirty="0" err="1"/>
                  <a:t>Gnd</a:t>
                </a:r>
                <a:endParaRPr lang="en-US" dirty="0"/>
              </a:p>
            </p:txBody>
          </p:sp>
          <p:sp>
            <p:nvSpPr>
              <p:cNvPr id="352" name="TextBox 351"/>
              <p:cNvSpPr txBox="1"/>
              <p:nvPr/>
            </p:nvSpPr>
            <p:spPr>
              <a:xfrm>
                <a:off x="1461366" y="2546410"/>
                <a:ext cx="5000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>
                    <a:solidFill>
                      <a:srgbClr val="00B050"/>
                    </a:solidFill>
                  </a:defRPr>
                </a:lvl1pPr>
              </a:lstStyle>
              <a:p>
                <a:r>
                  <a:rPr lang="en-US" dirty="0" err="1"/>
                  <a:t>Vcc</a:t>
                </a:r>
                <a:endParaRPr lang="en-US" dirty="0"/>
              </a:p>
            </p:txBody>
          </p:sp>
          <p:sp>
            <p:nvSpPr>
              <p:cNvPr id="354" name="TextBox 353"/>
              <p:cNvSpPr txBox="1"/>
              <p:nvPr/>
            </p:nvSpPr>
            <p:spPr>
              <a:xfrm flipH="1">
                <a:off x="8834749" y="3040109"/>
                <a:ext cx="5229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10k</a:t>
                </a:r>
              </a:p>
            </p:txBody>
          </p:sp>
          <p:sp>
            <p:nvSpPr>
              <p:cNvPr id="355" name="TextBox 354"/>
              <p:cNvSpPr txBox="1"/>
              <p:nvPr/>
            </p:nvSpPr>
            <p:spPr>
              <a:xfrm flipH="1">
                <a:off x="2629008" y="1615991"/>
                <a:ext cx="5229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10k</a:t>
                </a:r>
              </a:p>
            </p:txBody>
          </p:sp>
          <p:sp>
            <p:nvSpPr>
              <p:cNvPr id="356" name="TextBox 355"/>
              <p:cNvSpPr txBox="1"/>
              <p:nvPr/>
            </p:nvSpPr>
            <p:spPr>
              <a:xfrm>
                <a:off x="2822467" y="4371787"/>
                <a:ext cx="5000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>
                    <a:solidFill>
                      <a:srgbClr val="0070C0"/>
                    </a:solidFill>
                  </a:defRPr>
                </a:lvl1pPr>
              </a:lstStyle>
              <a:p>
                <a:r>
                  <a:rPr lang="en-US" dirty="0" err="1"/>
                  <a:t>Vcc</a:t>
                </a:r>
                <a:endParaRPr lang="en-US" dirty="0"/>
              </a:p>
            </p:txBody>
          </p:sp>
          <p:cxnSp>
            <p:nvCxnSpPr>
              <p:cNvPr id="357" name="Straight Connector 356"/>
              <p:cNvCxnSpPr>
                <a:stCxn id="356" idx="3"/>
              </p:cNvCxnSpPr>
              <p:nvPr/>
            </p:nvCxnSpPr>
            <p:spPr>
              <a:xfrm>
                <a:off x="3322540" y="4556453"/>
                <a:ext cx="405185" cy="9399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8" name="Freeform: Shape 357"/>
              <p:cNvSpPr/>
              <p:nvPr/>
            </p:nvSpPr>
            <p:spPr>
              <a:xfrm flipH="1">
                <a:off x="8717950" y="3735235"/>
                <a:ext cx="317223" cy="171021"/>
              </a:xfrm>
              <a:custGeom>
                <a:avLst/>
                <a:gdLst>
                  <a:gd name="connsiteX0" fmla="*/ 0 w 819150"/>
                  <a:gd name="connsiteY0" fmla="*/ 183356 h 357187"/>
                  <a:gd name="connsiteX1" fmla="*/ 204787 w 819150"/>
                  <a:gd name="connsiteY1" fmla="*/ 1190 h 357187"/>
                  <a:gd name="connsiteX2" fmla="*/ 360759 w 819150"/>
                  <a:gd name="connsiteY2" fmla="*/ 354806 h 357187"/>
                  <a:gd name="connsiteX3" fmla="*/ 535781 w 819150"/>
                  <a:gd name="connsiteY3" fmla="*/ 0 h 357187"/>
                  <a:gd name="connsiteX4" fmla="*/ 722709 w 819150"/>
                  <a:gd name="connsiteY4" fmla="*/ 357187 h 357187"/>
                  <a:gd name="connsiteX5" fmla="*/ 819150 w 819150"/>
                  <a:gd name="connsiteY5" fmla="*/ 161925 h 357187"/>
                  <a:gd name="connsiteX0" fmla="*/ 0 w 720328"/>
                  <a:gd name="connsiteY0" fmla="*/ 182166 h 357187"/>
                  <a:gd name="connsiteX1" fmla="*/ 105965 w 720328"/>
                  <a:gd name="connsiteY1" fmla="*/ 1190 h 357187"/>
                  <a:gd name="connsiteX2" fmla="*/ 261937 w 720328"/>
                  <a:gd name="connsiteY2" fmla="*/ 354806 h 357187"/>
                  <a:gd name="connsiteX3" fmla="*/ 436959 w 720328"/>
                  <a:gd name="connsiteY3" fmla="*/ 0 h 357187"/>
                  <a:gd name="connsiteX4" fmla="*/ 623887 w 720328"/>
                  <a:gd name="connsiteY4" fmla="*/ 357187 h 357187"/>
                  <a:gd name="connsiteX5" fmla="*/ 720328 w 720328"/>
                  <a:gd name="connsiteY5" fmla="*/ 161925 h 357187"/>
                  <a:gd name="connsiteX0" fmla="*/ 0 w 703660"/>
                  <a:gd name="connsiteY0" fmla="*/ 180975 h 357187"/>
                  <a:gd name="connsiteX1" fmla="*/ 89297 w 703660"/>
                  <a:gd name="connsiteY1" fmla="*/ 1190 h 357187"/>
                  <a:gd name="connsiteX2" fmla="*/ 245269 w 703660"/>
                  <a:gd name="connsiteY2" fmla="*/ 354806 h 357187"/>
                  <a:gd name="connsiteX3" fmla="*/ 420291 w 703660"/>
                  <a:gd name="connsiteY3" fmla="*/ 0 h 357187"/>
                  <a:gd name="connsiteX4" fmla="*/ 607219 w 703660"/>
                  <a:gd name="connsiteY4" fmla="*/ 357187 h 357187"/>
                  <a:gd name="connsiteX5" fmla="*/ 703660 w 703660"/>
                  <a:gd name="connsiteY5" fmla="*/ 161925 h 3571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3660" h="357187">
                    <a:moveTo>
                      <a:pt x="0" y="180975"/>
                    </a:moveTo>
                    <a:lnTo>
                      <a:pt x="89297" y="1190"/>
                    </a:lnTo>
                    <a:lnTo>
                      <a:pt x="245269" y="354806"/>
                    </a:lnTo>
                    <a:lnTo>
                      <a:pt x="420291" y="0"/>
                    </a:lnTo>
                    <a:lnTo>
                      <a:pt x="607219" y="357187"/>
                    </a:lnTo>
                    <a:lnTo>
                      <a:pt x="703660" y="161925"/>
                    </a:lnTo>
                  </a:path>
                </a:pathLst>
              </a:custGeom>
              <a:ln w="38100">
                <a:solidFill>
                  <a:srgbClr val="00B050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9" name="TextBox 358"/>
              <p:cNvSpPr txBox="1"/>
              <p:nvPr/>
            </p:nvSpPr>
            <p:spPr>
              <a:xfrm flipH="1">
                <a:off x="9201681" y="3630957"/>
                <a:ext cx="5000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>
                    <a:solidFill>
                      <a:srgbClr val="00B050"/>
                    </a:solidFill>
                  </a:defRPr>
                </a:lvl1pPr>
              </a:lstStyle>
              <a:p>
                <a:r>
                  <a:rPr lang="en-US" dirty="0" err="1"/>
                  <a:t>Vcc</a:t>
                </a:r>
                <a:endParaRPr lang="en-US" dirty="0"/>
              </a:p>
            </p:txBody>
          </p:sp>
          <p:cxnSp>
            <p:nvCxnSpPr>
              <p:cNvPr id="360" name="Straight Connector 359"/>
              <p:cNvCxnSpPr>
                <a:endCxn id="358" idx="5"/>
              </p:cNvCxnSpPr>
              <p:nvPr/>
            </p:nvCxnSpPr>
            <p:spPr>
              <a:xfrm flipV="1">
                <a:off x="8103785" y="3812765"/>
                <a:ext cx="614165" cy="2858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1" name="Straight Connector 360"/>
              <p:cNvCxnSpPr>
                <a:stCxn id="358" idx="0"/>
                <a:endCxn id="359" idx="3"/>
              </p:cNvCxnSpPr>
              <p:nvPr/>
            </p:nvCxnSpPr>
            <p:spPr>
              <a:xfrm flipV="1">
                <a:off x="9035173" y="3815623"/>
                <a:ext cx="166508" cy="6263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62" name="Freeform: Shape 361"/>
              <p:cNvSpPr/>
              <p:nvPr/>
            </p:nvSpPr>
            <p:spPr>
              <a:xfrm flipH="1">
                <a:off x="8717950" y="4103932"/>
                <a:ext cx="317223" cy="171021"/>
              </a:xfrm>
              <a:custGeom>
                <a:avLst/>
                <a:gdLst>
                  <a:gd name="connsiteX0" fmla="*/ 0 w 819150"/>
                  <a:gd name="connsiteY0" fmla="*/ 183356 h 357187"/>
                  <a:gd name="connsiteX1" fmla="*/ 204787 w 819150"/>
                  <a:gd name="connsiteY1" fmla="*/ 1190 h 357187"/>
                  <a:gd name="connsiteX2" fmla="*/ 360759 w 819150"/>
                  <a:gd name="connsiteY2" fmla="*/ 354806 h 357187"/>
                  <a:gd name="connsiteX3" fmla="*/ 535781 w 819150"/>
                  <a:gd name="connsiteY3" fmla="*/ 0 h 357187"/>
                  <a:gd name="connsiteX4" fmla="*/ 722709 w 819150"/>
                  <a:gd name="connsiteY4" fmla="*/ 357187 h 357187"/>
                  <a:gd name="connsiteX5" fmla="*/ 819150 w 819150"/>
                  <a:gd name="connsiteY5" fmla="*/ 161925 h 357187"/>
                  <a:gd name="connsiteX0" fmla="*/ 0 w 720328"/>
                  <a:gd name="connsiteY0" fmla="*/ 182166 h 357187"/>
                  <a:gd name="connsiteX1" fmla="*/ 105965 w 720328"/>
                  <a:gd name="connsiteY1" fmla="*/ 1190 h 357187"/>
                  <a:gd name="connsiteX2" fmla="*/ 261937 w 720328"/>
                  <a:gd name="connsiteY2" fmla="*/ 354806 h 357187"/>
                  <a:gd name="connsiteX3" fmla="*/ 436959 w 720328"/>
                  <a:gd name="connsiteY3" fmla="*/ 0 h 357187"/>
                  <a:gd name="connsiteX4" fmla="*/ 623887 w 720328"/>
                  <a:gd name="connsiteY4" fmla="*/ 357187 h 357187"/>
                  <a:gd name="connsiteX5" fmla="*/ 720328 w 720328"/>
                  <a:gd name="connsiteY5" fmla="*/ 161925 h 357187"/>
                  <a:gd name="connsiteX0" fmla="*/ 0 w 703660"/>
                  <a:gd name="connsiteY0" fmla="*/ 180975 h 357187"/>
                  <a:gd name="connsiteX1" fmla="*/ 89297 w 703660"/>
                  <a:gd name="connsiteY1" fmla="*/ 1190 h 357187"/>
                  <a:gd name="connsiteX2" fmla="*/ 245269 w 703660"/>
                  <a:gd name="connsiteY2" fmla="*/ 354806 h 357187"/>
                  <a:gd name="connsiteX3" fmla="*/ 420291 w 703660"/>
                  <a:gd name="connsiteY3" fmla="*/ 0 h 357187"/>
                  <a:gd name="connsiteX4" fmla="*/ 607219 w 703660"/>
                  <a:gd name="connsiteY4" fmla="*/ 357187 h 357187"/>
                  <a:gd name="connsiteX5" fmla="*/ 703660 w 703660"/>
                  <a:gd name="connsiteY5" fmla="*/ 161925 h 3571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3660" h="357187">
                    <a:moveTo>
                      <a:pt x="0" y="180975"/>
                    </a:moveTo>
                    <a:lnTo>
                      <a:pt x="89297" y="1190"/>
                    </a:lnTo>
                    <a:lnTo>
                      <a:pt x="245269" y="354806"/>
                    </a:lnTo>
                    <a:lnTo>
                      <a:pt x="420291" y="0"/>
                    </a:lnTo>
                    <a:lnTo>
                      <a:pt x="607219" y="357187"/>
                    </a:lnTo>
                    <a:lnTo>
                      <a:pt x="703660" y="161925"/>
                    </a:lnTo>
                  </a:path>
                </a:pathLst>
              </a:custGeom>
              <a:ln w="38100">
                <a:solidFill>
                  <a:srgbClr val="00B050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63" name="Straight Connector 362"/>
              <p:cNvCxnSpPr>
                <a:endCxn id="362" idx="5"/>
              </p:cNvCxnSpPr>
              <p:nvPr/>
            </p:nvCxnSpPr>
            <p:spPr>
              <a:xfrm flipV="1">
                <a:off x="8103785" y="4181462"/>
                <a:ext cx="614165" cy="2858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4" name="Straight Connector 363"/>
              <p:cNvCxnSpPr>
                <a:stCxn id="362" idx="0"/>
              </p:cNvCxnSpPr>
              <p:nvPr/>
            </p:nvCxnSpPr>
            <p:spPr>
              <a:xfrm flipV="1">
                <a:off x="9035173" y="4184320"/>
                <a:ext cx="166508" cy="6263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5" name="Straight Connector 364"/>
              <p:cNvCxnSpPr/>
              <p:nvPr/>
            </p:nvCxnSpPr>
            <p:spPr>
              <a:xfrm>
                <a:off x="7844078" y="4561441"/>
                <a:ext cx="405185" cy="9399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6" name="TextBox 365"/>
              <p:cNvSpPr txBox="1"/>
              <p:nvPr/>
            </p:nvSpPr>
            <p:spPr>
              <a:xfrm>
                <a:off x="8279662" y="4376775"/>
                <a:ext cx="5741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>
                    <a:solidFill>
                      <a:srgbClr val="0070C0"/>
                    </a:solidFill>
                  </a:defRPr>
                </a:lvl1pPr>
              </a:lstStyle>
              <a:p>
                <a:r>
                  <a:rPr lang="en-US" dirty="0" err="1"/>
                  <a:t>Gnd</a:t>
                </a:r>
                <a:endParaRPr lang="en-US" dirty="0"/>
              </a:p>
            </p:txBody>
          </p:sp>
          <p:cxnSp>
            <p:nvCxnSpPr>
              <p:cNvPr id="367" name="Straight Connector 366"/>
              <p:cNvCxnSpPr/>
              <p:nvPr/>
            </p:nvCxnSpPr>
            <p:spPr>
              <a:xfrm>
                <a:off x="7710600" y="2345535"/>
                <a:ext cx="405185" cy="9399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8" name="TextBox 367"/>
              <p:cNvSpPr txBox="1"/>
              <p:nvPr/>
            </p:nvSpPr>
            <p:spPr>
              <a:xfrm>
                <a:off x="8128254" y="2156313"/>
                <a:ext cx="4171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>
                    <a:solidFill>
                      <a:srgbClr val="7030A0"/>
                    </a:solidFill>
                  </a:defRPr>
                </a:lvl1pPr>
              </a:lstStyle>
              <a:p>
                <a:r>
                  <a:rPr lang="en-US" dirty="0"/>
                  <a:t>TX</a:t>
                </a:r>
              </a:p>
            </p:txBody>
          </p:sp>
          <p:cxnSp>
            <p:nvCxnSpPr>
              <p:cNvPr id="369" name="Straight Connector 368"/>
              <p:cNvCxnSpPr/>
              <p:nvPr/>
            </p:nvCxnSpPr>
            <p:spPr>
              <a:xfrm>
                <a:off x="7713014" y="2029982"/>
                <a:ext cx="405185" cy="9399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0" name="TextBox 369"/>
              <p:cNvSpPr txBox="1"/>
              <p:nvPr/>
            </p:nvSpPr>
            <p:spPr>
              <a:xfrm>
                <a:off x="8117844" y="1840760"/>
                <a:ext cx="4299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>
                    <a:solidFill>
                      <a:srgbClr val="7030A0"/>
                    </a:solidFill>
                  </a:defRPr>
                </a:lvl1pPr>
              </a:lstStyle>
              <a:p>
                <a:r>
                  <a:rPr lang="en-US" dirty="0"/>
                  <a:t>RX</a:t>
                </a:r>
              </a:p>
            </p:txBody>
          </p:sp>
          <p:sp>
            <p:nvSpPr>
              <p:cNvPr id="377" name="TextBox 376"/>
              <p:cNvSpPr txBox="1"/>
              <p:nvPr/>
            </p:nvSpPr>
            <p:spPr>
              <a:xfrm flipH="1">
                <a:off x="8292102" y="3506096"/>
                <a:ext cx="5229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10k</a:t>
                </a:r>
              </a:p>
            </p:txBody>
          </p:sp>
          <p:sp>
            <p:nvSpPr>
              <p:cNvPr id="327" name="Freeform: Shape 326"/>
              <p:cNvSpPr/>
              <p:nvPr/>
            </p:nvSpPr>
            <p:spPr>
              <a:xfrm flipH="1">
                <a:off x="2869050" y="3102192"/>
                <a:ext cx="498297" cy="0"/>
              </a:xfrm>
              <a:custGeom>
                <a:avLst/>
                <a:gdLst>
                  <a:gd name="connsiteX0" fmla="*/ 0 w 498297"/>
                  <a:gd name="connsiteY0" fmla="*/ 0 h 0"/>
                  <a:gd name="connsiteX1" fmla="*/ 498297 w 498297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8297">
                    <a:moveTo>
                      <a:pt x="0" y="0"/>
                    </a:moveTo>
                    <a:lnTo>
                      <a:pt x="498297" y="0"/>
                    </a:lnTo>
                  </a:path>
                </a:pathLst>
              </a:cu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8" name="TextBox 327"/>
              <p:cNvSpPr txBox="1"/>
              <p:nvPr/>
            </p:nvSpPr>
            <p:spPr>
              <a:xfrm flipH="1">
                <a:off x="2228129" y="2943288"/>
                <a:ext cx="5943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>
                    <a:solidFill>
                      <a:srgbClr val="00B050"/>
                    </a:solidFill>
                  </a:rPr>
                  <a:t>RST</a:t>
                </a:r>
              </a:p>
            </p:txBody>
          </p:sp>
          <p:sp>
            <p:nvSpPr>
              <p:cNvPr id="325" name="TextBox 324"/>
              <p:cNvSpPr txBox="1"/>
              <p:nvPr/>
            </p:nvSpPr>
            <p:spPr>
              <a:xfrm flipH="1">
                <a:off x="8834749" y="4211165"/>
                <a:ext cx="7783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4.7k</a:t>
                </a:r>
              </a:p>
            </p:txBody>
          </p:sp>
          <p:sp>
            <p:nvSpPr>
              <p:cNvPr id="647" name="Freeform: Shape 646"/>
              <p:cNvSpPr/>
              <p:nvPr/>
            </p:nvSpPr>
            <p:spPr>
              <a:xfrm>
                <a:off x="2120051" y="2668849"/>
                <a:ext cx="317223" cy="171021"/>
              </a:xfrm>
              <a:custGeom>
                <a:avLst/>
                <a:gdLst>
                  <a:gd name="connsiteX0" fmla="*/ 0 w 819150"/>
                  <a:gd name="connsiteY0" fmla="*/ 183356 h 357187"/>
                  <a:gd name="connsiteX1" fmla="*/ 204787 w 819150"/>
                  <a:gd name="connsiteY1" fmla="*/ 1190 h 357187"/>
                  <a:gd name="connsiteX2" fmla="*/ 360759 w 819150"/>
                  <a:gd name="connsiteY2" fmla="*/ 354806 h 357187"/>
                  <a:gd name="connsiteX3" fmla="*/ 535781 w 819150"/>
                  <a:gd name="connsiteY3" fmla="*/ 0 h 357187"/>
                  <a:gd name="connsiteX4" fmla="*/ 722709 w 819150"/>
                  <a:gd name="connsiteY4" fmla="*/ 357187 h 357187"/>
                  <a:gd name="connsiteX5" fmla="*/ 819150 w 819150"/>
                  <a:gd name="connsiteY5" fmla="*/ 161925 h 357187"/>
                  <a:gd name="connsiteX0" fmla="*/ 0 w 720328"/>
                  <a:gd name="connsiteY0" fmla="*/ 182166 h 357187"/>
                  <a:gd name="connsiteX1" fmla="*/ 105965 w 720328"/>
                  <a:gd name="connsiteY1" fmla="*/ 1190 h 357187"/>
                  <a:gd name="connsiteX2" fmla="*/ 261937 w 720328"/>
                  <a:gd name="connsiteY2" fmla="*/ 354806 h 357187"/>
                  <a:gd name="connsiteX3" fmla="*/ 436959 w 720328"/>
                  <a:gd name="connsiteY3" fmla="*/ 0 h 357187"/>
                  <a:gd name="connsiteX4" fmla="*/ 623887 w 720328"/>
                  <a:gd name="connsiteY4" fmla="*/ 357187 h 357187"/>
                  <a:gd name="connsiteX5" fmla="*/ 720328 w 720328"/>
                  <a:gd name="connsiteY5" fmla="*/ 161925 h 357187"/>
                  <a:gd name="connsiteX0" fmla="*/ 0 w 703660"/>
                  <a:gd name="connsiteY0" fmla="*/ 180975 h 357187"/>
                  <a:gd name="connsiteX1" fmla="*/ 89297 w 703660"/>
                  <a:gd name="connsiteY1" fmla="*/ 1190 h 357187"/>
                  <a:gd name="connsiteX2" fmla="*/ 245269 w 703660"/>
                  <a:gd name="connsiteY2" fmla="*/ 354806 h 357187"/>
                  <a:gd name="connsiteX3" fmla="*/ 420291 w 703660"/>
                  <a:gd name="connsiteY3" fmla="*/ 0 h 357187"/>
                  <a:gd name="connsiteX4" fmla="*/ 607219 w 703660"/>
                  <a:gd name="connsiteY4" fmla="*/ 357187 h 357187"/>
                  <a:gd name="connsiteX5" fmla="*/ 703660 w 703660"/>
                  <a:gd name="connsiteY5" fmla="*/ 161925 h 3571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3660" h="357187">
                    <a:moveTo>
                      <a:pt x="0" y="180975"/>
                    </a:moveTo>
                    <a:lnTo>
                      <a:pt x="89297" y="1190"/>
                    </a:lnTo>
                    <a:lnTo>
                      <a:pt x="245269" y="354806"/>
                    </a:lnTo>
                    <a:lnTo>
                      <a:pt x="420291" y="0"/>
                    </a:lnTo>
                    <a:lnTo>
                      <a:pt x="607219" y="357187"/>
                    </a:lnTo>
                    <a:lnTo>
                      <a:pt x="703660" y="161925"/>
                    </a:lnTo>
                  </a:path>
                </a:pathLst>
              </a:custGeom>
              <a:ln w="38100">
                <a:solidFill>
                  <a:srgbClr val="00B050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649" name="Straight Connector 648"/>
              <p:cNvCxnSpPr>
                <a:endCxn id="647" idx="5"/>
              </p:cNvCxnSpPr>
              <p:nvPr/>
            </p:nvCxnSpPr>
            <p:spPr>
              <a:xfrm flipH="1" flipV="1">
                <a:off x="2437274" y="2746379"/>
                <a:ext cx="614165" cy="2858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0" name="Straight Connector 649"/>
              <p:cNvCxnSpPr>
                <a:stCxn id="647" idx="0"/>
              </p:cNvCxnSpPr>
              <p:nvPr/>
            </p:nvCxnSpPr>
            <p:spPr>
              <a:xfrm flipH="1" flipV="1">
                <a:off x="1953543" y="2749237"/>
                <a:ext cx="166508" cy="6263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90" name="TextBox 389"/>
            <p:cNvSpPr txBox="1"/>
            <p:nvPr/>
          </p:nvSpPr>
          <p:spPr>
            <a:xfrm flipH="1">
              <a:off x="2262521" y="2398220"/>
              <a:ext cx="5229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10k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9701754" y="0"/>
            <a:ext cx="2419563" cy="1013870"/>
            <a:chOff x="9331142" y="5711075"/>
            <a:chExt cx="2419563" cy="1013870"/>
          </a:xfrm>
        </p:grpSpPr>
        <p:cxnSp>
          <p:nvCxnSpPr>
            <p:cNvPr id="371" name="Straight Connector 370"/>
            <p:cNvCxnSpPr/>
            <p:nvPr/>
          </p:nvCxnSpPr>
          <p:spPr>
            <a:xfrm flipH="1">
              <a:off x="11052062" y="5885468"/>
              <a:ext cx="698643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/>
            <p:cNvCxnSpPr/>
            <p:nvPr/>
          </p:nvCxnSpPr>
          <p:spPr>
            <a:xfrm flipH="1">
              <a:off x="11052062" y="6222802"/>
              <a:ext cx="698643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/>
            <p:cNvCxnSpPr/>
            <p:nvPr/>
          </p:nvCxnSpPr>
          <p:spPr>
            <a:xfrm flipH="1">
              <a:off x="11052062" y="6565274"/>
              <a:ext cx="698643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4" name="TextBox 373"/>
            <p:cNvSpPr txBox="1"/>
            <p:nvPr/>
          </p:nvSpPr>
          <p:spPr>
            <a:xfrm flipH="1">
              <a:off x="10187632" y="5711075"/>
              <a:ext cx="8302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rgbClr val="00B050"/>
                  </a:solidFill>
                </a:rPr>
                <a:t>MCU</a:t>
              </a:r>
            </a:p>
          </p:txBody>
        </p:sp>
        <p:sp>
          <p:nvSpPr>
            <p:cNvPr id="375" name="TextBox 374"/>
            <p:cNvSpPr txBox="1"/>
            <p:nvPr/>
          </p:nvSpPr>
          <p:spPr>
            <a:xfrm flipH="1">
              <a:off x="9331142" y="6038136"/>
              <a:ext cx="16867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rgbClr val="7030A0"/>
                  </a:solidFill>
                </a:rPr>
                <a:t>Programmer</a:t>
              </a:r>
            </a:p>
          </p:txBody>
        </p:sp>
        <p:sp>
          <p:nvSpPr>
            <p:cNvPr id="376" name="TextBox 375"/>
            <p:cNvSpPr txBox="1"/>
            <p:nvPr/>
          </p:nvSpPr>
          <p:spPr>
            <a:xfrm flipH="1">
              <a:off x="9344265" y="6355613"/>
              <a:ext cx="16867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rgbClr val="0070C0"/>
                  </a:solidFill>
                </a:rPr>
                <a:t>Carrier</a:t>
              </a:r>
            </a:p>
          </p:txBody>
        </p:sp>
      </p:grpSp>
      <p:grpSp>
        <p:nvGrpSpPr>
          <p:cNvPr id="658" name="Group 657"/>
          <p:cNvGrpSpPr/>
          <p:nvPr/>
        </p:nvGrpSpPr>
        <p:grpSpPr>
          <a:xfrm rot="5400000">
            <a:off x="6080613" y="2307258"/>
            <a:ext cx="360000" cy="1440000"/>
            <a:chOff x="2710460" y="705919"/>
            <a:chExt cx="360000" cy="1440000"/>
          </a:xfrm>
        </p:grpSpPr>
        <p:grpSp>
          <p:nvGrpSpPr>
            <p:cNvPr id="659" name="Group 658"/>
            <p:cNvGrpSpPr/>
            <p:nvPr/>
          </p:nvGrpSpPr>
          <p:grpSpPr>
            <a:xfrm>
              <a:off x="2710460" y="705919"/>
              <a:ext cx="360000" cy="1440000"/>
              <a:chOff x="2710460" y="705919"/>
              <a:chExt cx="360000" cy="1440000"/>
            </a:xfrm>
          </p:grpSpPr>
          <p:sp>
            <p:nvSpPr>
              <p:cNvPr id="663" name="Rectangle 662"/>
              <p:cNvSpPr/>
              <p:nvPr/>
            </p:nvSpPr>
            <p:spPr>
              <a:xfrm>
                <a:off x="2710460" y="705919"/>
                <a:ext cx="360000" cy="144000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4" name="Oval 663"/>
              <p:cNvSpPr/>
              <p:nvPr/>
            </p:nvSpPr>
            <p:spPr>
              <a:xfrm>
                <a:off x="2785150" y="770335"/>
                <a:ext cx="210620" cy="231168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665" name="Oval 664"/>
              <p:cNvSpPr/>
              <p:nvPr/>
            </p:nvSpPr>
            <p:spPr>
              <a:xfrm>
                <a:off x="2784402" y="1850335"/>
                <a:ext cx="210620" cy="231168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660" name="Rectangle: Rounded Corners 659"/>
            <p:cNvSpPr/>
            <p:nvPr/>
          </p:nvSpPr>
          <p:spPr>
            <a:xfrm>
              <a:off x="2784402" y="1078706"/>
              <a:ext cx="210620" cy="697707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R10k</a:t>
              </a:r>
            </a:p>
          </p:txBody>
        </p:sp>
        <p:sp>
          <p:nvSpPr>
            <p:cNvPr id="661" name="Freeform: Shape 660"/>
            <p:cNvSpPr/>
            <p:nvPr/>
          </p:nvSpPr>
          <p:spPr>
            <a:xfrm>
              <a:off x="2890838" y="892969"/>
              <a:ext cx="0" cy="178594"/>
            </a:xfrm>
            <a:custGeom>
              <a:avLst/>
              <a:gdLst>
                <a:gd name="connsiteX0" fmla="*/ 0 w 0"/>
                <a:gd name="connsiteY0" fmla="*/ 0 h 178594"/>
                <a:gd name="connsiteX1" fmla="*/ 0 w 0"/>
                <a:gd name="connsiteY1" fmla="*/ 178594 h 178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78594">
                  <a:moveTo>
                    <a:pt x="0" y="0"/>
                  </a:moveTo>
                  <a:lnTo>
                    <a:pt x="0" y="178594"/>
                  </a:ln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2" name="Freeform: Shape 661"/>
            <p:cNvSpPr/>
            <p:nvPr/>
          </p:nvSpPr>
          <p:spPr>
            <a:xfrm>
              <a:off x="2895600" y="1776413"/>
              <a:ext cx="0" cy="188118"/>
            </a:xfrm>
            <a:custGeom>
              <a:avLst/>
              <a:gdLst>
                <a:gd name="connsiteX0" fmla="*/ 0 w 0"/>
                <a:gd name="connsiteY0" fmla="*/ 188118 h 188118"/>
                <a:gd name="connsiteX1" fmla="*/ 0 w 0"/>
                <a:gd name="connsiteY1" fmla="*/ 0 h 188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88118">
                  <a:moveTo>
                    <a:pt x="0" y="188118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6" name="Group 665"/>
          <p:cNvGrpSpPr/>
          <p:nvPr/>
        </p:nvGrpSpPr>
        <p:grpSpPr>
          <a:xfrm rot="5400000">
            <a:off x="6078097" y="2666510"/>
            <a:ext cx="360000" cy="1440000"/>
            <a:chOff x="2710460" y="705919"/>
            <a:chExt cx="360000" cy="1440000"/>
          </a:xfrm>
        </p:grpSpPr>
        <p:grpSp>
          <p:nvGrpSpPr>
            <p:cNvPr id="667" name="Group 666"/>
            <p:cNvGrpSpPr/>
            <p:nvPr/>
          </p:nvGrpSpPr>
          <p:grpSpPr>
            <a:xfrm>
              <a:off x="2710460" y="705919"/>
              <a:ext cx="360000" cy="1440000"/>
              <a:chOff x="2710460" y="705919"/>
              <a:chExt cx="360000" cy="1440000"/>
            </a:xfrm>
          </p:grpSpPr>
          <p:sp>
            <p:nvSpPr>
              <p:cNvPr id="671" name="Rectangle 670"/>
              <p:cNvSpPr/>
              <p:nvPr/>
            </p:nvSpPr>
            <p:spPr>
              <a:xfrm>
                <a:off x="2710460" y="705919"/>
                <a:ext cx="360000" cy="144000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2" name="Oval 671"/>
              <p:cNvSpPr/>
              <p:nvPr/>
            </p:nvSpPr>
            <p:spPr>
              <a:xfrm>
                <a:off x="2785150" y="770335"/>
                <a:ext cx="210620" cy="231168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673" name="Oval 672"/>
              <p:cNvSpPr/>
              <p:nvPr/>
            </p:nvSpPr>
            <p:spPr>
              <a:xfrm>
                <a:off x="2784402" y="1850335"/>
                <a:ext cx="210620" cy="231168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668" name="Rectangle: Rounded Corners 667"/>
            <p:cNvSpPr/>
            <p:nvPr/>
          </p:nvSpPr>
          <p:spPr>
            <a:xfrm>
              <a:off x="2784402" y="1078706"/>
              <a:ext cx="210620" cy="697707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R10k</a:t>
              </a:r>
            </a:p>
          </p:txBody>
        </p:sp>
        <p:sp>
          <p:nvSpPr>
            <p:cNvPr id="669" name="Freeform: Shape 668"/>
            <p:cNvSpPr/>
            <p:nvPr/>
          </p:nvSpPr>
          <p:spPr>
            <a:xfrm>
              <a:off x="2890838" y="892969"/>
              <a:ext cx="0" cy="178594"/>
            </a:xfrm>
            <a:custGeom>
              <a:avLst/>
              <a:gdLst>
                <a:gd name="connsiteX0" fmla="*/ 0 w 0"/>
                <a:gd name="connsiteY0" fmla="*/ 0 h 178594"/>
                <a:gd name="connsiteX1" fmla="*/ 0 w 0"/>
                <a:gd name="connsiteY1" fmla="*/ 178594 h 178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78594">
                  <a:moveTo>
                    <a:pt x="0" y="0"/>
                  </a:moveTo>
                  <a:lnTo>
                    <a:pt x="0" y="178594"/>
                  </a:ln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0" name="Freeform: Shape 669"/>
            <p:cNvSpPr/>
            <p:nvPr/>
          </p:nvSpPr>
          <p:spPr>
            <a:xfrm>
              <a:off x="2895600" y="1776413"/>
              <a:ext cx="0" cy="188118"/>
            </a:xfrm>
            <a:custGeom>
              <a:avLst/>
              <a:gdLst>
                <a:gd name="connsiteX0" fmla="*/ 0 w 0"/>
                <a:gd name="connsiteY0" fmla="*/ 188118 h 188118"/>
                <a:gd name="connsiteX1" fmla="*/ 0 w 0"/>
                <a:gd name="connsiteY1" fmla="*/ 0 h 188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88118">
                  <a:moveTo>
                    <a:pt x="0" y="188118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4" name="Group 673"/>
          <p:cNvGrpSpPr/>
          <p:nvPr/>
        </p:nvGrpSpPr>
        <p:grpSpPr>
          <a:xfrm rot="5400000">
            <a:off x="6083092" y="3014337"/>
            <a:ext cx="360000" cy="1440000"/>
            <a:chOff x="2710460" y="705919"/>
            <a:chExt cx="360000" cy="1440000"/>
          </a:xfrm>
        </p:grpSpPr>
        <p:grpSp>
          <p:nvGrpSpPr>
            <p:cNvPr id="675" name="Group 674"/>
            <p:cNvGrpSpPr/>
            <p:nvPr/>
          </p:nvGrpSpPr>
          <p:grpSpPr>
            <a:xfrm>
              <a:off x="2710460" y="705919"/>
              <a:ext cx="360000" cy="1440000"/>
              <a:chOff x="2710460" y="705919"/>
              <a:chExt cx="360000" cy="1440000"/>
            </a:xfrm>
          </p:grpSpPr>
          <p:sp>
            <p:nvSpPr>
              <p:cNvPr id="679" name="Rectangle 678"/>
              <p:cNvSpPr/>
              <p:nvPr/>
            </p:nvSpPr>
            <p:spPr>
              <a:xfrm>
                <a:off x="2710460" y="705919"/>
                <a:ext cx="360000" cy="144000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0" name="Oval 679"/>
              <p:cNvSpPr/>
              <p:nvPr/>
            </p:nvSpPr>
            <p:spPr>
              <a:xfrm>
                <a:off x="2785150" y="770335"/>
                <a:ext cx="210620" cy="231168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681" name="Oval 680"/>
              <p:cNvSpPr/>
              <p:nvPr/>
            </p:nvSpPr>
            <p:spPr>
              <a:xfrm>
                <a:off x="2784402" y="1850335"/>
                <a:ext cx="210620" cy="231168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676" name="Rectangle: Rounded Corners 675"/>
            <p:cNvSpPr/>
            <p:nvPr/>
          </p:nvSpPr>
          <p:spPr>
            <a:xfrm>
              <a:off x="2784402" y="1078706"/>
              <a:ext cx="210620" cy="697707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R4.7k</a:t>
              </a:r>
            </a:p>
          </p:txBody>
        </p:sp>
        <p:sp>
          <p:nvSpPr>
            <p:cNvPr id="677" name="Freeform: Shape 676"/>
            <p:cNvSpPr/>
            <p:nvPr/>
          </p:nvSpPr>
          <p:spPr>
            <a:xfrm>
              <a:off x="2890838" y="892969"/>
              <a:ext cx="0" cy="178594"/>
            </a:xfrm>
            <a:custGeom>
              <a:avLst/>
              <a:gdLst>
                <a:gd name="connsiteX0" fmla="*/ 0 w 0"/>
                <a:gd name="connsiteY0" fmla="*/ 0 h 178594"/>
                <a:gd name="connsiteX1" fmla="*/ 0 w 0"/>
                <a:gd name="connsiteY1" fmla="*/ 178594 h 178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78594">
                  <a:moveTo>
                    <a:pt x="0" y="0"/>
                  </a:moveTo>
                  <a:lnTo>
                    <a:pt x="0" y="178594"/>
                  </a:ln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8" name="Freeform: Shape 677"/>
            <p:cNvSpPr/>
            <p:nvPr/>
          </p:nvSpPr>
          <p:spPr>
            <a:xfrm>
              <a:off x="2895600" y="1776413"/>
              <a:ext cx="0" cy="188118"/>
            </a:xfrm>
            <a:custGeom>
              <a:avLst/>
              <a:gdLst>
                <a:gd name="connsiteX0" fmla="*/ 0 w 0"/>
                <a:gd name="connsiteY0" fmla="*/ 188118 h 188118"/>
                <a:gd name="connsiteX1" fmla="*/ 0 w 0"/>
                <a:gd name="connsiteY1" fmla="*/ 0 h 188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88118">
                  <a:moveTo>
                    <a:pt x="0" y="188118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2" name="Group 681"/>
          <p:cNvGrpSpPr/>
          <p:nvPr/>
        </p:nvGrpSpPr>
        <p:grpSpPr>
          <a:xfrm rot="5400000">
            <a:off x="5008023" y="1580897"/>
            <a:ext cx="360000" cy="1440000"/>
            <a:chOff x="2710460" y="705919"/>
            <a:chExt cx="360000" cy="1440000"/>
          </a:xfrm>
        </p:grpSpPr>
        <p:grpSp>
          <p:nvGrpSpPr>
            <p:cNvPr id="683" name="Group 682"/>
            <p:cNvGrpSpPr/>
            <p:nvPr/>
          </p:nvGrpSpPr>
          <p:grpSpPr>
            <a:xfrm>
              <a:off x="2710460" y="705919"/>
              <a:ext cx="360000" cy="1440000"/>
              <a:chOff x="2710460" y="705919"/>
              <a:chExt cx="360000" cy="1440000"/>
            </a:xfrm>
          </p:grpSpPr>
          <p:sp>
            <p:nvSpPr>
              <p:cNvPr id="687" name="Rectangle 686"/>
              <p:cNvSpPr/>
              <p:nvPr/>
            </p:nvSpPr>
            <p:spPr>
              <a:xfrm>
                <a:off x="2710460" y="705919"/>
                <a:ext cx="360000" cy="144000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8" name="Oval 687"/>
              <p:cNvSpPr/>
              <p:nvPr/>
            </p:nvSpPr>
            <p:spPr>
              <a:xfrm>
                <a:off x="2785150" y="770335"/>
                <a:ext cx="210620" cy="231168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689" name="Oval 688"/>
              <p:cNvSpPr/>
              <p:nvPr/>
            </p:nvSpPr>
            <p:spPr>
              <a:xfrm>
                <a:off x="2784402" y="1850335"/>
                <a:ext cx="210620" cy="231168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684" name="Rectangle: Rounded Corners 683"/>
            <p:cNvSpPr/>
            <p:nvPr/>
          </p:nvSpPr>
          <p:spPr>
            <a:xfrm>
              <a:off x="2784402" y="1078706"/>
              <a:ext cx="210620" cy="697707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R10k</a:t>
              </a:r>
            </a:p>
          </p:txBody>
        </p:sp>
        <p:sp>
          <p:nvSpPr>
            <p:cNvPr id="685" name="Freeform: Shape 684"/>
            <p:cNvSpPr/>
            <p:nvPr/>
          </p:nvSpPr>
          <p:spPr>
            <a:xfrm>
              <a:off x="2890838" y="892969"/>
              <a:ext cx="0" cy="178594"/>
            </a:xfrm>
            <a:custGeom>
              <a:avLst/>
              <a:gdLst>
                <a:gd name="connsiteX0" fmla="*/ 0 w 0"/>
                <a:gd name="connsiteY0" fmla="*/ 0 h 178594"/>
                <a:gd name="connsiteX1" fmla="*/ 0 w 0"/>
                <a:gd name="connsiteY1" fmla="*/ 178594 h 178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78594">
                  <a:moveTo>
                    <a:pt x="0" y="0"/>
                  </a:moveTo>
                  <a:lnTo>
                    <a:pt x="0" y="178594"/>
                  </a:ln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6" name="Freeform: Shape 685"/>
            <p:cNvSpPr/>
            <p:nvPr/>
          </p:nvSpPr>
          <p:spPr>
            <a:xfrm>
              <a:off x="2895600" y="1776413"/>
              <a:ext cx="0" cy="188118"/>
            </a:xfrm>
            <a:custGeom>
              <a:avLst/>
              <a:gdLst>
                <a:gd name="connsiteX0" fmla="*/ 0 w 0"/>
                <a:gd name="connsiteY0" fmla="*/ 188118 h 188118"/>
                <a:gd name="connsiteX1" fmla="*/ 0 w 0"/>
                <a:gd name="connsiteY1" fmla="*/ 0 h 188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88118">
                  <a:moveTo>
                    <a:pt x="0" y="188118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0" name="Group 689"/>
          <p:cNvGrpSpPr/>
          <p:nvPr/>
        </p:nvGrpSpPr>
        <p:grpSpPr>
          <a:xfrm rot="5400000">
            <a:off x="5001675" y="860897"/>
            <a:ext cx="360000" cy="1440000"/>
            <a:chOff x="2710460" y="705919"/>
            <a:chExt cx="360000" cy="1440000"/>
          </a:xfrm>
        </p:grpSpPr>
        <p:grpSp>
          <p:nvGrpSpPr>
            <p:cNvPr id="691" name="Group 690"/>
            <p:cNvGrpSpPr/>
            <p:nvPr/>
          </p:nvGrpSpPr>
          <p:grpSpPr>
            <a:xfrm>
              <a:off x="2710460" y="705919"/>
              <a:ext cx="360000" cy="1440000"/>
              <a:chOff x="2710460" y="705919"/>
              <a:chExt cx="360000" cy="1440000"/>
            </a:xfrm>
          </p:grpSpPr>
          <p:sp>
            <p:nvSpPr>
              <p:cNvPr id="695" name="Rectangle 694"/>
              <p:cNvSpPr/>
              <p:nvPr/>
            </p:nvSpPr>
            <p:spPr>
              <a:xfrm>
                <a:off x="2710460" y="705919"/>
                <a:ext cx="360000" cy="144000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6" name="Oval 695"/>
              <p:cNvSpPr/>
              <p:nvPr/>
            </p:nvSpPr>
            <p:spPr>
              <a:xfrm>
                <a:off x="2785150" y="770335"/>
                <a:ext cx="210620" cy="231168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697" name="Oval 696"/>
              <p:cNvSpPr/>
              <p:nvPr/>
            </p:nvSpPr>
            <p:spPr>
              <a:xfrm>
                <a:off x="2784402" y="1850335"/>
                <a:ext cx="210620" cy="231168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692" name="Rectangle: Rounded Corners 691"/>
            <p:cNvSpPr/>
            <p:nvPr/>
          </p:nvSpPr>
          <p:spPr>
            <a:xfrm>
              <a:off x="2784402" y="1078706"/>
              <a:ext cx="210620" cy="697707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R10k</a:t>
              </a:r>
            </a:p>
          </p:txBody>
        </p:sp>
        <p:sp>
          <p:nvSpPr>
            <p:cNvPr id="693" name="Freeform: Shape 692"/>
            <p:cNvSpPr/>
            <p:nvPr/>
          </p:nvSpPr>
          <p:spPr>
            <a:xfrm>
              <a:off x="2890838" y="892969"/>
              <a:ext cx="0" cy="178594"/>
            </a:xfrm>
            <a:custGeom>
              <a:avLst/>
              <a:gdLst>
                <a:gd name="connsiteX0" fmla="*/ 0 w 0"/>
                <a:gd name="connsiteY0" fmla="*/ 0 h 178594"/>
                <a:gd name="connsiteX1" fmla="*/ 0 w 0"/>
                <a:gd name="connsiteY1" fmla="*/ 178594 h 178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78594">
                  <a:moveTo>
                    <a:pt x="0" y="0"/>
                  </a:moveTo>
                  <a:lnTo>
                    <a:pt x="0" y="178594"/>
                  </a:ln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4" name="Freeform: Shape 693"/>
            <p:cNvSpPr/>
            <p:nvPr/>
          </p:nvSpPr>
          <p:spPr>
            <a:xfrm>
              <a:off x="2895600" y="1776413"/>
              <a:ext cx="0" cy="188118"/>
            </a:xfrm>
            <a:custGeom>
              <a:avLst/>
              <a:gdLst>
                <a:gd name="connsiteX0" fmla="*/ 0 w 0"/>
                <a:gd name="connsiteY0" fmla="*/ 188118 h 188118"/>
                <a:gd name="connsiteX1" fmla="*/ 0 w 0"/>
                <a:gd name="connsiteY1" fmla="*/ 0 h 188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88118">
                  <a:moveTo>
                    <a:pt x="0" y="188118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1" name="Oval 380"/>
          <p:cNvSpPr/>
          <p:nvPr/>
        </p:nvSpPr>
        <p:spPr>
          <a:xfrm>
            <a:off x="5630922" y="3621609"/>
            <a:ext cx="210620" cy="231168"/>
          </a:xfrm>
          <a:prstGeom prst="ellipse">
            <a:avLst/>
          </a:prstGeom>
          <a:solidFill>
            <a:srgbClr val="0070C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382" name="Oval 381"/>
          <p:cNvSpPr/>
          <p:nvPr/>
        </p:nvSpPr>
        <p:spPr>
          <a:xfrm>
            <a:off x="5612448" y="3259782"/>
            <a:ext cx="210620" cy="231168"/>
          </a:xfrm>
          <a:prstGeom prst="ellipse">
            <a:avLst/>
          </a:prstGeom>
          <a:solidFill>
            <a:srgbClr val="0070C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383" name="Oval 382"/>
          <p:cNvSpPr/>
          <p:nvPr/>
        </p:nvSpPr>
        <p:spPr>
          <a:xfrm>
            <a:off x="5618989" y="2917387"/>
            <a:ext cx="210620" cy="231168"/>
          </a:xfrm>
          <a:prstGeom prst="ellipse">
            <a:avLst/>
          </a:prstGeom>
          <a:solidFill>
            <a:srgbClr val="0070C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384" name="Oval 383"/>
          <p:cNvSpPr/>
          <p:nvPr/>
        </p:nvSpPr>
        <p:spPr>
          <a:xfrm>
            <a:off x="5609302" y="3984622"/>
            <a:ext cx="210620" cy="231168"/>
          </a:xfrm>
          <a:prstGeom prst="ellipse">
            <a:avLst/>
          </a:prstGeom>
          <a:solidFill>
            <a:srgbClr val="0070C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3" name="Freeform: Shape 2"/>
          <p:cNvSpPr/>
          <p:nvPr/>
        </p:nvSpPr>
        <p:spPr>
          <a:xfrm>
            <a:off x="5727843" y="3730739"/>
            <a:ext cx="1119883" cy="364733"/>
          </a:xfrm>
          <a:custGeom>
            <a:avLst/>
            <a:gdLst>
              <a:gd name="connsiteX0" fmla="*/ 0 w 1119883"/>
              <a:gd name="connsiteY0" fmla="*/ 0 h 364733"/>
              <a:gd name="connsiteX1" fmla="*/ 0 w 1119883"/>
              <a:gd name="connsiteY1" fmla="*/ 364733 h 364733"/>
              <a:gd name="connsiteX2" fmla="*/ 1119883 w 1119883"/>
              <a:gd name="connsiteY2" fmla="*/ 364733 h 36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19883" h="364733">
                <a:moveTo>
                  <a:pt x="0" y="0"/>
                </a:moveTo>
                <a:lnTo>
                  <a:pt x="0" y="364733"/>
                </a:lnTo>
                <a:lnTo>
                  <a:pt x="1119883" y="364733"/>
                </a:ln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6" name="Oval 385"/>
          <p:cNvSpPr/>
          <p:nvPr/>
        </p:nvSpPr>
        <p:spPr>
          <a:xfrm>
            <a:off x="5612204" y="1467755"/>
            <a:ext cx="210620" cy="231168"/>
          </a:xfrm>
          <a:prstGeom prst="ellipse">
            <a:avLst/>
          </a:prstGeom>
          <a:solidFill>
            <a:srgbClr val="0070C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387" name="Oval 386"/>
          <p:cNvSpPr/>
          <p:nvPr/>
        </p:nvSpPr>
        <p:spPr>
          <a:xfrm>
            <a:off x="5624950" y="2178952"/>
            <a:ext cx="210620" cy="231168"/>
          </a:xfrm>
          <a:prstGeom prst="ellipse">
            <a:avLst/>
          </a:prstGeom>
          <a:solidFill>
            <a:srgbClr val="0070C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388" name="Oval 387"/>
          <p:cNvSpPr/>
          <p:nvPr/>
        </p:nvSpPr>
        <p:spPr>
          <a:xfrm>
            <a:off x="5261069" y="3258547"/>
            <a:ext cx="210620" cy="231168"/>
          </a:xfrm>
          <a:prstGeom prst="ellipse">
            <a:avLst/>
          </a:prstGeom>
          <a:solidFill>
            <a:srgbClr val="0070C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4" name="Freeform: Shape 3"/>
          <p:cNvSpPr/>
          <p:nvPr/>
        </p:nvSpPr>
        <p:spPr>
          <a:xfrm>
            <a:off x="4643919" y="1573166"/>
            <a:ext cx="1078787" cy="2522306"/>
          </a:xfrm>
          <a:custGeom>
            <a:avLst/>
            <a:gdLst>
              <a:gd name="connsiteX0" fmla="*/ 1078787 w 1078787"/>
              <a:gd name="connsiteY0" fmla="*/ 0 h 2522306"/>
              <a:gd name="connsiteX1" fmla="*/ 1078787 w 1078787"/>
              <a:gd name="connsiteY1" fmla="*/ 1797978 h 2522306"/>
              <a:gd name="connsiteX2" fmla="*/ 719191 w 1078787"/>
              <a:gd name="connsiteY2" fmla="*/ 1797978 h 2522306"/>
              <a:gd name="connsiteX3" fmla="*/ 719191 w 1078787"/>
              <a:gd name="connsiteY3" fmla="*/ 2522306 h 2522306"/>
              <a:gd name="connsiteX4" fmla="*/ 0 w 1078787"/>
              <a:gd name="connsiteY4" fmla="*/ 2522306 h 2522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8787" h="2522306">
                <a:moveTo>
                  <a:pt x="1078787" y="0"/>
                </a:moveTo>
                <a:lnTo>
                  <a:pt x="1078787" y="1797978"/>
                </a:lnTo>
                <a:lnTo>
                  <a:pt x="719191" y="1797978"/>
                </a:lnTo>
                <a:lnTo>
                  <a:pt x="719191" y="2522306"/>
                </a:lnTo>
                <a:lnTo>
                  <a:pt x="0" y="2522306"/>
                </a:ln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38701" y="233690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MCUlv1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03088" y="5277935"/>
            <a:ext cx="118182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Install resistors through holes, leaving end to MCU loose, on bottom side of board</a:t>
            </a:r>
          </a:p>
          <a:p>
            <a:pPr marL="342900" indent="-342900">
              <a:buAutoNum type="arabicPeriod"/>
            </a:pPr>
            <a:r>
              <a:rPr lang="en-US" dirty="0"/>
              <a:t>lay traces leaving end s to MCU loose</a:t>
            </a:r>
          </a:p>
          <a:p>
            <a:pPr marL="342900" indent="-342900">
              <a:buAutoNum type="arabicPeriod"/>
            </a:pPr>
            <a:r>
              <a:rPr lang="en-US" dirty="0"/>
              <a:t>Install MCU, wrap </a:t>
            </a:r>
            <a:r>
              <a:rPr lang="en-US" dirty="0" err="1"/>
              <a:t>mcu</a:t>
            </a:r>
            <a:r>
              <a:rPr lang="en-US" dirty="0"/>
              <a:t> end traces and resistors around MCU ‘pins’, fold flat to board (to later solder to headers), solder trace/resistor-to-MCU wrapped junctions</a:t>
            </a:r>
          </a:p>
          <a:p>
            <a:pPr marL="342900" indent="-342900">
              <a:buAutoNum type="arabicPeriod"/>
            </a:pPr>
            <a:r>
              <a:rPr lang="en-US" dirty="0"/>
              <a:t>Install header and solder MCU-to-header</a:t>
            </a:r>
          </a:p>
        </p:txBody>
      </p:sp>
    </p:spTree>
    <p:extLst>
      <p:ext uri="{BB962C8B-B14F-4D97-AF65-F5344CB8AC3E}">
        <p14:creationId xmlns:p14="http://schemas.microsoft.com/office/powerpoint/2010/main" val="3662800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/>
          <p:cNvGrpSpPr/>
          <p:nvPr/>
        </p:nvGrpSpPr>
        <p:grpSpPr>
          <a:xfrm>
            <a:off x="1163415" y="1430092"/>
            <a:ext cx="9809861" cy="4035390"/>
            <a:chOff x="177096" y="1609890"/>
            <a:chExt cx="9809861" cy="4035390"/>
          </a:xfrm>
        </p:grpSpPr>
        <p:grpSp>
          <p:nvGrpSpPr>
            <p:cNvPr id="37" name="Group 36"/>
            <p:cNvGrpSpPr/>
            <p:nvPr/>
          </p:nvGrpSpPr>
          <p:grpSpPr>
            <a:xfrm>
              <a:off x="177096" y="1609890"/>
              <a:ext cx="9809861" cy="3681968"/>
              <a:chOff x="177096" y="1609890"/>
              <a:chExt cx="9809861" cy="3681968"/>
            </a:xfrm>
          </p:grpSpPr>
          <p:sp>
            <p:nvSpPr>
              <p:cNvPr id="304" name="Rectangle 303"/>
              <p:cNvSpPr/>
              <p:nvPr/>
            </p:nvSpPr>
            <p:spPr>
              <a:xfrm>
                <a:off x="3365307" y="1609890"/>
                <a:ext cx="2188396" cy="367110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1" name="TextBox 320"/>
              <p:cNvSpPr txBox="1"/>
              <p:nvPr/>
            </p:nvSpPr>
            <p:spPr>
              <a:xfrm>
                <a:off x="4177636" y="1624448"/>
                <a:ext cx="5612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TOP</a:t>
                </a:r>
              </a:p>
            </p:txBody>
          </p:sp>
          <p:grpSp>
            <p:nvGrpSpPr>
              <p:cNvPr id="24" name="Group 23"/>
              <p:cNvGrpSpPr/>
              <p:nvPr/>
            </p:nvGrpSpPr>
            <p:grpSpPr>
              <a:xfrm>
                <a:off x="1706103" y="2391980"/>
                <a:ext cx="5245956" cy="2889424"/>
                <a:chOff x="4071543" y="1382632"/>
                <a:chExt cx="5245956" cy="2889424"/>
              </a:xfrm>
            </p:grpSpPr>
            <p:grpSp>
              <p:nvGrpSpPr>
                <p:cNvPr id="53" name="Group 52"/>
                <p:cNvGrpSpPr/>
                <p:nvPr/>
              </p:nvGrpSpPr>
              <p:grpSpPr>
                <a:xfrm>
                  <a:off x="5184636" y="1392056"/>
                  <a:ext cx="3241496" cy="2880000"/>
                  <a:chOff x="2952325" y="1500026"/>
                  <a:chExt cx="3241496" cy="2880000"/>
                </a:xfrm>
                <a:noFill/>
              </p:grpSpPr>
              <p:grpSp>
                <p:nvGrpSpPr>
                  <p:cNvPr id="88" name="Group 87"/>
                  <p:cNvGrpSpPr/>
                  <p:nvPr/>
                </p:nvGrpSpPr>
                <p:grpSpPr>
                  <a:xfrm>
                    <a:off x="2953821" y="150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302" name="Rectangle 301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03" name="Oval 302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89" name="Group 88"/>
                  <p:cNvGrpSpPr/>
                  <p:nvPr/>
                </p:nvGrpSpPr>
                <p:grpSpPr>
                  <a:xfrm>
                    <a:off x="3313821" y="150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300" name="Rectangle 299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01" name="Oval 300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90" name="Group 89"/>
                  <p:cNvGrpSpPr/>
                  <p:nvPr/>
                </p:nvGrpSpPr>
                <p:grpSpPr>
                  <a:xfrm>
                    <a:off x="3673821" y="150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298" name="Rectangle 297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9" name="Oval 298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91" name="Group 90"/>
                  <p:cNvGrpSpPr/>
                  <p:nvPr/>
                </p:nvGrpSpPr>
                <p:grpSpPr>
                  <a:xfrm>
                    <a:off x="4033821" y="150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296" name="Rectangle 295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7" name="Oval 296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92" name="Group 91"/>
                  <p:cNvGrpSpPr/>
                  <p:nvPr/>
                </p:nvGrpSpPr>
                <p:grpSpPr>
                  <a:xfrm>
                    <a:off x="4393821" y="150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294" name="Rectangle 293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5" name="Oval 294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93" name="Group 92"/>
                  <p:cNvGrpSpPr/>
                  <p:nvPr/>
                </p:nvGrpSpPr>
                <p:grpSpPr>
                  <a:xfrm>
                    <a:off x="4753821" y="150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292" name="Rectangle 291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3" name="Oval 292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94" name="Group 93"/>
                  <p:cNvGrpSpPr/>
                  <p:nvPr/>
                </p:nvGrpSpPr>
                <p:grpSpPr>
                  <a:xfrm>
                    <a:off x="5113821" y="150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290" name="Rectangle 289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1" name="Oval 290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95" name="Group 94"/>
                  <p:cNvGrpSpPr/>
                  <p:nvPr/>
                </p:nvGrpSpPr>
                <p:grpSpPr>
                  <a:xfrm>
                    <a:off x="5473821" y="150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288" name="Rectangle 287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9" name="Oval 288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96" name="Group 95"/>
                  <p:cNvGrpSpPr/>
                  <p:nvPr/>
                </p:nvGrpSpPr>
                <p:grpSpPr>
                  <a:xfrm>
                    <a:off x="5833821" y="150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286" name="Rectangle 285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7" name="Oval 286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97" name="Group 96"/>
                  <p:cNvGrpSpPr/>
                  <p:nvPr/>
                </p:nvGrpSpPr>
                <p:grpSpPr>
                  <a:xfrm>
                    <a:off x="2953821" y="186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284" name="Rectangle 283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5" name="Oval 284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98" name="Group 97"/>
                  <p:cNvGrpSpPr/>
                  <p:nvPr/>
                </p:nvGrpSpPr>
                <p:grpSpPr>
                  <a:xfrm>
                    <a:off x="3313821" y="186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282" name="Rectangle 281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3" name="Oval 282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99" name="Group 98"/>
                  <p:cNvGrpSpPr/>
                  <p:nvPr/>
                </p:nvGrpSpPr>
                <p:grpSpPr>
                  <a:xfrm>
                    <a:off x="3673821" y="186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280" name="Rectangle 279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1" name="Oval 280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100" name="Group 99"/>
                  <p:cNvGrpSpPr/>
                  <p:nvPr/>
                </p:nvGrpSpPr>
                <p:grpSpPr>
                  <a:xfrm>
                    <a:off x="4033821" y="186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278" name="Rectangle 277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9" name="Oval 278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101" name="Group 100"/>
                  <p:cNvGrpSpPr/>
                  <p:nvPr/>
                </p:nvGrpSpPr>
                <p:grpSpPr>
                  <a:xfrm>
                    <a:off x="4393821" y="186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276" name="Rectangle 275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7" name="Oval 276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102" name="Group 101"/>
                  <p:cNvGrpSpPr/>
                  <p:nvPr/>
                </p:nvGrpSpPr>
                <p:grpSpPr>
                  <a:xfrm>
                    <a:off x="4753821" y="186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274" name="Rectangle 273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5" name="Oval 274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103" name="Group 102"/>
                  <p:cNvGrpSpPr/>
                  <p:nvPr/>
                </p:nvGrpSpPr>
                <p:grpSpPr>
                  <a:xfrm>
                    <a:off x="5113821" y="186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272" name="Rectangle 271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3" name="Oval 272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104" name="Group 103"/>
                  <p:cNvGrpSpPr/>
                  <p:nvPr/>
                </p:nvGrpSpPr>
                <p:grpSpPr>
                  <a:xfrm>
                    <a:off x="5473821" y="186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270" name="Rectangle 269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1" name="Oval 270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105" name="Group 104"/>
                  <p:cNvGrpSpPr/>
                  <p:nvPr/>
                </p:nvGrpSpPr>
                <p:grpSpPr>
                  <a:xfrm>
                    <a:off x="5833821" y="186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268" name="Rectangle 267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9" name="Oval 268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106" name="Group 105"/>
                  <p:cNvGrpSpPr/>
                  <p:nvPr/>
                </p:nvGrpSpPr>
                <p:grpSpPr>
                  <a:xfrm>
                    <a:off x="2953073" y="222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266" name="Rectangle 265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7" name="Oval 266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107" name="Group 106"/>
                  <p:cNvGrpSpPr/>
                  <p:nvPr/>
                </p:nvGrpSpPr>
                <p:grpSpPr>
                  <a:xfrm>
                    <a:off x="3313073" y="222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264" name="Rectangle 263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5" name="Oval 264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108" name="Group 107"/>
                  <p:cNvGrpSpPr/>
                  <p:nvPr/>
                </p:nvGrpSpPr>
                <p:grpSpPr>
                  <a:xfrm>
                    <a:off x="3673073" y="222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262" name="Rectangle 261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3" name="Oval 262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109" name="Group 108"/>
                  <p:cNvGrpSpPr/>
                  <p:nvPr/>
                </p:nvGrpSpPr>
                <p:grpSpPr>
                  <a:xfrm>
                    <a:off x="4033073" y="222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260" name="Rectangle 259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1" name="Oval 260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110" name="Group 109"/>
                  <p:cNvGrpSpPr/>
                  <p:nvPr/>
                </p:nvGrpSpPr>
                <p:grpSpPr>
                  <a:xfrm>
                    <a:off x="4393073" y="222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258" name="Rectangle 257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9" name="Oval 258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111" name="Group 110"/>
                  <p:cNvGrpSpPr/>
                  <p:nvPr/>
                </p:nvGrpSpPr>
                <p:grpSpPr>
                  <a:xfrm>
                    <a:off x="4753073" y="222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256" name="Rectangle 255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7" name="Oval 256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112" name="Group 111"/>
                  <p:cNvGrpSpPr/>
                  <p:nvPr/>
                </p:nvGrpSpPr>
                <p:grpSpPr>
                  <a:xfrm>
                    <a:off x="5113073" y="222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254" name="Rectangle 253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5" name="Oval 254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113" name="Group 112"/>
                  <p:cNvGrpSpPr/>
                  <p:nvPr/>
                </p:nvGrpSpPr>
                <p:grpSpPr>
                  <a:xfrm>
                    <a:off x="5473073" y="222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252" name="Rectangle 251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3" name="Oval 252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114" name="Group 113"/>
                  <p:cNvGrpSpPr/>
                  <p:nvPr/>
                </p:nvGrpSpPr>
                <p:grpSpPr>
                  <a:xfrm>
                    <a:off x="5833073" y="222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250" name="Rectangle 249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1" name="Oval 250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115" name="Group 114"/>
                  <p:cNvGrpSpPr/>
                  <p:nvPr/>
                </p:nvGrpSpPr>
                <p:grpSpPr>
                  <a:xfrm>
                    <a:off x="2953073" y="258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248" name="Rectangle 247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249" name="Oval 248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116" name="Group 115"/>
                  <p:cNvGrpSpPr/>
                  <p:nvPr/>
                </p:nvGrpSpPr>
                <p:grpSpPr>
                  <a:xfrm>
                    <a:off x="3313073" y="258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246" name="Rectangle 245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47" name="Oval 246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117" name="Group 116"/>
                  <p:cNvGrpSpPr/>
                  <p:nvPr/>
                </p:nvGrpSpPr>
                <p:grpSpPr>
                  <a:xfrm>
                    <a:off x="3673073" y="258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244" name="Rectangle 243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45" name="Oval 244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118" name="Group 117"/>
                  <p:cNvGrpSpPr/>
                  <p:nvPr/>
                </p:nvGrpSpPr>
                <p:grpSpPr>
                  <a:xfrm>
                    <a:off x="4033073" y="258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242" name="Rectangle 241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43" name="Oval 242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119" name="Group 118"/>
                  <p:cNvGrpSpPr/>
                  <p:nvPr/>
                </p:nvGrpSpPr>
                <p:grpSpPr>
                  <a:xfrm>
                    <a:off x="4393073" y="258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240" name="Rectangle 239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41" name="Oval 240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120" name="Group 119"/>
                  <p:cNvGrpSpPr/>
                  <p:nvPr/>
                </p:nvGrpSpPr>
                <p:grpSpPr>
                  <a:xfrm>
                    <a:off x="4753073" y="258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238" name="Rectangle 237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9" name="Oval 238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121" name="Group 120"/>
                  <p:cNvGrpSpPr/>
                  <p:nvPr/>
                </p:nvGrpSpPr>
                <p:grpSpPr>
                  <a:xfrm>
                    <a:off x="5113073" y="258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236" name="Rectangle 235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7" name="Oval 236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122" name="Group 121"/>
                  <p:cNvGrpSpPr/>
                  <p:nvPr/>
                </p:nvGrpSpPr>
                <p:grpSpPr>
                  <a:xfrm>
                    <a:off x="5473073" y="258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234" name="Rectangle 233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5" name="Oval 234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123" name="Group 122"/>
                  <p:cNvGrpSpPr/>
                  <p:nvPr/>
                </p:nvGrpSpPr>
                <p:grpSpPr>
                  <a:xfrm>
                    <a:off x="5833073" y="258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232" name="Rectangle 231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3" name="Oval 232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124" name="Group 123"/>
                  <p:cNvGrpSpPr/>
                  <p:nvPr/>
                </p:nvGrpSpPr>
                <p:grpSpPr>
                  <a:xfrm>
                    <a:off x="2953073" y="294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230" name="Rectangle 229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1" name="Oval 230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125" name="Group 124"/>
                  <p:cNvGrpSpPr/>
                  <p:nvPr/>
                </p:nvGrpSpPr>
                <p:grpSpPr>
                  <a:xfrm>
                    <a:off x="3313073" y="294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228" name="Rectangle 227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9" name="Oval 228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126" name="Group 125"/>
                  <p:cNvGrpSpPr/>
                  <p:nvPr/>
                </p:nvGrpSpPr>
                <p:grpSpPr>
                  <a:xfrm>
                    <a:off x="3673073" y="294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226" name="Rectangle 225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7" name="Oval 226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127" name="Group 126"/>
                  <p:cNvGrpSpPr/>
                  <p:nvPr/>
                </p:nvGrpSpPr>
                <p:grpSpPr>
                  <a:xfrm>
                    <a:off x="4033073" y="294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224" name="Rectangle 223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5" name="Oval 224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128" name="Group 127"/>
                  <p:cNvGrpSpPr/>
                  <p:nvPr/>
                </p:nvGrpSpPr>
                <p:grpSpPr>
                  <a:xfrm>
                    <a:off x="4393073" y="294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222" name="Rectangle 221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3" name="Oval 222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129" name="Group 128"/>
                  <p:cNvGrpSpPr/>
                  <p:nvPr/>
                </p:nvGrpSpPr>
                <p:grpSpPr>
                  <a:xfrm>
                    <a:off x="4753073" y="294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220" name="Rectangle 219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1" name="Oval 220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130" name="Group 129"/>
                  <p:cNvGrpSpPr/>
                  <p:nvPr/>
                </p:nvGrpSpPr>
                <p:grpSpPr>
                  <a:xfrm>
                    <a:off x="5113073" y="294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218" name="Rectangle 217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9" name="Oval 218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131" name="Group 130"/>
                  <p:cNvGrpSpPr/>
                  <p:nvPr/>
                </p:nvGrpSpPr>
                <p:grpSpPr>
                  <a:xfrm>
                    <a:off x="5473073" y="294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216" name="Rectangle 215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7" name="Oval 216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132" name="Group 131"/>
                  <p:cNvGrpSpPr/>
                  <p:nvPr/>
                </p:nvGrpSpPr>
                <p:grpSpPr>
                  <a:xfrm>
                    <a:off x="5833073" y="294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214" name="Rectangle 213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5" name="Oval 214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133" name="Group 132"/>
                  <p:cNvGrpSpPr/>
                  <p:nvPr/>
                </p:nvGrpSpPr>
                <p:grpSpPr>
                  <a:xfrm>
                    <a:off x="2953073" y="330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212" name="Rectangle 211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3" name="Oval 212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134" name="Group 133"/>
                  <p:cNvGrpSpPr/>
                  <p:nvPr/>
                </p:nvGrpSpPr>
                <p:grpSpPr>
                  <a:xfrm>
                    <a:off x="3313073" y="330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210" name="Rectangle 209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1" name="Oval 210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135" name="Group 134"/>
                  <p:cNvGrpSpPr/>
                  <p:nvPr/>
                </p:nvGrpSpPr>
                <p:grpSpPr>
                  <a:xfrm>
                    <a:off x="3673073" y="330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208" name="Rectangle 207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9" name="Oval 208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136" name="Group 135"/>
                  <p:cNvGrpSpPr/>
                  <p:nvPr/>
                </p:nvGrpSpPr>
                <p:grpSpPr>
                  <a:xfrm>
                    <a:off x="4033073" y="330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206" name="Rectangle 205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7" name="Oval 206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137" name="Group 136"/>
                  <p:cNvGrpSpPr/>
                  <p:nvPr/>
                </p:nvGrpSpPr>
                <p:grpSpPr>
                  <a:xfrm>
                    <a:off x="4393073" y="330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204" name="Rectangle 203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5" name="Oval 204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138" name="Group 137"/>
                  <p:cNvGrpSpPr/>
                  <p:nvPr/>
                </p:nvGrpSpPr>
                <p:grpSpPr>
                  <a:xfrm>
                    <a:off x="4753073" y="330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202" name="Rectangle 201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3" name="Oval 202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139" name="Group 138"/>
                  <p:cNvGrpSpPr/>
                  <p:nvPr/>
                </p:nvGrpSpPr>
                <p:grpSpPr>
                  <a:xfrm>
                    <a:off x="5113073" y="330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200" name="Rectangle 199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1" name="Oval 200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140" name="Group 139"/>
                  <p:cNvGrpSpPr/>
                  <p:nvPr/>
                </p:nvGrpSpPr>
                <p:grpSpPr>
                  <a:xfrm>
                    <a:off x="5473073" y="330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198" name="Rectangle 197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9" name="Oval 198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141" name="Group 140"/>
                  <p:cNvGrpSpPr/>
                  <p:nvPr/>
                </p:nvGrpSpPr>
                <p:grpSpPr>
                  <a:xfrm>
                    <a:off x="5833073" y="330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196" name="Rectangle 195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7" name="Oval 196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142" name="Group 141"/>
                  <p:cNvGrpSpPr/>
                  <p:nvPr/>
                </p:nvGrpSpPr>
                <p:grpSpPr>
                  <a:xfrm>
                    <a:off x="2952325" y="366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194" name="Rectangle 193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5" name="Oval 194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143" name="Group 142"/>
                  <p:cNvGrpSpPr/>
                  <p:nvPr/>
                </p:nvGrpSpPr>
                <p:grpSpPr>
                  <a:xfrm>
                    <a:off x="3312325" y="366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192" name="Rectangle 191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3" name="Oval 192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144" name="Group 143"/>
                  <p:cNvGrpSpPr/>
                  <p:nvPr/>
                </p:nvGrpSpPr>
                <p:grpSpPr>
                  <a:xfrm>
                    <a:off x="3672325" y="366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190" name="Rectangle 189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1" name="Oval 190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145" name="Group 144"/>
                  <p:cNvGrpSpPr/>
                  <p:nvPr/>
                </p:nvGrpSpPr>
                <p:grpSpPr>
                  <a:xfrm>
                    <a:off x="4032325" y="366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188" name="Rectangle 187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9" name="Oval 188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146" name="Group 145"/>
                  <p:cNvGrpSpPr/>
                  <p:nvPr/>
                </p:nvGrpSpPr>
                <p:grpSpPr>
                  <a:xfrm>
                    <a:off x="4392325" y="366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186" name="Rectangle 185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7" name="Oval 186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147" name="Group 146"/>
                  <p:cNvGrpSpPr/>
                  <p:nvPr/>
                </p:nvGrpSpPr>
                <p:grpSpPr>
                  <a:xfrm>
                    <a:off x="4752325" y="366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184" name="Rectangle 183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5" name="Oval 184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148" name="Group 147"/>
                  <p:cNvGrpSpPr/>
                  <p:nvPr/>
                </p:nvGrpSpPr>
                <p:grpSpPr>
                  <a:xfrm>
                    <a:off x="5112325" y="366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182" name="Rectangle 181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3" name="Oval 182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149" name="Group 148"/>
                  <p:cNvGrpSpPr/>
                  <p:nvPr/>
                </p:nvGrpSpPr>
                <p:grpSpPr>
                  <a:xfrm>
                    <a:off x="5472325" y="366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180" name="Rectangle 179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1" name="Oval 180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150" name="Group 149"/>
                  <p:cNvGrpSpPr/>
                  <p:nvPr/>
                </p:nvGrpSpPr>
                <p:grpSpPr>
                  <a:xfrm>
                    <a:off x="5832325" y="366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178" name="Rectangle 177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9" name="Oval 178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151" name="Group 150"/>
                  <p:cNvGrpSpPr/>
                  <p:nvPr/>
                </p:nvGrpSpPr>
                <p:grpSpPr>
                  <a:xfrm>
                    <a:off x="2952325" y="402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176" name="Rectangle 175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7" name="Oval 176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152" name="Group 151"/>
                  <p:cNvGrpSpPr/>
                  <p:nvPr/>
                </p:nvGrpSpPr>
                <p:grpSpPr>
                  <a:xfrm>
                    <a:off x="3312325" y="402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174" name="Rectangle 173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5" name="Oval 174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153" name="Group 152"/>
                  <p:cNvGrpSpPr/>
                  <p:nvPr/>
                </p:nvGrpSpPr>
                <p:grpSpPr>
                  <a:xfrm>
                    <a:off x="3672325" y="402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172" name="Rectangle 171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3" name="Oval 172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154" name="Group 153"/>
                  <p:cNvGrpSpPr/>
                  <p:nvPr/>
                </p:nvGrpSpPr>
                <p:grpSpPr>
                  <a:xfrm>
                    <a:off x="4032325" y="402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170" name="Rectangle 169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1" name="Oval 170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155" name="Group 154"/>
                  <p:cNvGrpSpPr/>
                  <p:nvPr/>
                </p:nvGrpSpPr>
                <p:grpSpPr>
                  <a:xfrm>
                    <a:off x="4392325" y="402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168" name="Rectangle 167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9" name="Oval 168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156" name="Group 155"/>
                  <p:cNvGrpSpPr/>
                  <p:nvPr/>
                </p:nvGrpSpPr>
                <p:grpSpPr>
                  <a:xfrm>
                    <a:off x="4752325" y="402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166" name="Rectangle 165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7" name="Oval 166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157" name="Group 156"/>
                  <p:cNvGrpSpPr/>
                  <p:nvPr/>
                </p:nvGrpSpPr>
                <p:grpSpPr>
                  <a:xfrm>
                    <a:off x="5112325" y="402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164" name="Rectangle 163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5" name="Oval 164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158" name="Group 157"/>
                  <p:cNvGrpSpPr/>
                  <p:nvPr/>
                </p:nvGrpSpPr>
                <p:grpSpPr>
                  <a:xfrm>
                    <a:off x="5472325" y="402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162" name="Rectangle 161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3" name="Oval 162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159" name="Group 158"/>
                  <p:cNvGrpSpPr/>
                  <p:nvPr/>
                </p:nvGrpSpPr>
                <p:grpSpPr>
                  <a:xfrm>
                    <a:off x="5832325" y="402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160" name="Rectangle 159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1" name="Oval 160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</p:grpSp>
            <p:grpSp>
              <p:nvGrpSpPr>
                <p:cNvPr id="54" name="Group 53"/>
                <p:cNvGrpSpPr/>
                <p:nvPr/>
              </p:nvGrpSpPr>
              <p:grpSpPr>
                <a:xfrm>
                  <a:off x="4071543" y="1392056"/>
                  <a:ext cx="1391832" cy="2866014"/>
                  <a:chOff x="4356105" y="425536"/>
                  <a:chExt cx="1391832" cy="2866014"/>
                </a:xfrm>
              </p:grpSpPr>
              <p:sp>
                <p:nvSpPr>
                  <p:cNvPr id="72" name="Oval 71"/>
                  <p:cNvSpPr/>
                  <p:nvPr/>
                </p:nvSpPr>
                <p:spPr>
                  <a:xfrm>
                    <a:off x="5537317" y="480632"/>
                    <a:ext cx="210620" cy="231168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  <p:sp>
                <p:nvSpPr>
                  <p:cNvPr id="73" name="Oval 72"/>
                  <p:cNvSpPr/>
                  <p:nvPr/>
                </p:nvSpPr>
                <p:spPr>
                  <a:xfrm>
                    <a:off x="5537317" y="840632"/>
                    <a:ext cx="210620" cy="231168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  <p:sp>
                <p:nvSpPr>
                  <p:cNvPr id="74" name="Oval 73"/>
                  <p:cNvSpPr/>
                  <p:nvPr/>
                </p:nvSpPr>
                <p:spPr>
                  <a:xfrm>
                    <a:off x="5536569" y="1200632"/>
                    <a:ext cx="210620" cy="231168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  <p:sp>
                <p:nvSpPr>
                  <p:cNvPr id="75" name="Oval 74"/>
                  <p:cNvSpPr/>
                  <p:nvPr/>
                </p:nvSpPr>
                <p:spPr>
                  <a:xfrm>
                    <a:off x="5536569" y="1560632"/>
                    <a:ext cx="210620" cy="231168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  <p:sp>
                <p:nvSpPr>
                  <p:cNvPr id="76" name="Oval 75"/>
                  <p:cNvSpPr/>
                  <p:nvPr/>
                </p:nvSpPr>
                <p:spPr>
                  <a:xfrm>
                    <a:off x="5536569" y="1920632"/>
                    <a:ext cx="210620" cy="231168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  <p:sp>
                <p:nvSpPr>
                  <p:cNvPr id="77" name="Oval 76"/>
                  <p:cNvSpPr/>
                  <p:nvPr/>
                </p:nvSpPr>
                <p:spPr>
                  <a:xfrm>
                    <a:off x="5536569" y="2280632"/>
                    <a:ext cx="210620" cy="231168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  <p:sp>
                <p:nvSpPr>
                  <p:cNvPr id="78" name="Oval 77"/>
                  <p:cNvSpPr/>
                  <p:nvPr/>
                </p:nvSpPr>
                <p:spPr>
                  <a:xfrm>
                    <a:off x="5535821" y="2640632"/>
                    <a:ext cx="210620" cy="231168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  <p:sp>
                <p:nvSpPr>
                  <p:cNvPr id="79" name="Oval 78"/>
                  <p:cNvSpPr/>
                  <p:nvPr/>
                </p:nvSpPr>
                <p:spPr>
                  <a:xfrm>
                    <a:off x="5535821" y="3000632"/>
                    <a:ext cx="210620" cy="231168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  <p:sp>
                <p:nvSpPr>
                  <p:cNvPr id="80" name="TextBox 79"/>
                  <p:cNvSpPr txBox="1"/>
                  <p:nvPr/>
                </p:nvSpPr>
                <p:spPr>
                  <a:xfrm flipH="1">
                    <a:off x="5009702" y="425536"/>
                    <a:ext cx="52555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US" dirty="0"/>
                      <a:t>RST</a:t>
                    </a:r>
                  </a:p>
                </p:txBody>
              </p:sp>
              <p:sp>
                <p:nvSpPr>
                  <p:cNvPr id="81" name="TextBox 80"/>
                  <p:cNvSpPr txBox="1"/>
                  <p:nvPr/>
                </p:nvSpPr>
                <p:spPr>
                  <a:xfrm flipH="1">
                    <a:off x="4661205" y="788004"/>
                    <a:ext cx="87405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US" dirty="0"/>
                      <a:t>ADC</a:t>
                    </a:r>
                  </a:p>
                </p:txBody>
              </p:sp>
              <p:sp>
                <p:nvSpPr>
                  <p:cNvPr id="82" name="TextBox 81"/>
                  <p:cNvSpPr txBox="1"/>
                  <p:nvPr/>
                </p:nvSpPr>
                <p:spPr>
                  <a:xfrm flipH="1">
                    <a:off x="4356105" y="1124428"/>
                    <a:ext cx="117915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US" dirty="0"/>
                      <a:t>CH_PD/EN</a:t>
                    </a:r>
                  </a:p>
                </p:txBody>
              </p:sp>
              <p:sp>
                <p:nvSpPr>
                  <p:cNvPr id="83" name="TextBox 82"/>
                  <p:cNvSpPr txBox="1"/>
                  <p:nvPr/>
                </p:nvSpPr>
                <p:spPr>
                  <a:xfrm flipH="1">
                    <a:off x="4661205" y="1482218"/>
                    <a:ext cx="87405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US" dirty="0"/>
                      <a:t>Gpio16</a:t>
                    </a:r>
                  </a:p>
                </p:txBody>
              </p:sp>
              <p:sp>
                <p:nvSpPr>
                  <p:cNvPr id="84" name="TextBox 83"/>
                  <p:cNvSpPr txBox="1"/>
                  <p:nvPr/>
                </p:nvSpPr>
                <p:spPr>
                  <a:xfrm flipH="1">
                    <a:off x="4661205" y="1851550"/>
                    <a:ext cx="87405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US" dirty="0"/>
                      <a:t>Gpio14</a:t>
                    </a:r>
                  </a:p>
                </p:txBody>
              </p:sp>
              <p:sp>
                <p:nvSpPr>
                  <p:cNvPr id="85" name="TextBox 84"/>
                  <p:cNvSpPr txBox="1"/>
                  <p:nvPr/>
                </p:nvSpPr>
                <p:spPr>
                  <a:xfrm flipH="1">
                    <a:off x="4661205" y="2183595"/>
                    <a:ext cx="87405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US" dirty="0"/>
                      <a:t>Gpio12</a:t>
                    </a:r>
                  </a:p>
                </p:txBody>
              </p:sp>
              <p:sp>
                <p:nvSpPr>
                  <p:cNvPr id="86" name="TextBox 85"/>
                  <p:cNvSpPr txBox="1"/>
                  <p:nvPr/>
                </p:nvSpPr>
                <p:spPr>
                  <a:xfrm flipH="1">
                    <a:off x="4661205" y="2566884"/>
                    <a:ext cx="87405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US" dirty="0"/>
                      <a:t>Gpio13</a:t>
                    </a:r>
                  </a:p>
                </p:txBody>
              </p:sp>
              <p:sp>
                <p:nvSpPr>
                  <p:cNvPr id="87" name="TextBox 86"/>
                  <p:cNvSpPr txBox="1"/>
                  <p:nvPr/>
                </p:nvSpPr>
                <p:spPr>
                  <a:xfrm flipH="1">
                    <a:off x="4661205" y="2922218"/>
                    <a:ext cx="87405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US" dirty="0" err="1"/>
                      <a:t>Vcc</a:t>
                    </a:r>
                    <a:endParaRPr lang="en-US" dirty="0"/>
                  </a:p>
                </p:txBody>
              </p:sp>
            </p:grpSp>
            <p:grpSp>
              <p:nvGrpSpPr>
                <p:cNvPr id="55" name="Group 54"/>
                <p:cNvGrpSpPr/>
                <p:nvPr/>
              </p:nvGrpSpPr>
              <p:grpSpPr>
                <a:xfrm>
                  <a:off x="8149997" y="1382632"/>
                  <a:ext cx="1167502" cy="2888403"/>
                  <a:chOff x="8070239" y="3710630"/>
                  <a:chExt cx="1167502" cy="2888403"/>
                </a:xfrm>
              </p:grpSpPr>
              <p:sp>
                <p:nvSpPr>
                  <p:cNvPr id="56" name="Oval 55"/>
                  <p:cNvSpPr/>
                  <p:nvPr/>
                </p:nvSpPr>
                <p:spPr>
                  <a:xfrm>
                    <a:off x="8071735" y="3788809"/>
                    <a:ext cx="210620" cy="231168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  <p:sp>
                <p:nvSpPr>
                  <p:cNvPr id="57" name="Oval 56"/>
                  <p:cNvSpPr/>
                  <p:nvPr/>
                </p:nvSpPr>
                <p:spPr>
                  <a:xfrm>
                    <a:off x="8071735" y="4148809"/>
                    <a:ext cx="210620" cy="231168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  <p:sp>
                <p:nvSpPr>
                  <p:cNvPr id="58" name="Oval 57"/>
                  <p:cNvSpPr/>
                  <p:nvPr/>
                </p:nvSpPr>
                <p:spPr>
                  <a:xfrm>
                    <a:off x="8070987" y="4508809"/>
                    <a:ext cx="210620" cy="231168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  <p:sp>
                <p:nvSpPr>
                  <p:cNvPr id="59" name="Oval 58"/>
                  <p:cNvSpPr/>
                  <p:nvPr/>
                </p:nvSpPr>
                <p:spPr>
                  <a:xfrm>
                    <a:off x="8070987" y="4868809"/>
                    <a:ext cx="210620" cy="231168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  <p:sp>
                <p:nvSpPr>
                  <p:cNvPr id="60" name="Oval 59"/>
                  <p:cNvSpPr/>
                  <p:nvPr/>
                </p:nvSpPr>
                <p:spPr>
                  <a:xfrm>
                    <a:off x="8070987" y="5228809"/>
                    <a:ext cx="210620" cy="231168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  <p:sp>
                <p:nvSpPr>
                  <p:cNvPr id="61" name="Oval 60"/>
                  <p:cNvSpPr/>
                  <p:nvPr/>
                </p:nvSpPr>
                <p:spPr>
                  <a:xfrm>
                    <a:off x="8070987" y="5588809"/>
                    <a:ext cx="210620" cy="231168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  <p:sp>
                <p:nvSpPr>
                  <p:cNvPr id="62" name="Oval 61"/>
                  <p:cNvSpPr/>
                  <p:nvPr/>
                </p:nvSpPr>
                <p:spPr>
                  <a:xfrm>
                    <a:off x="8070239" y="5948809"/>
                    <a:ext cx="210620" cy="231168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  <p:sp>
                <p:nvSpPr>
                  <p:cNvPr id="63" name="Oval 62"/>
                  <p:cNvSpPr/>
                  <p:nvPr/>
                </p:nvSpPr>
                <p:spPr>
                  <a:xfrm>
                    <a:off x="8070239" y="6308809"/>
                    <a:ext cx="210620" cy="231168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  <p:sp>
                <p:nvSpPr>
                  <p:cNvPr id="64" name="TextBox 63"/>
                  <p:cNvSpPr txBox="1"/>
                  <p:nvPr/>
                </p:nvSpPr>
                <p:spPr>
                  <a:xfrm flipH="1">
                    <a:off x="8274508" y="3710630"/>
                    <a:ext cx="52555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TX</a:t>
                    </a:r>
                  </a:p>
                </p:txBody>
              </p:sp>
              <p:sp>
                <p:nvSpPr>
                  <p:cNvPr id="65" name="TextBox 64"/>
                  <p:cNvSpPr txBox="1"/>
                  <p:nvPr/>
                </p:nvSpPr>
                <p:spPr>
                  <a:xfrm flipH="1">
                    <a:off x="8274508" y="4034583"/>
                    <a:ext cx="52555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RX</a:t>
                    </a:r>
                  </a:p>
                </p:txBody>
              </p:sp>
              <p:sp>
                <p:nvSpPr>
                  <p:cNvPr id="66" name="TextBox 65"/>
                  <p:cNvSpPr txBox="1"/>
                  <p:nvPr/>
                </p:nvSpPr>
                <p:spPr>
                  <a:xfrm flipH="1">
                    <a:off x="8274508" y="4401705"/>
                    <a:ext cx="96323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Gpio5</a:t>
                    </a:r>
                  </a:p>
                </p:txBody>
              </p:sp>
              <p:sp>
                <p:nvSpPr>
                  <p:cNvPr id="67" name="TextBox 66"/>
                  <p:cNvSpPr txBox="1"/>
                  <p:nvPr/>
                </p:nvSpPr>
                <p:spPr>
                  <a:xfrm flipH="1">
                    <a:off x="8274508" y="4787491"/>
                    <a:ext cx="96323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Gpio4</a:t>
                    </a:r>
                  </a:p>
                </p:txBody>
              </p:sp>
              <p:sp>
                <p:nvSpPr>
                  <p:cNvPr id="68" name="TextBox 67"/>
                  <p:cNvSpPr txBox="1"/>
                  <p:nvPr/>
                </p:nvSpPr>
                <p:spPr>
                  <a:xfrm flipH="1">
                    <a:off x="8274508" y="5138464"/>
                    <a:ext cx="96323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Gpio0</a:t>
                    </a:r>
                  </a:p>
                </p:txBody>
              </p:sp>
              <p:sp>
                <p:nvSpPr>
                  <p:cNvPr id="69" name="TextBox 68"/>
                  <p:cNvSpPr txBox="1"/>
                  <p:nvPr/>
                </p:nvSpPr>
                <p:spPr>
                  <a:xfrm flipH="1">
                    <a:off x="8274508" y="5492942"/>
                    <a:ext cx="96323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Gpio2</a:t>
                    </a:r>
                  </a:p>
                </p:txBody>
              </p:sp>
              <p:sp>
                <p:nvSpPr>
                  <p:cNvPr id="70" name="TextBox 69"/>
                  <p:cNvSpPr txBox="1"/>
                  <p:nvPr/>
                </p:nvSpPr>
                <p:spPr>
                  <a:xfrm flipH="1">
                    <a:off x="8274508" y="5851037"/>
                    <a:ext cx="96323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Gpio15</a:t>
                    </a:r>
                  </a:p>
                </p:txBody>
              </p:sp>
              <p:sp>
                <p:nvSpPr>
                  <p:cNvPr id="71" name="TextBox 70"/>
                  <p:cNvSpPr txBox="1"/>
                  <p:nvPr/>
                </p:nvSpPr>
                <p:spPr>
                  <a:xfrm flipH="1">
                    <a:off x="8274508" y="6229701"/>
                    <a:ext cx="96323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 err="1"/>
                      <a:t>Gnd</a:t>
                    </a:r>
                    <a:endParaRPr lang="en-US" dirty="0"/>
                  </a:p>
                </p:txBody>
              </p:sp>
            </p:grpSp>
          </p:grpSp>
          <p:sp>
            <p:nvSpPr>
              <p:cNvPr id="333" name="Freeform: Shape 332"/>
              <p:cNvSpPr/>
              <p:nvPr/>
            </p:nvSpPr>
            <p:spPr>
              <a:xfrm flipH="1">
                <a:off x="8907600" y="3893030"/>
                <a:ext cx="317223" cy="171021"/>
              </a:xfrm>
              <a:custGeom>
                <a:avLst/>
                <a:gdLst>
                  <a:gd name="connsiteX0" fmla="*/ 0 w 819150"/>
                  <a:gd name="connsiteY0" fmla="*/ 183356 h 357187"/>
                  <a:gd name="connsiteX1" fmla="*/ 204787 w 819150"/>
                  <a:gd name="connsiteY1" fmla="*/ 1190 h 357187"/>
                  <a:gd name="connsiteX2" fmla="*/ 360759 w 819150"/>
                  <a:gd name="connsiteY2" fmla="*/ 354806 h 357187"/>
                  <a:gd name="connsiteX3" fmla="*/ 535781 w 819150"/>
                  <a:gd name="connsiteY3" fmla="*/ 0 h 357187"/>
                  <a:gd name="connsiteX4" fmla="*/ 722709 w 819150"/>
                  <a:gd name="connsiteY4" fmla="*/ 357187 h 357187"/>
                  <a:gd name="connsiteX5" fmla="*/ 819150 w 819150"/>
                  <a:gd name="connsiteY5" fmla="*/ 161925 h 357187"/>
                  <a:gd name="connsiteX0" fmla="*/ 0 w 720328"/>
                  <a:gd name="connsiteY0" fmla="*/ 182166 h 357187"/>
                  <a:gd name="connsiteX1" fmla="*/ 105965 w 720328"/>
                  <a:gd name="connsiteY1" fmla="*/ 1190 h 357187"/>
                  <a:gd name="connsiteX2" fmla="*/ 261937 w 720328"/>
                  <a:gd name="connsiteY2" fmla="*/ 354806 h 357187"/>
                  <a:gd name="connsiteX3" fmla="*/ 436959 w 720328"/>
                  <a:gd name="connsiteY3" fmla="*/ 0 h 357187"/>
                  <a:gd name="connsiteX4" fmla="*/ 623887 w 720328"/>
                  <a:gd name="connsiteY4" fmla="*/ 357187 h 357187"/>
                  <a:gd name="connsiteX5" fmla="*/ 720328 w 720328"/>
                  <a:gd name="connsiteY5" fmla="*/ 161925 h 357187"/>
                  <a:gd name="connsiteX0" fmla="*/ 0 w 703660"/>
                  <a:gd name="connsiteY0" fmla="*/ 180975 h 357187"/>
                  <a:gd name="connsiteX1" fmla="*/ 89297 w 703660"/>
                  <a:gd name="connsiteY1" fmla="*/ 1190 h 357187"/>
                  <a:gd name="connsiteX2" fmla="*/ 245269 w 703660"/>
                  <a:gd name="connsiteY2" fmla="*/ 354806 h 357187"/>
                  <a:gd name="connsiteX3" fmla="*/ 420291 w 703660"/>
                  <a:gd name="connsiteY3" fmla="*/ 0 h 357187"/>
                  <a:gd name="connsiteX4" fmla="*/ 607219 w 703660"/>
                  <a:gd name="connsiteY4" fmla="*/ 357187 h 357187"/>
                  <a:gd name="connsiteX5" fmla="*/ 703660 w 703660"/>
                  <a:gd name="connsiteY5" fmla="*/ 161925 h 3571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3660" h="357187">
                    <a:moveTo>
                      <a:pt x="0" y="180975"/>
                    </a:moveTo>
                    <a:lnTo>
                      <a:pt x="89297" y="1190"/>
                    </a:lnTo>
                    <a:lnTo>
                      <a:pt x="245269" y="354806"/>
                    </a:lnTo>
                    <a:lnTo>
                      <a:pt x="420291" y="0"/>
                    </a:lnTo>
                    <a:lnTo>
                      <a:pt x="607219" y="357187"/>
                    </a:lnTo>
                    <a:lnTo>
                      <a:pt x="703660" y="161925"/>
                    </a:lnTo>
                  </a:path>
                </a:pathLst>
              </a:custGeom>
              <a:ln w="38100">
                <a:solidFill>
                  <a:srgbClr val="00B050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4" name="TextBox 333"/>
              <p:cNvSpPr txBox="1"/>
              <p:nvPr/>
            </p:nvSpPr>
            <p:spPr>
              <a:xfrm flipH="1">
                <a:off x="9391331" y="3788752"/>
                <a:ext cx="5000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>
                    <a:solidFill>
                      <a:srgbClr val="00B050"/>
                    </a:solidFill>
                  </a:defRPr>
                </a:lvl1pPr>
              </a:lstStyle>
              <a:p>
                <a:r>
                  <a:rPr lang="en-US" dirty="0" err="1"/>
                  <a:t>Vcc</a:t>
                </a:r>
                <a:endParaRPr lang="en-US" dirty="0"/>
              </a:p>
            </p:txBody>
          </p:sp>
          <p:cxnSp>
            <p:nvCxnSpPr>
              <p:cNvPr id="335" name="Straight Connector 334"/>
              <p:cNvCxnSpPr>
                <a:endCxn id="333" idx="5"/>
              </p:cNvCxnSpPr>
              <p:nvPr/>
            </p:nvCxnSpPr>
            <p:spPr>
              <a:xfrm flipV="1">
                <a:off x="8293435" y="3970560"/>
                <a:ext cx="614165" cy="2858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335"/>
              <p:cNvCxnSpPr>
                <a:stCxn id="333" idx="0"/>
                <a:endCxn id="334" idx="3"/>
              </p:cNvCxnSpPr>
              <p:nvPr/>
            </p:nvCxnSpPr>
            <p:spPr>
              <a:xfrm flipV="1">
                <a:off x="9224823" y="3973418"/>
                <a:ext cx="166508" cy="6263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7" name="Straight Connector 336"/>
              <p:cNvCxnSpPr/>
              <p:nvPr/>
            </p:nvCxnSpPr>
            <p:spPr>
              <a:xfrm flipV="1">
                <a:off x="8641932" y="3858563"/>
                <a:ext cx="0" cy="102744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/>
              <p:cNvCxnSpPr/>
              <p:nvPr/>
            </p:nvCxnSpPr>
            <p:spPr>
              <a:xfrm flipH="1" flipV="1">
                <a:off x="8641932" y="3445647"/>
                <a:ext cx="0" cy="233362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9" name="Straight Connector 338"/>
              <p:cNvCxnSpPr/>
              <p:nvPr/>
            </p:nvCxnSpPr>
            <p:spPr>
              <a:xfrm flipH="1">
                <a:off x="8578146" y="3650434"/>
                <a:ext cx="0" cy="176213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339"/>
              <p:cNvCxnSpPr/>
              <p:nvPr/>
            </p:nvCxnSpPr>
            <p:spPr>
              <a:xfrm flipH="1">
                <a:off x="8541236" y="3738540"/>
                <a:ext cx="38100" cy="0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1" name="TextBox 340"/>
              <p:cNvSpPr txBox="1"/>
              <p:nvPr/>
            </p:nvSpPr>
            <p:spPr>
              <a:xfrm flipH="1">
                <a:off x="8354834" y="3092640"/>
                <a:ext cx="5741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>
                    <a:solidFill>
                      <a:srgbClr val="7030A0"/>
                    </a:solidFill>
                  </a:defRPr>
                </a:lvl1pPr>
              </a:lstStyle>
              <a:p>
                <a:r>
                  <a:rPr lang="en-US" dirty="0" err="1"/>
                  <a:t>Gnd</a:t>
                </a:r>
                <a:endParaRPr lang="en-US" dirty="0"/>
              </a:p>
            </p:txBody>
          </p:sp>
          <p:sp>
            <p:nvSpPr>
              <p:cNvPr id="342" name="TextBox 341"/>
              <p:cNvSpPr txBox="1"/>
              <p:nvPr/>
            </p:nvSpPr>
            <p:spPr>
              <a:xfrm flipH="1">
                <a:off x="9412761" y="4524823"/>
                <a:ext cx="5741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>
                    <a:solidFill>
                      <a:srgbClr val="00B050"/>
                    </a:solidFill>
                  </a:defRPr>
                </a:lvl1pPr>
              </a:lstStyle>
              <a:p>
                <a:r>
                  <a:rPr lang="en-US" dirty="0" err="1"/>
                  <a:t>Gnd</a:t>
                </a:r>
                <a:endParaRPr lang="en-US" dirty="0"/>
              </a:p>
            </p:txBody>
          </p:sp>
          <p:sp>
            <p:nvSpPr>
              <p:cNvPr id="343" name="Freeform: Shape 342"/>
              <p:cNvSpPr/>
              <p:nvPr/>
            </p:nvSpPr>
            <p:spPr>
              <a:xfrm>
                <a:off x="1434631" y="2519917"/>
                <a:ext cx="317223" cy="171021"/>
              </a:xfrm>
              <a:custGeom>
                <a:avLst/>
                <a:gdLst>
                  <a:gd name="connsiteX0" fmla="*/ 0 w 819150"/>
                  <a:gd name="connsiteY0" fmla="*/ 183356 h 357187"/>
                  <a:gd name="connsiteX1" fmla="*/ 204787 w 819150"/>
                  <a:gd name="connsiteY1" fmla="*/ 1190 h 357187"/>
                  <a:gd name="connsiteX2" fmla="*/ 360759 w 819150"/>
                  <a:gd name="connsiteY2" fmla="*/ 354806 h 357187"/>
                  <a:gd name="connsiteX3" fmla="*/ 535781 w 819150"/>
                  <a:gd name="connsiteY3" fmla="*/ 0 h 357187"/>
                  <a:gd name="connsiteX4" fmla="*/ 722709 w 819150"/>
                  <a:gd name="connsiteY4" fmla="*/ 357187 h 357187"/>
                  <a:gd name="connsiteX5" fmla="*/ 819150 w 819150"/>
                  <a:gd name="connsiteY5" fmla="*/ 161925 h 357187"/>
                  <a:gd name="connsiteX0" fmla="*/ 0 w 720328"/>
                  <a:gd name="connsiteY0" fmla="*/ 182166 h 357187"/>
                  <a:gd name="connsiteX1" fmla="*/ 105965 w 720328"/>
                  <a:gd name="connsiteY1" fmla="*/ 1190 h 357187"/>
                  <a:gd name="connsiteX2" fmla="*/ 261937 w 720328"/>
                  <a:gd name="connsiteY2" fmla="*/ 354806 h 357187"/>
                  <a:gd name="connsiteX3" fmla="*/ 436959 w 720328"/>
                  <a:gd name="connsiteY3" fmla="*/ 0 h 357187"/>
                  <a:gd name="connsiteX4" fmla="*/ 623887 w 720328"/>
                  <a:gd name="connsiteY4" fmla="*/ 357187 h 357187"/>
                  <a:gd name="connsiteX5" fmla="*/ 720328 w 720328"/>
                  <a:gd name="connsiteY5" fmla="*/ 161925 h 357187"/>
                  <a:gd name="connsiteX0" fmla="*/ 0 w 703660"/>
                  <a:gd name="connsiteY0" fmla="*/ 180975 h 357187"/>
                  <a:gd name="connsiteX1" fmla="*/ 89297 w 703660"/>
                  <a:gd name="connsiteY1" fmla="*/ 1190 h 357187"/>
                  <a:gd name="connsiteX2" fmla="*/ 245269 w 703660"/>
                  <a:gd name="connsiteY2" fmla="*/ 354806 h 357187"/>
                  <a:gd name="connsiteX3" fmla="*/ 420291 w 703660"/>
                  <a:gd name="connsiteY3" fmla="*/ 0 h 357187"/>
                  <a:gd name="connsiteX4" fmla="*/ 607219 w 703660"/>
                  <a:gd name="connsiteY4" fmla="*/ 357187 h 357187"/>
                  <a:gd name="connsiteX5" fmla="*/ 703660 w 703660"/>
                  <a:gd name="connsiteY5" fmla="*/ 161925 h 3571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3660" h="357187">
                    <a:moveTo>
                      <a:pt x="0" y="180975"/>
                    </a:moveTo>
                    <a:lnTo>
                      <a:pt x="89297" y="1190"/>
                    </a:lnTo>
                    <a:lnTo>
                      <a:pt x="245269" y="354806"/>
                    </a:lnTo>
                    <a:lnTo>
                      <a:pt x="420291" y="0"/>
                    </a:lnTo>
                    <a:lnTo>
                      <a:pt x="607219" y="357187"/>
                    </a:lnTo>
                    <a:lnTo>
                      <a:pt x="703660" y="161925"/>
                    </a:lnTo>
                  </a:path>
                </a:pathLst>
              </a:custGeom>
              <a:ln w="38100">
                <a:solidFill>
                  <a:srgbClr val="00B050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4" name="TextBox 343"/>
              <p:cNvSpPr txBox="1"/>
              <p:nvPr/>
            </p:nvSpPr>
            <p:spPr>
              <a:xfrm>
                <a:off x="768050" y="2415639"/>
                <a:ext cx="5000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>
                    <a:solidFill>
                      <a:srgbClr val="00B050"/>
                    </a:solidFill>
                  </a:defRPr>
                </a:lvl1pPr>
              </a:lstStyle>
              <a:p>
                <a:r>
                  <a:rPr lang="en-US" dirty="0" err="1"/>
                  <a:t>Vcc</a:t>
                </a:r>
                <a:endParaRPr lang="en-US" dirty="0"/>
              </a:p>
            </p:txBody>
          </p:sp>
          <p:cxnSp>
            <p:nvCxnSpPr>
              <p:cNvPr id="345" name="Straight Connector 344"/>
              <p:cNvCxnSpPr>
                <a:endCxn id="343" idx="5"/>
              </p:cNvCxnSpPr>
              <p:nvPr/>
            </p:nvCxnSpPr>
            <p:spPr>
              <a:xfrm flipH="1" flipV="1">
                <a:off x="1751854" y="2597447"/>
                <a:ext cx="614165" cy="2858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6" name="Straight Connector 345"/>
              <p:cNvCxnSpPr>
                <a:stCxn id="343" idx="0"/>
                <a:endCxn id="344" idx="3"/>
              </p:cNvCxnSpPr>
              <p:nvPr/>
            </p:nvCxnSpPr>
            <p:spPr>
              <a:xfrm flipH="1" flipV="1">
                <a:off x="1268123" y="2600305"/>
                <a:ext cx="166508" cy="6263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7" name="Straight Connector 346"/>
              <p:cNvCxnSpPr/>
              <p:nvPr/>
            </p:nvCxnSpPr>
            <p:spPr>
              <a:xfrm flipV="1">
                <a:off x="2017522" y="2435051"/>
                <a:ext cx="0" cy="162396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8" name="Straight Connector 347"/>
              <p:cNvCxnSpPr/>
              <p:nvPr/>
            </p:nvCxnSpPr>
            <p:spPr>
              <a:xfrm flipV="1">
                <a:off x="2017522" y="2072534"/>
                <a:ext cx="0" cy="233362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9" name="Straight Connector 348"/>
              <p:cNvCxnSpPr/>
              <p:nvPr/>
            </p:nvCxnSpPr>
            <p:spPr>
              <a:xfrm>
                <a:off x="2081308" y="2277321"/>
                <a:ext cx="0" cy="176213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0" name="Straight Connector 349"/>
              <p:cNvCxnSpPr/>
              <p:nvPr/>
            </p:nvCxnSpPr>
            <p:spPr>
              <a:xfrm>
                <a:off x="2080118" y="2365427"/>
                <a:ext cx="38100" cy="0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51" name="TextBox 350"/>
              <p:cNvSpPr txBox="1"/>
              <p:nvPr/>
            </p:nvSpPr>
            <p:spPr>
              <a:xfrm>
                <a:off x="1730424" y="1719527"/>
                <a:ext cx="5741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>
                    <a:solidFill>
                      <a:srgbClr val="7030A0"/>
                    </a:solidFill>
                  </a:defRPr>
                </a:lvl1pPr>
              </a:lstStyle>
              <a:p>
                <a:r>
                  <a:rPr lang="en-US" dirty="0" err="1"/>
                  <a:t>Gnd</a:t>
                </a:r>
                <a:endParaRPr lang="en-US" dirty="0"/>
              </a:p>
            </p:txBody>
          </p:sp>
          <p:sp>
            <p:nvSpPr>
              <p:cNvPr id="352" name="TextBox 351"/>
              <p:cNvSpPr txBox="1"/>
              <p:nvPr/>
            </p:nvSpPr>
            <p:spPr>
              <a:xfrm>
                <a:off x="177096" y="3092161"/>
                <a:ext cx="5000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>
                    <a:solidFill>
                      <a:srgbClr val="00B050"/>
                    </a:solidFill>
                  </a:defRPr>
                </a:lvl1pPr>
              </a:lstStyle>
              <a:p>
                <a:r>
                  <a:rPr lang="en-US" dirty="0" err="1"/>
                  <a:t>Vcc</a:t>
                </a:r>
                <a:endParaRPr lang="en-US" dirty="0"/>
              </a:p>
            </p:txBody>
          </p:sp>
          <p:sp>
            <p:nvSpPr>
              <p:cNvPr id="354" name="TextBox 353"/>
              <p:cNvSpPr txBox="1"/>
              <p:nvPr/>
            </p:nvSpPr>
            <p:spPr>
              <a:xfrm flipH="1">
                <a:off x="9065813" y="3585860"/>
                <a:ext cx="5229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10k</a:t>
                </a:r>
              </a:p>
            </p:txBody>
          </p:sp>
          <p:sp>
            <p:nvSpPr>
              <p:cNvPr id="355" name="TextBox 354"/>
              <p:cNvSpPr txBox="1"/>
              <p:nvPr/>
            </p:nvSpPr>
            <p:spPr>
              <a:xfrm flipH="1">
                <a:off x="1344738" y="2161742"/>
                <a:ext cx="5229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10k</a:t>
                </a:r>
              </a:p>
            </p:txBody>
          </p:sp>
          <p:sp>
            <p:nvSpPr>
              <p:cNvPr id="356" name="TextBox 355"/>
              <p:cNvSpPr txBox="1"/>
              <p:nvPr/>
            </p:nvSpPr>
            <p:spPr>
              <a:xfrm>
                <a:off x="1538197" y="4917538"/>
                <a:ext cx="5000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>
                    <a:solidFill>
                      <a:srgbClr val="0070C0"/>
                    </a:solidFill>
                  </a:defRPr>
                </a:lvl1pPr>
              </a:lstStyle>
              <a:p>
                <a:r>
                  <a:rPr lang="en-US" dirty="0" err="1"/>
                  <a:t>Vcc</a:t>
                </a:r>
                <a:endParaRPr lang="en-US" dirty="0"/>
              </a:p>
            </p:txBody>
          </p:sp>
          <p:cxnSp>
            <p:nvCxnSpPr>
              <p:cNvPr id="357" name="Straight Connector 356"/>
              <p:cNvCxnSpPr>
                <a:stCxn id="356" idx="3"/>
              </p:cNvCxnSpPr>
              <p:nvPr/>
            </p:nvCxnSpPr>
            <p:spPr>
              <a:xfrm>
                <a:off x="2038270" y="5102204"/>
                <a:ext cx="405185" cy="9399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8" name="Freeform: Shape 357"/>
              <p:cNvSpPr/>
              <p:nvPr/>
            </p:nvSpPr>
            <p:spPr>
              <a:xfrm flipH="1">
                <a:off x="8949014" y="4280986"/>
                <a:ext cx="317223" cy="171021"/>
              </a:xfrm>
              <a:custGeom>
                <a:avLst/>
                <a:gdLst>
                  <a:gd name="connsiteX0" fmla="*/ 0 w 819150"/>
                  <a:gd name="connsiteY0" fmla="*/ 183356 h 357187"/>
                  <a:gd name="connsiteX1" fmla="*/ 204787 w 819150"/>
                  <a:gd name="connsiteY1" fmla="*/ 1190 h 357187"/>
                  <a:gd name="connsiteX2" fmla="*/ 360759 w 819150"/>
                  <a:gd name="connsiteY2" fmla="*/ 354806 h 357187"/>
                  <a:gd name="connsiteX3" fmla="*/ 535781 w 819150"/>
                  <a:gd name="connsiteY3" fmla="*/ 0 h 357187"/>
                  <a:gd name="connsiteX4" fmla="*/ 722709 w 819150"/>
                  <a:gd name="connsiteY4" fmla="*/ 357187 h 357187"/>
                  <a:gd name="connsiteX5" fmla="*/ 819150 w 819150"/>
                  <a:gd name="connsiteY5" fmla="*/ 161925 h 357187"/>
                  <a:gd name="connsiteX0" fmla="*/ 0 w 720328"/>
                  <a:gd name="connsiteY0" fmla="*/ 182166 h 357187"/>
                  <a:gd name="connsiteX1" fmla="*/ 105965 w 720328"/>
                  <a:gd name="connsiteY1" fmla="*/ 1190 h 357187"/>
                  <a:gd name="connsiteX2" fmla="*/ 261937 w 720328"/>
                  <a:gd name="connsiteY2" fmla="*/ 354806 h 357187"/>
                  <a:gd name="connsiteX3" fmla="*/ 436959 w 720328"/>
                  <a:gd name="connsiteY3" fmla="*/ 0 h 357187"/>
                  <a:gd name="connsiteX4" fmla="*/ 623887 w 720328"/>
                  <a:gd name="connsiteY4" fmla="*/ 357187 h 357187"/>
                  <a:gd name="connsiteX5" fmla="*/ 720328 w 720328"/>
                  <a:gd name="connsiteY5" fmla="*/ 161925 h 357187"/>
                  <a:gd name="connsiteX0" fmla="*/ 0 w 703660"/>
                  <a:gd name="connsiteY0" fmla="*/ 180975 h 357187"/>
                  <a:gd name="connsiteX1" fmla="*/ 89297 w 703660"/>
                  <a:gd name="connsiteY1" fmla="*/ 1190 h 357187"/>
                  <a:gd name="connsiteX2" fmla="*/ 245269 w 703660"/>
                  <a:gd name="connsiteY2" fmla="*/ 354806 h 357187"/>
                  <a:gd name="connsiteX3" fmla="*/ 420291 w 703660"/>
                  <a:gd name="connsiteY3" fmla="*/ 0 h 357187"/>
                  <a:gd name="connsiteX4" fmla="*/ 607219 w 703660"/>
                  <a:gd name="connsiteY4" fmla="*/ 357187 h 357187"/>
                  <a:gd name="connsiteX5" fmla="*/ 703660 w 703660"/>
                  <a:gd name="connsiteY5" fmla="*/ 161925 h 3571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3660" h="357187">
                    <a:moveTo>
                      <a:pt x="0" y="180975"/>
                    </a:moveTo>
                    <a:lnTo>
                      <a:pt x="89297" y="1190"/>
                    </a:lnTo>
                    <a:lnTo>
                      <a:pt x="245269" y="354806"/>
                    </a:lnTo>
                    <a:lnTo>
                      <a:pt x="420291" y="0"/>
                    </a:lnTo>
                    <a:lnTo>
                      <a:pt x="607219" y="357187"/>
                    </a:lnTo>
                    <a:lnTo>
                      <a:pt x="703660" y="161925"/>
                    </a:lnTo>
                  </a:path>
                </a:pathLst>
              </a:custGeom>
              <a:ln w="38100">
                <a:solidFill>
                  <a:srgbClr val="00B050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9" name="TextBox 358"/>
              <p:cNvSpPr txBox="1"/>
              <p:nvPr/>
            </p:nvSpPr>
            <p:spPr>
              <a:xfrm flipH="1">
                <a:off x="9432745" y="4176708"/>
                <a:ext cx="5000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>
                    <a:solidFill>
                      <a:srgbClr val="00B050"/>
                    </a:solidFill>
                  </a:defRPr>
                </a:lvl1pPr>
              </a:lstStyle>
              <a:p>
                <a:r>
                  <a:rPr lang="en-US" dirty="0" err="1"/>
                  <a:t>Vcc</a:t>
                </a:r>
                <a:endParaRPr lang="en-US" dirty="0"/>
              </a:p>
            </p:txBody>
          </p:sp>
          <p:cxnSp>
            <p:nvCxnSpPr>
              <p:cNvPr id="360" name="Straight Connector 359"/>
              <p:cNvCxnSpPr>
                <a:endCxn id="358" idx="5"/>
              </p:cNvCxnSpPr>
              <p:nvPr/>
            </p:nvCxnSpPr>
            <p:spPr>
              <a:xfrm flipV="1">
                <a:off x="8334849" y="4358516"/>
                <a:ext cx="614165" cy="2858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1" name="Straight Connector 360"/>
              <p:cNvCxnSpPr>
                <a:stCxn id="358" idx="0"/>
                <a:endCxn id="359" idx="3"/>
              </p:cNvCxnSpPr>
              <p:nvPr/>
            </p:nvCxnSpPr>
            <p:spPr>
              <a:xfrm flipV="1">
                <a:off x="9266237" y="4361374"/>
                <a:ext cx="166508" cy="6263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62" name="Freeform: Shape 361"/>
              <p:cNvSpPr/>
              <p:nvPr/>
            </p:nvSpPr>
            <p:spPr>
              <a:xfrm flipH="1">
                <a:off x="8949014" y="4649683"/>
                <a:ext cx="317223" cy="171021"/>
              </a:xfrm>
              <a:custGeom>
                <a:avLst/>
                <a:gdLst>
                  <a:gd name="connsiteX0" fmla="*/ 0 w 819150"/>
                  <a:gd name="connsiteY0" fmla="*/ 183356 h 357187"/>
                  <a:gd name="connsiteX1" fmla="*/ 204787 w 819150"/>
                  <a:gd name="connsiteY1" fmla="*/ 1190 h 357187"/>
                  <a:gd name="connsiteX2" fmla="*/ 360759 w 819150"/>
                  <a:gd name="connsiteY2" fmla="*/ 354806 h 357187"/>
                  <a:gd name="connsiteX3" fmla="*/ 535781 w 819150"/>
                  <a:gd name="connsiteY3" fmla="*/ 0 h 357187"/>
                  <a:gd name="connsiteX4" fmla="*/ 722709 w 819150"/>
                  <a:gd name="connsiteY4" fmla="*/ 357187 h 357187"/>
                  <a:gd name="connsiteX5" fmla="*/ 819150 w 819150"/>
                  <a:gd name="connsiteY5" fmla="*/ 161925 h 357187"/>
                  <a:gd name="connsiteX0" fmla="*/ 0 w 720328"/>
                  <a:gd name="connsiteY0" fmla="*/ 182166 h 357187"/>
                  <a:gd name="connsiteX1" fmla="*/ 105965 w 720328"/>
                  <a:gd name="connsiteY1" fmla="*/ 1190 h 357187"/>
                  <a:gd name="connsiteX2" fmla="*/ 261937 w 720328"/>
                  <a:gd name="connsiteY2" fmla="*/ 354806 h 357187"/>
                  <a:gd name="connsiteX3" fmla="*/ 436959 w 720328"/>
                  <a:gd name="connsiteY3" fmla="*/ 0 h 357187"/>
                  <a:gd name="connsiteX4" fmla="*/ 623887 w 720328"/>
                  <a:gd name="connsiteY4" fmla="*/ 357187 h 357187"/>
                  <a:gd name="connsiteX5" fmla="*/ 720328 w 720328"/>
                  <a:gd name="connsiteY5" fmla="*/ 161925 h 357187"/>
                  <a:gd name="connsiteX0" fmla="*/ 0 w 703660"/>
                  <a:gd name="connsiteY0" fmla="*/ 180975 h 357187"/>
                  <a:gd name="connsiteX1" fmla="*/ 89297 w 703660"/>
                  <a:gd name="connsiteY1" fmla="*/ 1190 h 357187"/>
                  <a:gd name="connsiteX2" fmla="*/ 245269 w 703660"/>
                  <a:gd name="connsiteY2" fmla="*/ 354806 h 357187"/>
                  <a:gd name="connsiteX3" fmla="*/ 420291 w 703660"/>
                  <a:gd name="connsiteY3" fmla="*/ 0 h 357187"/>
                  <a:gd name="connsiteX4" fmla="*/ 607219 w 703660"/>
                  <a:gd name="connsiteY4" fmla="*/ 357187 h 357187"/>
                  <a:gd name="connsiteX5" fmla="*/ 703660 w 703660"/>
                  <a:gd name="connsiteY5" fmla="*/ 161925 h 3571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3660" h="357187">
                    <a:moveTo>
                      <a:pt x="0" y="180975"/>
                    </a:moveTo>
                    <a:lnTo>
                      <a:pt x="89297" y="1190"/>
                    </a:lnTo>
                    <a:lnTo>
                      <a:pt x="245269" y="354806"/>
                    </a:lnTo>
                    <a:lnTo>
                      <a:pt x="420291" y="0"/>
                    </a:lnTo>
                    <a:lnTo>
                      <a:pt x="607219" y="357187"/>
                    </a:lnTo>
                    <a:lnTo>
                      <a:pt x="703660" y="161925"/>
                    </a:lnTo>
                  </a:path>
                </a:pathLst>
              </a:custGeom>
              <a:ln w="38100">
                <a:solidFill>
                  <a:srgbClr val="00B050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63" name="Straight Connector 362"/>
              <p:cNvCxnSpPr>
                <a:endCxn id="362" idx="5"/>
              </p:cNvCxnSpPr>
              <p:nvPr/>
            </p:nvCxnSpPr>
            <p:spPr>
              <a:xfrm flipV="1">
                <a:off x="8334849" y="4727213"/>
                <a:ext cx="614165" cy="2858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4" name="Straight Connector 363"/>
              <p:cNvCxnSpPr>
                <a:stCxn id="362" idx="0"/>
              </p:cNvCxnSpPr>
              <p:nvPr/>
            </p:nvCxnSpPr>
            <p:spPr>
              <a:xfrm flipV="1">
                <a:off x="9266237" y="4730071"/>
                <a:ext cx="166508" cy="6263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66" name="TextBox 365"/>
              <p:cNvSpPr txBox="1"/>
              <p:nvPr/>
            </p:nvSpPr>
            <p:spPr>
              <a:xfrm>
                <a:off x="8254138" y="4922526"/>
                <a:ext cx="5741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>
                    <a:solidFill>
                      <a:srgbClr val="0070C0"/>
                    </a:solidFill>
                  </a:defRPr>
                </a:lvl1pPr>
              </a:lstStyle>
              <a:p>
                <a:r>
                  <a:rPr lang="en-US" dirty="0" err="1"/>
                  <a:t>Gnd</a:t>
                </a:r>
                <a:endParaRPr lang="en-US" dirty="0"/>
              </a:p>
            </p:txBody>
          </p:sp>
          <p:sp>
            <p:nvSpPr>
              <p:cNvPr id="368" name="TextBox 367"/>
              <p:cNvSpPr txBox="1"/>
              <p:nvPr/>
            </p:nvSpPr>
            <p:spPr>
              <a:xfrm>
                <a:off x="8359318" y="2702064"/>
                <a:ext cx="4171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>
                    <a:solidFill>
                      <a:srgbClr val="7030A0"/>
                    </a:solidFill>
                  </a:defRPr>
                </a:lvl1pPr>
              </a:lstStyle>
              <a:p>
                <a:r>
                  <a:rPr lang="en-US" dirty="0"/>
                  <a:t>TX</a:t>
                </a:r>
              </a:p>
            </p:txBody>
          </p:sp>
          <p:sp>
            <p:nvSpPr>
              <p:cNvPr id="370" name="TextBox 369"/>
              <p:cNvSpPr txBox="1"/>
              <p:nvPr/>
            </p:nvSpPr>
            <p:spPr>
              <a:xfrm>
                <a:off x="8348908" y="2386511"/>
                <a:ext cx="4299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>
                    <a:solidFill>
                      <a:srgbClr val="7030A0"/>
                    </a:solidFill>
                  </a:defRPr>
                </a:lvl1pPr>
              </a:lstStyle>
              <a:p>
                <a:r>
                  <a:rPr lang="en-US" dirty="0"/>
                  <a:t>RX</a:t>
                </a:r>
              </a:p>
            </p:txBody>
          </p:sp>
          <p:sp>
            <p:nvSpPr>
              <p:cNvPr id="377" name="TextBox 376"/>
              <p:cNvSpPr txBox="1"/>
              <p:nvPr/>
            </p:nvSpPr>
            <p:spPr>
              <a:xfrm flipH="1">
                <a:off x="8523166" y="4051847"/>
                <a:ext cx="5229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10k</a:t>
                </a:r>
              </a:p>
            </p:txBody>
          </p:sp>
          <p:sp>
            <p:nvSpPr>
              <p:cNvPr id="327" name="Freeform: Shape 326"/>
              <p:cNvSpPr/>
              <p:nvPr/>
            </p:nvSpPr>
            <p:spPr>
              <a:xfrm flipH="1">
                <a:off x="1584780" y="3647943"/>
                <a:ext cx="498297" cy="0"/>
              </a:xfrm>
              <a:custGeom>
                <a:avLst/>
                <a:gdLst>
                  <a:gd name="connsiteX0" fmla="*/ 0 w 498297"/>
                  <a:gd name="connsiteY0" fmla="*/ 0 h 0"/>
                  <a:gd name="connsiteX1" fmla="*/ 498297 w 498297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8297">
                    <a:moveTo>
                      <a:pt x="0" y="0"/>
                    </a:moveTo>
                    <a:lnTo>
                      <a:pt x="498297" y="0"/>
                    </a:lnTo>
                  </a:path>
                </a:pathLst>
              </a:cu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8" name="TextBox 327"/>
              <p:cNvSpPr txBox="1"/>
              <p:nvPr/>
            </p:nvSpPr>
            <p:spPr>
              <a:xfrm flipH="1">
                <a:off x="943859" y="3489039"/>
                <a:ext cx="5943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>
                    <a:solidFill>
                      <a:srgbClr val="00B050"/>
                    </a:solidFill>
                  </a:rPr>
                  <a:t>RST</a:t>
                </a:r>
              </a:p>
            </p:txBody>
          </p:sp>
          <p:sp>
            <p:nvSpPr>
              <p:cNvPr id="325" name="TextBox 324"/>
              <p:cNvSpPr txBox="1"/>
              <p:nvPr/>
            </p:nvSpPr>
            <p:spPr>
              <a:xfrm flipH="1">
                <a:off x="9065813" y="4756916"/>
                <a:ext cx="7783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4.7k</a:t>
                </a:r>
              </a:p>
            </p:txBody>
          </p:sp>
          <p:sp>
            <p:nvSpPr>
              <p:cNvPr id="647" name="Freeform: Shape 646"/>
              <p:cNvSpPr/>
              <p:nvPr/>
            </p:nvSpPr>
            <p:spPr>
              <a:xfrm>
                <a:off x="835781" y="3214600"/>
                <a:ext cx="317223" cy="171021"/>
              </a:xfrm>
              <a:custGeom>
                <a:avLst/>
                <a:gdLst>
                  <a:gd name="connsiteX0" fmla="*/ 0 w 819150"/>
                  <a:gd name="connsiteY0" fmla="*/ 183356 h 357187"/>
                  <a:gd name="connsiteX1" fmla="*/ 204787 w 819150"/>
                  <a:gd name="connsiteY1" fmla="*/ 1190 h 357187"/>
                  <a:gd name="connsiteX2" fmla="*/ 360759 w 819150"/>
                  <a:gd name="connsiteY2" fmla="*/ 354806 h 357187"/>
                  <a:gd name="connsiteX3" fmla="*/ 535781 w 819150"/>
                  <a:gd name="connsiteY3" fmla="*/ 0 h 357187"/>
                  <a:gd name="connsiteX4" fmla="*/ 722709 w 819150"/>
                  <a:gd name="connsiteY4" fmla="*/ 357187 h 357187"/>
                  <a:gd name="connsiteX5" fmla="*/ 819150 w 819150"/>
                  <a:gd name="connsiteY5" fmla="*/ 161925 h 357187"/>
                  <a:gd name="connsiteX0" fmla="*/ 0 w 720328"/>
                  <a:gd name="connsiteY0" fmla="*/ 182166 h 357187"/>
                  <a:gd name="connsiteX1" fmla="*/ 105965 w 720328"/>
                  <a:gd name="connsiteY1" fmla="*/ 1190 h 357187"/>
                  <a:gd name="connsiteX2" fmla="*/ 261937 w 720328"/>
                  <a:gd name="connsiteY2" fmla="*/ 354806 h 357187"/>
                  <a:gd name="connsiteX3" fmla="*/ 436959 w 720328"/>
                  <a:gd name="connsiteY3" fmla="*/ 0 h 357187"/>
                  <a:gd name="connsiteX4" fmla="*/ 623887 w 720328"/>
                  <a:gd name="connsiteY4" fmla="*/ 357187 h 357187"/>
                  <a:gd name="connsiteX5" fmla="*/ 720328 w 720328"/>
                  <a:gd name="connsiteY5" fmla="*/ 161925 h 357187"/>
                  <a:gd name="connsiteX0" fmla="*/ 0 w 703660"/>
                  <a:gd name="connsiteY0" fmla="*/ 180975 h 357187"/>
                  <a:gd name="connsiteX1" fmla="*/ 89297 w 703660"/>
                  <a:gd name="connsiteY1" fmla="*/ 1190 h 357187"/>
                  <a:gd name="connsiteX2" fmla="*/ 245269 w 703660"/>
                  <a:gd name="connsiteY2" fmla="*/ 354806 h 357187"/>
                  <a:gd name="connsiteX3" fmla="*/ 420291 w 703660"/>
                  <a:gd name="connsiteY3" fmla="*/ 0 h 357187"/>
                  <a:gd name="connsiteX4" fmla="*/ 607219 w 703660"/>
                  <a:gd name="connsiteY4" fmla="*/ 357187 h 357187"/>
                  <a:gd name="connsiteX5" fmla="*/ 703660 w 703660"/>
                  <a:gd name="connsiteY5" fmla="*/ 161925 h 3571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3660" h="357187">
                    <a:moveTo>
                      <a:pt x="0" y="180975"/>
                    </a:moveTo>
                    <a:lnTo>
                      <a:pt x="89297" y="1190"/>
                    </a:lnTo>
                    <a:lnTo>
                      <a:pt x="245269" y="354806"/>
                    </a:lnTo>
                    <a:lnTo>
                      <a:pt x="420291" y="0"/>
                    </a:lnTo>
                    <a:lnTo>
                      <a:pt x="607219" y="357187"/>
                    </a:lnTo>
                    <a:lnTo>
                      <a:pt x="703660" y="161925"/>
                    </a:lnTo>
                  </a:path>
                </a:pathLst>
              </a:custGeom>
              <a:ln w="38100">
                <a:solidFill>
                  <a:srgbClr val="00B050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649" name="Straight Connector 648"/>
              <p:cNvCxnSpPr>
                <a:endCxn id="647" idx="5"/>
              </p:cNvCxnSpPr>
              <p:nvPr/>
            </p:nvCxnSpPr>
            <p:spPr>
              <a:xfrm flipH="1" flipV="1">
                <a:off x="1153004" y="3292130"/>
                <a:ext cx="614165" cy="2858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0" name="Straight Connector 649"/>
              <p:cNvCxnSpPr>
                <a:stCxn id="647" idx="0"/>
              </p:cNvCxnSpPr>
              <p:nvPr/>
            </p:nvCxnSpPr>
            <p:spPr>
              <a:xfrm flipH="1" flipV="1">
                <a:off x="669273" y="3294988"/>
                <a:ext cx="166508" cy="6263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90" name="TextBox 389"/>
              <p:cNvSpPr txBox="1"/>
              <p:nvPr/>
            </p:nvSpPr>
            <p:spPr>
              <a:xfrm flipH="1">
                <a:off x="978251" y="2943971"/>
                <a:ext cx="5229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10k</a:t>
                </a: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2819196" y="5285280"/>
              <a:ext cx="3240000" cy="360000"/>
              <a:chOff x="2819196" y="5285280"/>
              <a:chExt cx="3240000" cy="360000"/>
            </a:xfrm>
          </p:grpSpPr>
          <p:grpSp>
            <p:nvGrpSpPr>
              <p:cNvPr id="503" name="Group 502"/>
              <p:cNvGrpSpPr/>
              <p:nvPr/>
            </p:nvGrpSpPr>
            <p:grpSpPr>
              <a:xfrm>
                <a:off x="2819196" y="5285280"/>
                <a:ext cx="360000" cy="360000"/>
                <a:chOff x="2953821" y="1500026"/>
                <a:chExt cx="360000" cy="360000"/>
              </a:xfrm>
              <a:noFill/>
            </p:grpSpPr>
            <p:sp>
              <p:nvSpPr>
                <p:cNvPr id="528" name="Rectangle 527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9" name="Oval 528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504" name="Group 503"/>
              <p:cNvGrpSpPr/>
              <p:nvPr/>
            </p:nvGrpSpPr>
            <p:grpSpPr>
              <a:xfrm>
                <a:off x="3179196" y="5285280"/>
                <a:ext cx="360000" cy="360000"/>
                <a:chOff x="2953821" y="1500026"/>
                <a:chExt cx="360000" cy="360000"/>
              </a:xfrm>
              <a:noFill/>
            </p:grpSpPr>
            <p:sp>
              <p:nvSpPr>
                <p:cNvPr id="526" name="Rectangle 525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7" name="Oval 526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505" name="Group 504"/>
              <p:cNvGrpSpPr/>
              <p:nvPr/>
            </p:nvGrpSpPr>
            <p:grpSpPr>
              <a:xfrm>
                <a:off x="3539196" y="5285280"/>
                <a:ext cx="360000" cy="360000"/>
                <a:chOff x="2953821" y="1500026"/>
                <a:chExt cx="360000" cy="360000"/>
              </a:xfrm>
              <a:noFill/>
            </p:grpSpPr>
            <p:sp>
              <p:nvSpPr>
                <p:cNvPr id="524" name="Rectangle 523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5" name="Oval 524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506" name="Group 505"/>
              <p:cNvGrpSpPr/>
              <p:nvPr/>
            </p:nvGrpSpPr>
            <p:grpSpPr>
              <a:xfrm>
                <a:off x="3899196" y="5285280"/>
                <a:ext cx="360000" cy="360000"/>
                <a:chOff x="2953821" y="1500026"/>
                <a:chExt cx="360000" cy="360000"/>
              </a:xfrm>
              <a:noFill/>
            </p:grpSpPr>
            <p:sp>
              <p:nvSpPr>
                <p:cNvPr id="522" name="Rectangle 521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3" name="Oval 522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507" name="Group 506"/>
              <p:cNvGrpSpPr/>
              <p:nvPr/>
            </p:nvGrpSpPr>
            <p:grpSpPr>
              <a:xfrm>
                <a:off x="4259196" y="5285280"/>
                <a:ext cx="360000" cy="360000"/>
                <a:chOff x="2953821" y="1500026"/>
                <a:chExt cx="360000" cy="360000"/>
              </a:xfrm>
              <a:noFill/>
            </p:grpSpPr>
            <p:sp>
              <p:nvSpPr>
                <p:cNvPr id="520" name="Rectangle 519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1" name="Oval 520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508" name="Group 507"/>
              <p:cNvGrpSpPr/>
              <p:nvPr/>
            </p:nvGrpSpPr>
            <p:grpSpPr>
              <a:xfrm>
                <a:off x="4619196" y="5285280"/>
                <a:ext cx="360000" cy="360000"/>
                <a:chOff x="2953821" y="1500026"/>
                <a:chExt cx="360000" cy="360000"/>
              </a:xfrm>
              <a:noFill/>
            </p:grpSpPr>
            <p:sp>
              <p:nvSpPr>
                <p:cNvPr id="518" name="Rectangle 517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9" name="Oval 518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509" name="Group 508"/>
              <p:cNvGrpSpPr/>
              <p:nvPr/>
            </p:nvGrpSpPr>
            <p:grpSpPr>
              <a:xfrm>
                <a:off x="4979196" y="5285280"/>
                <a:ext cx="360000" cy="360000"/>
                <a:chOff x="2953821" y="1500026"/>
                <a:chExt cx="360000" cy="360000"/>
              </a:xfrm>
              <a:noFill/>
            </p:grpSpPr>
            <p:sp>
              <p:nvSpPr>
                <p:cNvPr id="516" name="Rectangle 515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7" name="Oval 516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510" name="Group 509"/>
              <p:cNvGrpSpPr/>
              <p:nvPr/>
            </p:nvGrpSpPr>
            <p:grpSpPr>
              <a:xfrm>
                <a:off x="5339196" y="5285280"/>
                <a:ext cx="360000" cy="360000"/>
                <a:chOff x="2953821" y="1500026"/>
                <a:chExt cx="360000" cy="360000"/>
              </a:xfrm>
              <a:noFill/>
            </p:grpSpPr>
            <p:sp>
              <p:nvSpPr>
                <p:cNvPr id="514" name="Rectangle 513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5" name="Oval 514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511" name="Group 510"/>
              <p:cNvGrpSpPr/>
              <p:nvPr/>
            </p:nvGrpSpPr>
            <p:grpSpPr>
              <a:xfrm>
                <a:off x="5699196" y="5285280"/>
                <a:ext cx="360000" cy="360000"/>
                <a:chOff x="2953821" y="1500026"/>
                <a:chExt cx="360000" cy="360000"/>
              </a:xfrm>
              <a:noFill/>
            </p:grpSpPr>
            <p:sp>
              <p:nvSpPr>
                <p:cNvPr id="512" name="Rectangle 511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3" name="Oval 512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</p:grpSp>
        <p:grpSp>
          <p:nvGrpSpPr>
            <p:cNvPr id="38" name="Group 37"/>
            <p:cNvGrpSpPr/>
            <p:nvPr/>
          </p:nvGrpSpPr>
          <p:grpSpPr>
            <a:xfrm>
              <a:off x="6065012" y="2403201"/>
              <a:ext cx="1802244" cy="3231072"/>
              <a:chOff x="6065012" y="2403201"/>
              <a:chExt cx="1802244" cy="3231072"/>
            </a:xfrm>
          </p:grpSpPr>
          <p:grpSp>
            <p:nvGrpSpPr>
              <p:cNvPr id="440" name="Group 439"/>
              <p:cNvGrpSpPr/>
              <p:nvPr/>
            </p:nvGrpSpPr>
            <p:grpSpPr>
              <a:xfrm>
                <a:off x="6067256" y="2403201"/>
                <a:ext cx="360000" cy="360000"/>
                <a:chOff x="2953821" y="1500026"/>
                <a:chExt cx="360000" cy="360000"/>
              </a:xfrm>
              <a:noFill/>
            </p:grpSpPr>
            <p:sp>
              <p:nvSpPr>
                <p:cNvPr id="657" name="Rectangle 656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8" name="Oval 697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441" name="Group 440"/>
              <p:cNvGrpSpPr/>
              <p:nvPr/>
            </p:nvGrpSpPr>
            <p:grpSpPr>
              <a:xfrm>
                <a:off x="6427256" y="2403201"/>
                <a:ext cx="360000" cy="360000"/>
                <a:chOff x="2953821" y="1500026"/>
                <a:chExt cx="360000" cy="360000"/>
              </a:xfrm>
              <a:noFill/>
            </p:grpSpPr>
            <p:sp>
              <p:nvSpPr>
                <p:cNvPr id="655" name="Rectangle 654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6" name="Oval 655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442" name="Group 441"/>
              <p:cNvGrpSpPr/>
              <p:nvPr/>
            </p:nvGrpSpPr>
            <p:grpSpPr>
              <a:xfrm>
                <a:off x="6787256" y="2403201"/>
                <a:ext cx="360000" cy="360000"/>
                <a:chOff x="2953821" y="1500026"/>
                <a:chExt cx="360000" cy="360000"/>
              </a:xfrm>
              <a:noFill/>
            </p:grpSpPr>
            <p:sp>
              <p:nvSpPr>
                <p:cNvPr id="653" name="Rectangle 652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4" name="Oval 653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443" name="Group 442"/>
              <p:cNvGrpSpPr/>
              <p:nvPr/>
            </p:nvGrpSpPr>
            <p:grpSpPr>
              <a:xfrm>
                <a:off x="7147256" y="2403201"/>
                <a:ext cx="360000" cy="360000"/>
                <a:chOff x="2953821" y="1500026"/>
                <a:chExt cx="360000" cy="360000"/>
              </a:xfrm>
              <a:noFill/>
            </p:grpSpPr>
            <p:sp>
              <p:nvSpPr>
                <p:cNvPr id="651" name="Rectangle 650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2" name="Oval 651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444" name="Group 443"/>
              <p:cNvGrpSpPr/>
              <p:nvPr/>
            </p:nvGrpSpPr>
            <p:grpSpPr>
              <a:xfrm>
                <a:off x="7507256" y="2403201"/>
                <a:ext cx="360000" cy="360000"/>
                <a:chOff x="2953821" y="1500026"/>
                <a:chExt cx="360000" cy="360000"/>
              </a:xfrm>
              <a:noFill/>
            </p:grpSpPr>
            <p:sp>
              <p:nvSpPr>
                <p:cNvPr id="646" name="Rectangle 645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8" name="Oval 647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449" name="Group 448"/>
              <p:cNvGrpSpPr/>
              <p:nvPr/>
            </p:nvGrpSpPr>
            <p:grpSpPr>
              <a:xfrm>
                <a:off x="6067256" y="2763201"/>
                <a:ext cx="360000" cy="360000"/>
                <a:chOff x="2953821" y="1500026"/>
                <a:chExt cx="360000" cy="360000"/>
              </a:xfrm>
              <a:noFill/>
            </p:grpSpPr>
            <p:sp>
              <p:nvSpPr>
                <p:cNvPr id="636" name="Rectangle 635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7" name="Oval 636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450" name="Group 449"/>
              <p:cNvGrpSpPr/>
              <p:nvPr/>
            </p:nvGrpSpPr>
            <p:grpSpPr>
              <a:xfrm>
                <a:off x="6427256" y="2763201"/>
                <a:ext cx="360000" cy="360000"/>
                <a:chOff x="2953821" y="1500026"/>
                <a:chExt cx="360000" cy="360000"/>
              </a:xfrm>
              <a:noFill/>
            </p:grpSpPr>
            <p:sp>
              <p:nvSpPr>
                <p:cNvPr id="634" name="Rectangle 633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5" name="Oval 634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451" name="Group 450"/>
              <p:cNvGrpSpPr/>
              <p:nvPr/>
            </p:nvGrpSpPr>
            <p:grpSpPr>
              <a:xfrm>
                <a:off x="6787256" y="2763201"/>
                <a:ext cx="360000" cy="360000"/>
                <a:chOff x="2953821" y="1500026"/>
                <a:chExt cx="360000" cy="360000"/>
              </a:xfrm>
              <a:noFill/>
            </p:grpSpPr>
            <p:sp>
              <p:nvSpPr>
                <p:cNvPr id="632" name="Rectangle 631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3" name="Oval 632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452" name="Group 451"/>
              <p:cNvGrpSpPr/>
              <p:nvPr/>
            </p:nvGrpSpPr>
            <p:grpSpPr>
              <a:xfrm>
                <a:off x="7147256" y="2763201"/>
                <a:ext cx="360000" cy="360000"/>
                <a:chOff x="2953821" y="1500026"/>
                <a:chExt cx="360000" cy="360000"/>
              </a:xfrm>
              <a:noFill/>
            </p:grpSpPr>
            <p:sp>
              <p:nvSpPr>
                <p:cNvPr id="630" name="Rectangle 629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1" name="Oval 630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453" name="Group 452"/>
              <p:cNvGrpSpPr/>
              <p:nvPr/>
            </p:nvGrpSpPr>
            <p:grpSpPr>
              <a:xfrm>
                <a:off x="7507256" y="2763201"/>
                <a:ext cx="360000" cy="360000"/>
                <a:chOff x="2953821" y="1500026"/>
                <a:chExt cx="360000" cy="360000"/>
              </a:xfrm>
              <a:noFill/>
            </p:grpSpPr>
            <p:sp>
              <p:nvSpPr>
                <p:cNvPr id="628" name="Rectangle 627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9" name="Oval 628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458" name="Group 457"/>
              <p:cNvGrpSpPr/>
              <p:nvPr/>
            </p:nvGrpSpPr>
            <p:grpSpPr>
              <a:xfrm>
                <a:off x="6066508" y="3123201"/>
                <a:ext cx="360000" cy="360000"/>
                <a:chOff x="2953821" y="1500026"/>
                <a:chExt cx="360000" cy="360000"/>
              </a:xfrm>
              <a:noFill/>
            </p:grpSpPr>
            <p:sp>
              <p:nvSpPr>
                <p:cNvPr id="618" name="Rectangle 617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9" name="Oval 618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459" name="Group 458"/>
              <p:cNvGrpSpPr/>
              <p:nvPr/>
            </p:nvGrpSpPr>
            <p:grpSpPr>
              <a:xfrm>
                <a:off x="6426508" y="3123201"/>
                <a:ext cx="360000" cy="360000"/>
                <a:chOff x="2953821" y="1500026"/>
                <a:chExt cx="360000" cy="360000"/>
              </a:xfrm>
              <a:noFill/>
            </p:grpSpPr>
            <p:sp>
              <p:nvSpPr>
                <p:cNvPr id="616" name="Rectangle 615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7" name="Oval 616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460" name="Group 459"/>
              <p:cNvGrpSpPr/>
              <p:nvPr/>
            </p:nvGrpSpPr>
            <p:grpSpPr>
              <a:xfrm>
                <a:off x="6786508" y="3123201"/>
                <a:ext cx="360000" cy="360000"/>
                <a:chOff x="2953821" y="1500026"/>
                <a:chExt cx="360000" cy="360000"/>
              </a:xfrm>
              <a:noFill/>
            </p:grpSpPr>
            <p:sp>
              <p:nvSpPr>
                <p:cNvPr id="614" name="Rectangle 613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5" name="Oval 614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461" name="Group 460"/>
              <p:cNvGrpSpPr/>
              <p:nvPr/>
            </p:nvGrpSpPr>
            <p:grpSpPr>
              <a:xfrm>
                <a:off x="7146508" y="3123201"/>
                <a:ext cx="360000" cy="360000"/>
                <a:chOff x="2953821" y="1500026"/>
                <a:chExt cx="360000" cy="360000"/>
              </a:xfrm>
              <a:noFill/>
            </p:grpSpPr>
            <p:sp>
              <p:nvSpPr>
                <p:cNvPr id="612" name="Rectangle 611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3" name="Oval 612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462" name="Group 461"/>
              <p:cNvGrpSpPr/>
              <p:nvPr/>
            </p:nvGrpSpPr>
            <p:grpSpPr>
              <a:xfrm>
                <a:off x="7506508" y="3123201"/>
                <a:ext cx="360000" cy="360000"/>
                <a:chOff x="2953821" y="1500026"/>
                <a:chExt cx="360000" cy="360000"/>
              </a:xfrm>
              <a:noFill/>
            </p:grpSpPr>
            <p:sp>
              <p:nvSpPr>
                <p:cNvPr id="610" name="Rectangle 609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1" name="Oval 610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467" name="Group 466"/>
              <p:cNvGrpSpPr/>
              <p:nvPr/>
            </p:nvGrpSpPr>
            <p:grpSpPr>
              <a:xfrm>
                <a:off x="6066508" y="3483201"/>
                <a:ext cx="360000" cy="360000"/>
                <a:chOff x="2953821" y="1500026"/>
                <a:chExt cx="360000" cy="360000"/>
              </a:xfrm>
              <a:noFill/>
            </p:grpSpPr>
            <p:sp>
              <p:nvSpPr>
                <p:cNvPr id="600" name="Rectangle 599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01" name="Oval 600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468" name="Group 467"/>
              <p:cNvGrpSpPr/>
              <p:nvPr/>
            </p:nvGrpSpPr>
            <p:grpSpPr>
              <a:xfrm>
                <a:off x="6426508" y="3483201"/>
                <a:ext cx="360000" cy="360000"/>
                <a:chOff x="2953821" y="1500026"/>
                <a:chExt cx="360000" cy="360000"/>
              </a:xfrm>
              <a:noFill/>
            </p:grpSpPr>
            <p:sp>
              <p:nvSpPr>
                <p:cNvPr id="598" name="Rectangle 597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9" name="Oval 598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469" name="Group 468"/>
              <p:cNvGrpSpPr/>
              <p:nvPr/>
            </p:nvGrpSpPr>
            <p:grpSpPr>
              <a:xfrm>
                <a:off x="6786508" y="3483201"/>
                <a:ext cx="360000" cy="360000"/>
                <a:chOff x="2953821" y="1500026"/>
                <a:chExt cx="360000" cy="360000"/>
              </a:xfrm>
              <a:noFill/>
            </p:grpSpPr>
            <p:sp>
              <p:nvSpPr>
                <p:cNvPr id="596" name="Rectangle 595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7" name="Oval 596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470" name="Group 469"/>
              <p:cNvGrpSpPr/>
              <p:nvPr/>
            </p:nvGrpSpPr>
            <p:grpSpPr>
              <a:xfrm>
                <a:off x="7146508" y="3483201"/>
                <a:ext cx="360000" cy="360000"/>
                <a:chOff x="2953821" y="1500026"/>
                <a:chExt cx="360000" cy="360000"/>
              </a:xfrm>
              <a:noFill/>
            </p:grpSpPr>
            <p:sp>
              <p:nvSpPr>
                <p:cNvPr id="594" name="Rectangle 593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5" name="Oval 594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471" name="Group 470"/>
              <p:cNvGrpSpPr/>
              <p:nvPr/>
            </p:nvGrpSpPr>
            <p:grpSpPr>
              <a:xfrm>
                <a:off x="7506508" y="3483201"/>
                <a:ext cx="360000" cy="360000"/>
                <a:chOff x="2953821" y="1500026"/>
                <a:chExt cx="360000" cy="360000"/>
              </a:xfrm>
              <a:noFill/>
            </p:grpSpPr>
            <p:sp>
              <p:nvSpPr>
                <p:cNvPr id="592" name="Rectangle 591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3" name="Oval 592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476" name="Group 475"/>
              <p:cNvGrpSpPr/>
              <p:nvPr/>
            </p:nvGrpSpPr>
            <p:grpSpPr>
              <a:xfrm>
                <a:off x="6066508" y="3843201"/>
                <a:ext cx="360000" cy="360000"/>
                <a:chOff x="2953821" y="1500026"/>
                <a:chExt cx="360000" cy="360000"/>
              </a:xfrm>
              <a:noFill/>
            </p:grpSpPr>
            <p:sp>
              <p:nvSpPr>
                <p:cNvPr id="582" name="Rectangle 581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3" name="Oval 582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477" name="Group 476"/>
              <p:cNvGrpSpPr/>
              <p:nvPr/>
            </p:nvGrpSpPr>
            <p:grpSpPr>
              <a:xfrm>
                <a:off x="6426508" y="3843201"/>
                <a:ext cx="360000" cy="360000"/>
                <a:chOff x="2953821" y="1500026"/>
                <a:chExt cx="360000" cy="360000"/>
              </a:xfrm>
              <a:noFill/>
            </p:grpSpPr>
            <p:sp>
              <p:nvSpPr>
                <p:cNvPr id="580" name="Rectangle 579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1" name="Oval 580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478" name="Group 477"/>
              <p:cNvGrpSpPr/>
              <p:nvPr/>
            </p:nvGrpSpPr>
            <p:grpSpPr>
              <a:xfrm>
                <a:off x="6786508" y="3843201"/>
                <a:ext cx="360000" cy="360000"/>
                <a:chOff x="2953821" y="1500026"/>
                <a:chExt cx="360000" cy="360000"/>
              </a:xfrm>
              <a:noFill/>
            </p:grpSpPr>
            <p:sp>
              <p:nvSpPr>
                <p:cNvPr id="578" name="Rectangle 577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9" name="Oval 578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479" name="Group 478"/>
              <p:cNvGrpSpPr/>
              <p:nvPr/>
            </p:nvGrpSpPr>
            <p:grpSpPr>
              <a:xfrm>
                <a:off x="7146508" y="3843201"/>
                <a:ext cx="360000" cy="360000"/>
                <a:chOff x="2953821" y="1500026"/>
                <a:chExt cx="360000" cy="360000"/>
              </a:xfrm>
              <a:noFill/>
            </p:grpSpPr>
            <p:sp>
              <p:nvSpPr>
                <p:cNvPr id="576" name="Rectangle 575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7" name="Oval 576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480" name="Group 479"/>
              <p:cNvGrpSpPr/>
              <p:nvPr/>
            </p:nvGrpSpPr>
            <p:grpSpPr>
              <a:xfrm>
                <a:off x="7506508" y="3843201"/>
                <a:ext cx="360000" cy="360000"/>
                <a:chOff x="2953821" y="1500026"/>
                <a:chExt cx="360000" cy="360000"/>
              </a:xfrm>
              <a:noFill/>
            </p:grpSpPr>
            <p:sp>
              <p:nvSpPr>
                <p:cNvPr id="574" name="Rectangle 573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5" name="Oval 574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485" name="Group 484"/>
              <p:cNvGrpSpPr/>
              <p:nvPr/>
            </p:nvGrpSpPr>
            <p:grpSpPr>
              <a:xfrm>
                <a:off x="6066508" y="4203201"/>
                <a:ext cx="360000" cy="360000"/>
                <a:chOff x="2953821" y="1500026"/>
                <a:chExt cx="360000" cy="360000"/>
              </a:xfrm>
              <a:noFill/>
            </p:grpSpPr>
            <p:sp>
              <p:nvSpPr>
                <p:cNvPr id="564" name="Rectangle 563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5" name="Oval 564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486" name="Group 485"/>
              <p:cNvGrpSpPr/>
              <p:nvPr/>
            </p:nvGrpSpPr>
            <p:grpSpPr>
              <a:xfrm>
                <a:off x="6426508" y="4203201"/>
                <a:ext cx="360000" cy="360000"/>
                <a:chOff x="2953821" y="1500026"/>
                <a:chExt cx="360000" cy="360000"/>
              </a:xfrm>
              <a:noFill/>
            </p:grpSpPr>
            <p:sp>
              <p:nvSpPr>
                <p:cNvPr id="562" name="Rectangle 561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3" name="Oval 562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487" name="Group 486"/>
              <p:cNvGrpSpPr/>
              <p:nvPr/>
            </p:nvGrpSpPr>
            <p:grpSpPr>
              <a:xfrm>
                <a:off x="6786508" y="4203201"/>
                <a:ext cx="360000" cy="360000"/>
                <a:chOff x="2953821" y="1500026"/>
                <a:chExt cx="360000" cy="360000"/>
              </a:xfrm>
              <a:noFill/>
            </p:grpSpPr>
            <p:sp>
              <p:nvSpPr>
                <p:cNvPr id="560" name="Rectangle 559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1" name="Oval 560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488" name="Group 487"/>
              <p:cNvGrpSpPr/>
              <p:nvPr/>
            </p:nvGrpSpPr>
            <p:grpSpPr>
              <a:xfrm>
                <a:off x="7146508" y="4203201"/>
                <a:ext cx="360000" cy="360000"/>
                <a:chOff x="2953821" y="1500026"/>
                <a:chExt cx="360000" cy="360000"/>
              </a:xfrm>
              <a:noFill/>
            </p:grpSpPr>
            <p:sp>
              <p:nvSpPr>
                <p:cNvPr id="558" name="Rectangle 557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9" name="Oval 558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489" name="Group 488"/>
              <p:cNvGrpSpPr/>
              <p:nvPr/>
            </p:nvGrpSpPr>
            <p:grpSpPr>
              <a:xfrm>
                <a:off x="7506508" y="4203201"/>
                <a:ext cx="360000" cy="360000"/>
                <a:chOff x="2953821" y="1500026"/>
                <a:chExt cx="360000" cy="360000"/>
              </a:xfrm>
              <a:noFill/>
            </p:grpSpPr>
            <p:sp>
              <p:nvSpPr>
                <p:cNvPr id="556" name="Rectangle 555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7" name="Oval 556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494" name="Group 493"/>
              <p:cNvGrpSpPr/>
              <p:nvPr/>
            </p:nvGrpSpPr>
            <p:grpSpPr>
              <a:xfrm>
                <a:off x="6065760" y="4563201"/>
                <a:ext cx="360000" cy="360000"/>
                <a:chOff x="2953821" y="1500026"/>
                <a:chExt cx="360000" cy="360000"/>
              </a:xfrm>
              <a:noFill/>
            </p:grpSpPr>
            <p:sp>
              <p:nvSpPr>
                <p:cNvPr id="546" name="Rectangle 545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7" name="Oval 546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495" name="Group 494"/>
              <p:cNvGrpSpPr/>
              <p:nvPr/>
            </p:nvGrpSpPr>
            <p:grpSpPr>
              <a:xfrm>
                <a:off x="6425760" y="4563201"/>
                <a:ext cx="360000" cy="360000"/>
                <a:chOff x="2953821" y="1500026"/>
                <a:chExt cx="360000" cy="360000"/>
              </a:xfrm>
              <a:noFill/>
            </p:grpSpPr>
            <p:sp>
              <p:nvSpPr>
                <p:cNvPr id="544" name="Rectangle 543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5" name="Oval 544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496" name="Group 495"/>
              <p:cNvGrpSpPr/>
              <p:nvPr/>
            </p:nvGrpSpPr>
            <p:grpSpPr>
              <a:xfrm>
                <a:off x="6785760" y="4563201"/>
                <a:ext cx="360000" cy="360000"/>
                <a:chOff x="2953821" y="1500026"/>
                <a:chExt cx="360000" cy="360000"/>
              </a:xfrm>
              <a:noFill/>
            </p:grpSpPr>
            <p:sp>
              <p:nvSpPr>
                <p:cNvPr id="542" name="Rectangle 541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3" name="Oval 542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497" name="Group 496"/>
              <p:cNvGrpSpPr/>
              <p:nvPr/>
            </p:nvGrpSpPr>
            <p:grpSpPr>
              <a:xfrm>
                <a:off x="7145760" y="4563201"/>
                <a:ext cx="360000" cy="360000"/>
                <a:chOff x="2953821" y="1500026"/>
                <a:chExt cx="360000" cy="360000"/>
              </a:xfrm>
              <a:noFill/>
            </p:grpSpPr>
            <p:sp>
              <p:nvSpPr>
                <p:cNvPr id="540" name="Rectangle 539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1" name="Oval 540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498" name="Group 497"/>
              <p:cNvGrpSpPr/>
              <p:nvPr/>
            </p:nvGrpSpPr>
            <p:grpSpPr>
              <a:xfrm>
                <a:off x="7505760" y="4563201"/>
                <a:ext cx="360000" cy="360000"/>
                <a:chOff x="2953821" y="1500026"/>
                <a:chExt cx="360000" cy="360000"/>
              </a:xfrm>
              <a:noFill/>
            </p:grpSpPr>
            <p:sp>
              <p:nvSpPr>
                <p:cNvPr id="538" name="Rectangle 537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9" name="Oval 538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807" name="Group 806"/>
              <p:cNvGrpSpPr/>
              <p:nvPr/>
            </p:nvGrpSpPr>
            <p:grpSpPr>
              <a:xfrm>
                <a:off x="6065760" y="4914273"/>
                <a:ext cx="360000" cy="360000"/>
                <a:chOff x="2953821" y="1500026"/>
                <a:chExt cx="360000" cy="360000"/>
              </a:xfrm>
              <a:noFill/>
            </p:grpSpPr>
            <p:sp>
              <p:nvSpPr>
                <p:cNvPr id="808" name="Rectangle 807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9" name="Oval 808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810" name="Group 809"/>
              <p:cNvGrpSpPr/>
              <p:nvPr/>
            </p:nvGrpSpPr>
            <p:grpSpPr>
              <a:xfrm>
                <a:off x="6425760" y="4914273"/>
                <a:ext cx="360000" cy="360000"/>
                <a:chOff x="2953821" y="1500026"/>
                <a:chExt cx="360000" cy="360000"/>
              </a:xfrm>
              <a:noFill/>
            </p:grpSpPr>
            <p:sp>
              <p:nvSpPr>
                <p:cNvPr id="811" name="Rectangle 810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2" name="Oval 811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813" name="Group 812"/>
              <p:cNvGrpSpPr/>
              <p:nvPr/>
            </p:nvGrpSpPr>
            <p:grpSpPr>
              <a:xfrm>
                <a:off x="6785760" y="4914273"/>
                <a:ext cx="360000" cy="360000"/>
                <a:chOff x="2953821" y="1500026"/>
                <a:chExt cx="360000" cy="360000"/>
              </a:xfrm>
              <a:noFill/>
            </p:grpSpPr>
            <p:sp>
              <p:nvSpPr>
                <p:cNvPr id="814" name="Rectangle 813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5" name="Oval 814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816" name="Group 815"/>
              <p:cNvGrpSpPr/>
              <p:nvPr/>
            </p:nvGrpSpPr>
            <p:grpSpPr>
              <a:xfrm>
                <a:off x="7145760" y="4914273"/>
                <a:ext cx="360000" cy="360000"/>
                <a:chOff x="2953821" y="1500026"/>
                <a:chExt cx="360000" cy="360000"/>
              </a:xfrm>
              <a:noFill/>
            </p:grpSpPr>
            <p:sp>
              <p:nvSpPr>
                <p:cNvPr id="817" name="Rectangle 816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8" name="Oval 817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819" name="Group 818"/>
              <p:cNvGrpSpPr/>
              <p:nvPr/>
            </p:nvGrpSpPr>
            <p:grpSpPr>
              <a:xfrm>
                <a:off x="7505760" y="4914273"/>
                <a:ext cx="360000" cy="360000"/>
                <a:chOff x="2953821" y="1500026"/>
                <a:chExt cx="360000" cy="360000"/>
              </a:xfrm>
              <a:noFill/>
            </p:grpSpPr>
            <p:sp>
              <p:nvSpPr>
                <p:cNvPr id="820" name="Rectangle 819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1" name="Oval 820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834" name="Group 833"/>
              <p:cNvGrpSpPr/>
              <p:nvPr/>
            </p:nvGrpSpPr>
            <p:grpSpPr>
              <a:xfrm>
                <a:off x="6065012" y="5274273"/>
                <a:ext cx="360000" cy="360000"/>
                <a:chOff x="2953821" y="1500026"/>
                <a:chExt cx="360000" cy="360000"/>
              </a:xfrm>
              <a:noFill/>
            </p:grpSpPr>
            <p:sp>
              <p:nvSpPr>
                <p:cNvPr id="835" name="Rectangle 834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6" name="Oval 835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837" name="Group 836"/>
              <p:cNvGrpSpPr/>
              <p:nvPr/>
            </p:nvGrpSpPr>
            <p:grpSpPr>
              <a:xfrm>
                <a:off x="6425012" y="5274273"/>
                <a:ext cx="360000" cy="360000"/>
                <a:chOff x="2953821" y="1500026"/>
                <a:chExt cx="360000" cy="360000"/>
              </a:xfrm>
              <a:noFill/>
            </p:grpSpPr>
            <p:sp>
              <p:nvSpPr>
                <p:cNvPr id="838" name="Rectangle 837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9" name="Oval 838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840" name="Group 839"/>
              <p:cNvGrpSpPr/>
              <p:nvPr/>
            </p:nvGrpSpPr>
            <p:grpSpPr>
              <a:xfrm>
                <a:off x="6785012" y="5274273"/>
                <a:ext cx="360000" cy="360000"/>
                <a:chOff x="2953821" y="1500026"/>
                <a:chExt cx="360000" cy="360000"/>
              </a:xfrm>
              <a:noFill/>
            </p:grpSpPr>
            <p:sp>
              <p:nvSpPr>
                <p:cNvPr id="841" name="Rectangle 840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2" name="Oval 841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843" name="Group 842"/>
              <p:cNvGrpSpPr/>
              <p:nvPr/>
            </p:nvGrpSpPr>
            <p:grpSpPr>
              <a:xfrm>
                <a:off x="7145012" y="5274273"/>
                <a:ext cx="360000" cy="360000"/>
                <a:chOff x="2953821" y="1500026"/>
                <a:chExt cx="360000" cy="360000"/>
              </a:xfrm>
              <a:noFill/>
            </p:grpSpPr>
            <p:sp>
              <p:nvSpPr>
                <p:cNvPr id="844" name="Rectangle 843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5" name="Oval 844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846" name="Group 845"/>
              <p:cNvGrpSpPr/>
              <p:nvPr/>
            </p:nvGrpSpPr>
            <p:grpSpPr>
              <a:xfrm>
                <a:off x="7505012" y="5274273"/>
                <a:ext cx="360000" cy="360000"/>
                <a:chOff x="2953821" y="1500026"/>
                <a:chExt cx="360000" cy="360000"/>
              </a:xfrm>
              <a:noFill/>
            </p:grpSpPr>
            <p:sp>
              <p:nvSpPr>
                <p:cNvPr id="847" name="Rectangle 846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8" name="Oval 847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</p:grpSp>
        <p:grpSp>
          <p:nvGrpSpPr>
            <p:cNvPr id="39" name="Group 38"/>
            <p:cNvGrpSpPr/>
            <p:nvPr/>
          </p:nvGrpSpPr>
          <p:grpSpPr>
            <a:xfrm>
              <a:off x="7867752" y="2409770"/>
              <a:ext cx="362244" cy="3231072"/>
              <a:chOff x="7867752" y="2409770"/>
              <a:chExt cx="362244" cy="3231072"/>
            </a:xfrm>
          </p:grpSpPr>
          <p:grpSp>
            <p:nvGrpSpPr>
              <p:cNvPr id="861" name="Group 860"/>
              <p:cNvGrpSpPr/>
              <p:nvPr/>
            </p:nvGrpSpPr>
            <p:grpSpPr>
              <a:xfrm>
                <a:off x="7869996" y="2409770"/>
                <a:ext cx="360000" cy="360000"/>
                <a:chOff x="2953821" y="1500026"/>
                <a:chExt cx="360000" cy="360000"/>
              </a:xfrm>
              <a:noFill/>
            </p:grpSpPr>
            <p:sp>
              <p:nvSpPr>
                <p:cNvPr id="862" name="Rectangle 861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3" name="Oval 862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864" name="Group 863"/>
              <p:cNvGrpSpPr/>
              <p:nvPr/>
            </p:nvGrpSpPr>
            <p:grpSpPr>
              <a:xfrm>
                <a:off x="7869996" y="2769770"/>
                <a:ext cx="360000" cy="360000"/>
                <a:chOff x="2953821" y="1500026"/>
                <a:chExt cx="360000" cy="360000"/>
              </a:xfrm>
              <a:noFill/>
            </p:grpSpPr>
            <p:sp>
              <p:nvSpPr>
                <p:cNvPr id="865" name="Rectangle 864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6" name="Oval 865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867" name="Group 866"/>
              <p:cNvGrpSpPr/>
              <p:nvPr/>
            </p:nvGrpSpPr>
            <p:grpSpPr>
              <a:xfrm>
                <a:off x="7869248" y="3129770"/>
                <a:ext cx="360000" cy="360000"/>
                <a:chOff x="2953821" y="1500026"/>
                <a:chExt cx="360000" cy="360000"/>
              </a:xfrm>
              <a:noFill/>
            </p:grpSpPr>
            <p:sp>
              <p:nvSpPr>
                <p:cNvPr id="868" name="Rectangle 867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9" name="Oval 868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870" name="Group 869"/>
              <p:cNvGrpSpPr/>
              <p:nvPr/>
            </p:nvGrpSpPr>
            <p:grpSpPr>
              <a:xfrm>
                <a:off x="7869248" y="3489770"/>
                <a:ext cx="360000" cy="360000"/>
                <a:chOff x="2953821" y="1500026"/>
                <a:chExt cx="360000" cy="360000"/>
              </a:xfrm>
              <a:noFill/>
            </p:grpSpPr>
            <p:sp>
              <p:nvSpPr>
                <p:cNvPr id="871" name="Rectangle 870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2" name="Oval 871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873" name="Group 872"/>
              <p:cNvGrpSpPr/>
              <p:nvPr/>
            </p:nvGrpSpPr>
            <p:grpSpPr>
              <a:xfrm>
                <a:off x="7869248" y="3849770"/>
                <a:ext cx="360000" cy="360000"/>
                <a:chOff x="2953821" y="1500026"/>
                <a:chExt cx="360000" cy="360000"/>
              </a:xfrm>
              <a:noFill/>
            </p:grpSpPr>
            <p:sp>
              <p:nvSpPr>
                <p:cNvPr id="874" name="Rectangle 873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5" name="Oval 874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876" name="Group 875"/>
              <p:cNvGrpSpPr/>
              <p:nvPr/>
            </p:nvGrpSpPr>
            <p:grpSpPr>
              <a:xfrm>
                <a:off x="7869248" y="4209770"/>
                <a:ext cx="360000" cy="360000"/>
                <a:chOff x="2953821" y="1500026"/>
                <a:chExt cx="360000" cy="360000"/>
              </a:xfrm>
              <a:noFill/>
            </p:grpSpPr>
            <p:sp>
              <p:nvSpPr>
                <p:cNvPr id="877" name="Rectangle 876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8" name="Oval 877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879" name="Group 878"/>
              <p:cNvGrpSpPr/>
              <p:nvPr/>
            </p:nvGrpSpPr>
            <p:grpSpPr>
              <a:xfrm>
                <a:off x="7868500" y="4569770"/>
                <a:ext cx="360000" cy="360000"/>
                <a:chOff x="2953821" y="1500026"/>
                <a:chExt cx="360000" cy="360000"/>
              </a:xfrm>
              <a:noFill/>
            </p:grpSpPr>
            <p:sp>
              <p:nvSpPr>
                <p:cNvPr id="880" name="Rectangle 879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1" name="Oval 880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882" name="Group 881"/>
              <p:cNvGrpSpPr/>
              <p:nvPr/>
            </p:nvGrpSpPr>
            <p:grpSpPr>
              <a:xfrm>
                <a:off x="7868500" y="4920842"/>
                <a:ext cx="360000" cy="360000"/>
                <a:chOff x="2953821" y="1500026"/>
                <a:chExt cx="360000" cy="360000"/>
              </a:xfrm>
              <a:noFill/>
            </p:grpSpPr>
            <p:sp>
              <p:nvSpPr>
                <p:cNvPr id="883" name="Rectangle 882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4" name="Oval 883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885" name="Group 884"/>
              <p:cNvGrpSpPr/>
              <p:nvPr/>
            </p:nvGrpSpPr>
            <p:grpSpPr>
              <a:xfrm>
                <a:off x="7867752" y="5280842"/>
                <a:ext cx="360000" cy="360000"/>
                <a:chOff x="2953821" y="1500026"/>
                <a:chExt cx="360000" cy="360000"/>
              </a:xfrm>
              <a:noFill/>
            </p:grpSpPr>
            <p:sp>
              <p:nvSpPr>
                <p:cNvPr id="886" name="Rectangle 885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7" name="Oval 886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</p:grpSp>
      </p:grpSp>
      <p:grpSp>
        <p:nvGrpSpPr>
          <p:cNvPr id="22" name="Group 21"/>
          <p:cNvGrpSpPr/>
          <p:nvPr/>
        </p:nvGrpSpPr>
        <p:grpSpPr>
          <a:xfrm>
            <a:off x="9701754" y="0"/>
            <a:ext cx="2419563" cy="1013870"/>
            <a:chOff x="9331142" y="5711075"/>
            <a:chExt cx="2419563" cy="1013870"/>
          </a:xfrm>
        </p:grpSpPr>
        <p:cxnSp>
          <p:nvCxnSpPr>
            <p:cNvPr id="371" name="Straight Connector 370"/>
            <p:cNvCxnSpPr/>
            <p:nvPr/>
          </p:nvCxnSpPr>
          <p:spPr>
            <a:xfrm flipH="1">
              <a:off x="11052062" y="5885468"/>
              <a:ext cx="698643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/>
            <p:cNvCxnSpPr/>
            <p:nvPr/>
          </p:nvCxnSpPr>
          <p:spPr>
            <a:xfrm flipH="1">
              <a:off x="11052062" y="6222802"/>
              <a:ext cx="698643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/>
            <p:cNvCxnSpPr/>
            <p:nvPr/>
          </p:nvCxnSpPr>
          <p:spPr>
            <a:xfrm flipH="1">
              <a:off x="11052062" y="6565274"/>
              <a:ext cx="698643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4" name="TextBox 373"/>
            <p:cNvSpPr txBox="1"/>
            <p:nvPr/>
          </p:nvSpPr>
          <p:spPr>
            <a:xfrm flipH="1">
              <a:off x="10187632" y="5711075"/>
              <a:ext cx="8302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rgbClr val="00B050"/>
                  </a:solidFill>
                </a:rPr>
                <a:t>MCU</a:t>
              </a:r>
            </a:p>
          </p:txBody>
        </p:sp>
        <p:sp>
          <p:nvSpPr>
            <p:cNvPr id="375" name="TextBox 374"/>
            <p:cNvSpPr txBox="1"/>
            <p:nvPr/>
          </p:nvSpPr>
          <p:spPr>
            <a:xfrm flipH="1">
              <a:off x="9331142" y="6038136"/>
              <a:ext cx="16867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rgbClr val="7030A0"/>
                  </a:solidFill>
                </a:rPr>
                <a:t>Programmer</a:t>
              </a:r>
            </a:p>
          </p:txBody>
        </p:sp>
        <p:sp>
          <p:nvSpPr>
            <p:cNvPr id="376" name="TextBox 375"/>
            <p:cNvSpPr txBox="1"/>
            <p:nvPr/>
          </p:nvSpPr>
          <p:spPr>
            <a:xfrm flipH="1">
              <a:off x="9344265" y="6355613"/>
              <a:ext cx="16867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rgbClr val="0070C0"/>
                  </a:solidFill>
                </a:rPr>
                <a:t>Carrier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38701" y="233690"/>
            <a:ext cx="1671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Programmer/v1</a:t>
            </a:r>
          </a:p>
        </p:txBody>
      </p:sp>
      <p:grpSp>
        <p:nvGrpSpPr>
          <p:cNvPr id="421" name="Group 420"/>
          <p:cNvGrpSpPr/>
          <p:nvPr/>
        </p:nvGrpSpPr>
        <p:grpSpPr>
          <a:xfrm>
            <a:off x="4538173" y="2229972"/>
            <a:ext cx="1079252" cy="1077536"/>
            <a:chOff x="2789370" y="4864884"/>
            <a:chExt cx="1079252" cy="1077536"/>
          </a:xfrm>
        </p:grpSpPr>
        <p:sp>
          <p:nvSpPr>
            <p:cNvPr id="422" name="Rectangle 421"/>
            <p:cNvSpPr/>
            <p:nvPr/>
          </p:nvSpPr>
          <p:spPr>
            <a:xfrm>
              <a:off x="2789370" y="4864884"/>
              <a:ext cx="1079252" cy="107753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3" name="Oval 422"/>
            <p:cNvSpPr/>
            <p:nvPr/>
          </p:nvSpPr>
          <p:spPr>
            <a:xfrm>
              <a:off x="2864060" y="4929300"/>
              <a:ext cx="210620" cy="231168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424" name="Oval 423"/>
            <p:cNvSpPr/>
            <p:nvPr/>
          </p:nvSpPr>
          <p:spPr>
            <a:xfrm>
              <a:off x="3584060" y="4929300"/>
              <a:ext cx="210620" cy="231168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425" name="Oval 424"/>
            <p:cNvSpPr/>
            <p:nvPr/>
          </p:nvSpPr>
          <p:spPr>
            <a:xfrm>
              <a:off x="2863312" y="5649300"/>
              <a:ext cx="210620" cy="231168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426" name="Oval 425"/>
            <p:cNvSpPr/>
            <p:nvPr/>
          </p:nvSpPr>
          <p:spPr>
            <a:xfrm>
              <a:off x="3583312" y="5649300"/>
              <a:ext cx="210620" cy="231168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</p:grpSp>
      <p:grpSp>
        <p:nvGrpSpPr>
          <p:cNvPr id="427" name="Group 426"/>
          <p:cNvGrpSpPr/>
          <p:nvPr/>
        </p:nvGrpSpPr>
        <p:grpSpPr>
          <a:xfrm>
            <a:off x="5247385" y="3660319"/>
            <a:ext cx="1079252" cy="1077536"/>
            <a:chOff x="2789370" y="4828925"/>
            <a:chExt cx="1079252" cy="1077536"/>
          </a:xfrm>
        </p:grpSpPr>
        <p:sp>
          <p:nvSpPr>
            <p:cNvPr id="428" name="Rectangle 427"/>
            <p:cNvSpPr/>
            <p:nvPr/>
          </p:nvSpPr>
          <p:spPr>
            <a:xfrm>
              <a:off x="2789370" y="4828925"/>
              <a:ext cx="1079252" cy="107753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9" name="Oval 428"/>
            <p:cNvSpPr/>
            <p:nvPr/>
          </p:nvSpPr>
          <p:spPr>
            <a:xfrm>
              <a:off x="2864060" y="4929300"/>
              <a:ext cx="210620" cy="231168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430" name="Oval 429"/>
            <p:cNvSpPr/>
            <p:nvPr/>
          </p:nvSpPr>
          <p:spPr>
            <a:xfrm>
              <a:off x="3584060" y="4929300"/>
              <a:ext cx="210620" cy="231168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431" name="Oval 430"/>
            <p:cNvSpPr/>
            <p:nvPr/>
          </p:nvSpPr>
          <p:spPr>
            <a:xfrm>
              <a:off x="2863312" y="5649300"/>
              <a:ext cx="210620" cy="231168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432" name="Oval 431"/>
            <p:cNvSpPr/>
            <p:nvPr/>
          </p:nvSpPr>
          <p:spPr>
            <a:xfrm>
              <a:off x="3583312" y="5649300"/>
              <a:ext cx="210620" cy="231168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</p:grpSp>
      <p:sp>
        <p:nvSpPr>
          <p:cNvPr id="433" name="Oval 432"/>
          <p:cNvSpPr/>
          <p:nvPr/>
        </p:nvSpPr>
        <p:spPr>
          <a:xfrm>
            <a:off x="4246820" y="2302065"/>
            <a:ext cx="210620" cy="231168"/>
          </a:xfrm>
          <a:prstGeom prst="ellipse">
            <a:avLst/>
          </a:prstGeom>
          <a:solidFill>
            <a:srgbClr val="0070C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434" name="Oval 433"/>
          <p:cNvSpPr/>
          <p:nvPr/>
        </p:nvSpPr>
        <p:spPr>
          <a:xfrm>
            <a:off x="6402149" y="3713232"/>
            <a:ext cx="210620" cy="231168"/>
          </a:xfrm>
          <a:prstGeom prst="ellipse">
            <a:avLst/>
          </a:prstGeom>
          <a:solidFill>
            <a:srgbClr val="0070C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27" name="Freeform: Shape 26"/>
          <p:cNvSpPr/>
          <p:nvPr/>
        </p:nvSpPr>
        <p:spPr>
          <a:xfrm>
            <a:off x="3976098" y="2393879"/>
            <a:ext cx="750014" cy="0"/>
          </a:xfrm>
          <a:custGeom>
            <a:avLst/>
            <a:gdLst>
              <a:gd name="connsiteX0" fmla="*/ 0 w 750014"/>
              <a:gd name="connsiteY0" fmla="*/ 0 h 0"/>
              <a:gd name="connsiteX1" fmla="*/ 750014 w 750014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50014">
                <a:moveTo>
                  <a:pt x="0" y="0"/>
                </a:moveTo>
                <a:lnTo>
                  <a:pt x="750014" y="0"/>
                </a:ln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/>
          <p:cNvSpPr/>
          <p:nvPr/>
        </p:nvSpPr>
        <p:spPr>
          <a:xfrm>
            <a:off x="6138809" y="3837398"/>
            <a:ext cx="734602" cy="0"/>
          </a:xfrm>
          <a:custGeom>
            <a:avLst/>
            <a:gdLst>
              <a:gd name="connsiteX0" fmla="*/ 734602 w 734602"/>
              <a:gd name="connsiteY0" fmla="*/ 0 h 0"/>
              <a:gd name="connsiteX1" fmla="*/ 0 w 734602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34602">
                <a:moveTo>
                  <a:pt x="734602" y="0"/>
                </a:moveTo>
                <a:lnTo>
                  <a:pt x="0" y="0"/>
                </a:ln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7" name="Oval 436"/>
          <p:cNvSpPr/>
          <p:nvPr/>
        </p:nvSpPr>
        <p:spPr>
          <a:xfrm>
            <a:off x="4595821" y="4816104"/>
            <a:ext cx="210620" cy="231168"/>
          </a:xfrm>
          <a:prstGeom prst="ellipse">
            <a:avLst/>
          </a:prstGeom>
          <a:solidFill>
            <a:srgbClr val="0070C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29" name="Freeform: Shape 28"/>
          <p:cNvSpPr/>
          <p:nvPr/>
        </p:nvSpPr>
        <p:spPr>
          <a:xfrm>
            <a:off x="3965824" y="4936733"/>
            <a:ext cx="739740" cy="0"/>
          </a:xfrm>
          <a:custGeom>
            <a:avLst/>
            <a:gdLst>
              <a:gd name="connsiteX0" fmla="*/ 739740 w 739740"/>
              <a:gd name="connsiteY0" fmla="*/ 0 h 1808252"/>
              <a:gd name="connsiteX1" fmla="*/ 739740 w 739740"/>
              <a:gd name="connsiteY1" fmla="*/ 1808252 h 1808252"/>
              <a:gd name="connsiteX2" fmla="*/ 0 w 739740"/>
              <a:gd name="connsiteY2" fmla="*/ 1808252 h 1808252"/>
              <a:gd name="connsiteX0" fmla="*/ 739740 w 739740"/>
              <a:gd name="connsiteY0" fmla="*/ 0 h 0"/>
              <a:gd name="connsiteX1" fmla="*/ 0 w 73974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39740">
                <a:moveTo>
                  <a:pt x="739740" y="0"/>
                </a:moveTo>
                <a:lnTo>
                  <a:pt x="0" y="0"/>
                </a:ln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7784327" y="2190788"/>
            <a:ext cx="1452776" cy="2188000"/>
            <a:chOff x="10319219" y="1451907"/>
            <a:chExt cx="1452776" cy="2188000"/>
          </a:xfrm>
        </p:grpSpPr>
        <p:sp>
          <p:nvSpPr>
            <p:cNvPr id="405" name="Rectangle 404"/>
            <p:cNvSpPr/>
            <p:nvPr/>
          </p:nvSpPr>
          <p:spPr>
            <a:xfrm>
              <a:off x="10319219" y="1474676"/>
              <a:ext cx="366850" cy="216341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6" name="Oval 405"/>
            <p:cNvSpPr/>
            <p:nvPr/>
          </p:nvSpPr>
          <p:spPr>
            <a:xfrm rot="5400000">
              <a:off x="10399750" y="1542501"/>
              <a:ext cx="210620" cy="231168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407" name="Oval 406"/>
            <p:cNvSpPr/>
            <p:nvPr/>
          </p:nvSpPr>
          <p:spPr>
            <a:xfrm rot="5400000">
              <a:off x="10399750" y="1902501"/>
              <a:ext cx="210620" cy="231168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408" name="Oval 407"/>
            <p:cNvSpPr/>
            <p:nvPr/>
          </p:nvSpPr>
          <p:spPr>
            <a:xfrm rot="5400000">
              <a:off x="10399750" y="2262501"/>
              <a:ext cx="210620" cy="231168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409" name="Oval 408"/>
            <p:cNvSpPr/>
            <p:nvPr/>
          </p:nvSpPr>
          <p:spPr>
            <a:xfrm rot="5400000">
              <a:off x="10399750" y="2622501"/>
              <a:ext cx="210620" cy="231168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410" name="Oval 409"/>
            <p:cNvSpPr/>
            <p:nvPr/>
          </p:nvSpPr>
          <p:spPr>
            <a:xfrm rot="5400000">
              <a:off x="10399750" y="2982501"/>
              <a:ext cx="210620" cy="231168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411" name="Oval 410"/>
            <p:cNvSpPr/>
            <p:nvPr/>
          </p:nvSpPr>
          <p:spPr>
            <a:xfrm rot="5400000">
              <a:off x="10399750" y="3342501"/>
              <a:ext cx="210620" cy="231168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0516655" y="1474677"/>
              <a:ext cx="1255340" cy="216523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TextBox 398"/>
            <p:cNvSpPr txBox="1"/>
            <p:nvPr/>
          </p:nvSpPr>
          <p:spPr>
            <a:xfrm>
              <a:off x="10620719" y="1451907"/>
              <a:ext cx="5620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DTR</a:t>
              </a:r>
            </a:p>
          </p:txBody>
        </p:sp>
        <p:sp>
          <p:nvSpPr>
            <p:cNvPr id="400" name="TextBox 399"/>
            <p:cNvSpPr txBox="1"/>
            <p:nvPr/>
          </p:nvSpPr>
          <p:spPr>
            <a:xfrm>
              <a:off x="10672085" y="1828272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RX</a:t>
              </a:r>
            </a:p>
          </p:txBody>
        </p:sp>
        <p:sp>
          <p:nvSpPr>
            <p:cNvPr id="401" name="TextBox 400"/>
            <p:cNvSpPr txBox="1"/>
            <p:nvPr/>
          </p:nvSpPr>
          <p:spPr>
            <a:xfrm>
              <a:off x="10670154" y="2193420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TX</a:t>
              </a:r>
            </a:p>
          </p:txBody>
        </p:sp>
        <p:sp>
          <p:nvSpPr>
            <p:cNvPr id="402" name="TextBox 401"/>
            <p:cNvSpPr txBox="1"/>
            <p:nvPr/>
          </p:nvSpPr>
          <p:spPr>
            <a:xfrm>
              <a:off x="10686069" y="2553420"/>
              <a:ext cx="5000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Vcc</a:t>
              </a:r>
              <a:endParaRPr lang="en-US" dirty="0"/>
            </a:p>
          </p:txBody>
        </p:sp>
        <p:sp>
          <p:nvSpPr>
            <p:cNvPr id="403" name="TextBox 402"/>
            <p:cNvSpPr txBox="1"/>
            <p:nvPr/>
          </p:nvSpPr>
          <p:spPr>
            <a:xfrm>
              <a:off x="10650517" y="2908754"/>
              <a:ext cx="5261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CTS</a:t>
              </a:r>
            </a:p>
          </p:txBody>
        </p:sp>
        <p:sp>
          <p:nvSpPr>
            <p:cNvPr id="404" name="TextBox 403"/>
            <p:cNvSpPr txBox="1"/>
            <p:nvPr/>
          </p:nvSpPr>
          <p:spPr>
            <a:xfrm>
              <a:off x="10650745" y="3268808"/>
              <a:ext cx="5741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Gnd</a:t>
              </a:r>
              <a:endParaRPr lang="en-US" dirty="0"/>
            </a:p>
          </p:txBody>
        </p:sp>
      </p:grpSp>
      <p:sp>
        <p:nvSpPr>
          <p:cNvPr id="888" name="Oval 887"/>
          <p:cNvSpPr/>
          <p:nvPr/>
        </p:nvSpPr>
        <p:spPr>
          <a:xfrm>
            <a:off x="7108157" y="4800035"/>
            <a:ext cx="210620" cy="231168"/>
          </a:xfrm>
          <a:prstGeom prst="ellipse">
            <a:avLst/>
          </a:prstGeom>
          <a:solidFill>
            <a:srgbClr val="0070C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889" name="Oval 888"/>
          <p:cNvSpPr/>
          <p:nvPr/>
        </p:nvSpPr>
        <p:spPr>
          <a:xfrm>
            <a:off x="7116759" y="2285311"/>
            <a:ext cx="210620" cy="231168"/>
          </a:xfrm>
          <a:prstGeom prst="ellipse">
            <a:avLst/>
          </a:prstGeom>
          <a:solidFill>
            <a:srgbClr val="0070C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890" name="Oval 889"/>
          <p:cNvSpPr/>
          <p:nvPr/>
        </p:nvSpPr>
        <p:spPr>
          <a:xfrm>
            <a:off x="7134804" y="2645106"/>
            <a:ext cx="210620" cy="231168"/>
          </a:xfrm>
          <a:prstGeom prst="ellipse">
            <a:avLst/>
          </a:prstGeom>
          <a:solidFill>
            <a:srgbClr val="0070C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45" name="Freeform: Shape 44"/>
          <p:cNvSpPr/>
          <p:nvPr/>
        </p:nvSpPr>
        <p:spPr>
          <a:xfrm>
            <a:off x="6868274" y="2399015"/>
            <a:ext cx="1099335" cy="364733"/>
          </a:xfrm>
          <a:custGeom>
            <a:avLst/>
            <a:gdLst>
              <a:gd name="connsiteX0" fmla="*/ 0 w 1099335"/>
              <a:gd name="connsiteY0" fmla="*/ 0 h 364733"/>
              <a:gd name="connsiteX1" fmla="*/ 359596 w 1099335"/>
              <a:gd name="connsiteY1" fmla="*/ 0 h 364733"/>
              <a:gd name="connsiteX2" fmla="*/ 1099335 w 1099335"/>
              <a:gd name="connsiteY2" fmla="*/ 364733 h 36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9335" h="364733">
                <a:moveTo>
                  <a:pt x="0" y="0"/>
                </a:moveTo>
                <a:lnTo>
                  <a:pt x="359596" y="0"/>
                </a:lnTo>
                <a:lnTo>
                  <a:pt x="1099335" y="364733"/>
                </a:ln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: Shape 45"/>
          <p:cNvSpPr/>
          <p:nvPr/>
        </p:nvSpPr>
        <p:spPr>
          <a:xfrm>
            <a:off x="6868274" y="2768885"/>
            <a:ext cx="1109609" cy="349321"/>
          </a:xfrm>
          <a:custGeom>
            <a:avLst/>
            <a:gdLst>
              <a:gd name="connsiteX0" fmla="*/ 0 w 1109609"/>
              <a:gd name="connsiteY0" fmla="*/ 0 h 349321"/>
              <a:gd name="connsiteX1" fmla="*/ 369870 w 1109609"/>
              <a:gd name="connsiteY1" fmla="*/ 0 h 349321"/>
              <a:gd name="connsiteX2" fmla="*/ 1109609 w 1109609"/>
              <a:gd name="connsiteY2" fmla="*/ 349321 h 349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9609" h="349321">
                <a:moveTo>
                  <a:pt x="0" y="0"/>
                </a:moveTo>
                <a:lnTo>
                  <a:pt x="369870" y="0"/>
                </a:lnTo>
                <a:lnTo>
                  <a:pt x="1109609" y="349321"/>
                </a:ln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7767843" y="4727686"/>
            <a:ext cx="720000" cy="360000"/>
            <a:chOff x="8882357" y="1377895"/>
            <a:chExt cx="720000" cy="360000"/>
          </a:xfrm>
        </p:grpSpPr>
        <p:sp>
          <p:nvSpPr>
            <p:cNvPr id="895" name="Rectangle 894"/>
            <p:cNvSpPr/>
            <p:nvPr/>
          </p:nvSpPr>
          <p:spPr>
            <a:xfrm>
              <a:off x="8882357" y="1377895"/>
              <a:ext cx="720000" cy="360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6" name="Oval 895"/>
            <p:cNvSpPr/>
            <p:nvPr/>
          </p:nvSpPr>
          <p:spPr>
            <a:xfrm>
              <a:off x="8957047" y="1442311"/>
              <a:ext cx="210620" cy="231168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897" name="Oval 896"/>
            <p:cNvSpPr/>
            <p:nvPr/>
          </p:nvSpPr>
          <p:spPr>
            <a:xfrm>
              <a:off x="9317047" y="1442311"/>
              <a:ext cx="210620" cy="231168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893" name="Rectangle 892"/>
            <p:cNvSpPr/>
            <p:nvPr/>
          </p:nvSpPr>
          <p:spPr>
            <a:xfrm>
              <a:off x="9016933" y="1510695"/>
              <a:ext cx="83835" cy="9320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4" name="Rectangle 893"/>
            <p:cNvSpPr/>
            <p:nvPr/>
          </p:nvSpPr>
          <p:spPr>
            <a:xfrm>
              <a:off x="9379146" y="1513762"/>
              <a:ext cx="83835" cy="9320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Freeform: Shape 40"/>
          <p:cNvSpPr/>
          <p:nvPr/>
        </p:nvSpPr>
        <p:spPr>
          <a:xfrm>
            <a:off x="4700427" y="3457254"/>
            <a:ext cx="3611366" cy="1828800"/>
          </a:xfrm>
          <a:custGeom>
            <a:avLst/>
            <a:gdLst>
              <a:gd name="connsiteX0" fmla="*/ 0 w 3611366"/>
              <a:gd name="connsiteY0" fmla="*/ 1458930 h 1828800"/>
              <a:gd name="connsiteX1" fmla="*/ 0 w 3611366"/>
              <a:gd name="connsiteY1" fmla="*/ 1828800 h 1828800"/>
              <a:gd name="connsiteX2" fmla="*/ 3611366 w 3611366"/>
              <a:gd name="connsiteY2" fmla="*/ 1828800 h 1828800"/>
              <a:gd name="connsiteX3" fmla="*/ 3611366 w 3611366"/>
              <a:gd name="connsiteY3" fmla="*/ 0 h 1828800"/>
              <a:gd name="connsiteX4" fmla="*/ 3287730 w 3611366"/>
              <a:gd name="connsiteY4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11366" h="1828800">
                <a:moveTo>
                  <a:pt x="0" y="1458930"/>
                </a:moveTo>
                <a:lnTo>
                  <a:pt x="0" y="1828800"/>
                </a:lnTo>
                <a:lnTo>
                  <a:pt x="3611366" y="1828800"/>
                </a:lnTo>
                <a:lnTo>
                  <a:pt x="3611366" y="0"/>
                </a:lnTo>
                <a:lnTo>
                  <a:pt x="3287730" y="0"/>
                </a:ln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: Shape 42"/>
          <p:cNvSpPr/>
          <p:nvPr/>
        </p:nvSpPr>
        <p:spPr>
          <a:xfrm>
            <a:off x="6873411" y="4191856"/>
            <a:ext cx="1094198" cy="724328"/>
          </a:xfrm>
          <a:custGeom>
            <a:avLst/>
            <a:gdLst>
              <a:gd name="connsiteX0" fmla="*/ 0 w 1094198"/>
              <a:gd name="connsiteY0" fmla="*/ 724328 h 724328"/>
              <a:gd name="connsiteX1" fmla="*/ 1094198 w 1094198"/>
              <a:gd name="connsiteY1" fmla="*/ 724328 h 724328"/>
              <a:gd name="connsiteX2" fmla="*/ 1094198 w 1094198"/>
              <a:gd name="connsiteY2" fmla="*/ 0 h 724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4198" h="724328">
                <a:moveTo>
                  <a:pt x="0" y="724328"/>
                </a:moveTo>
                <a:lnTo>
                  <a:pt x="1094198" y="724328"/>
                </a:lnTo>
                <a:lnTo>
                  <a:pt x="1094198" y="0"/>
                </a:ln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662683" y="32658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906" name="TextBox 905"/>
          <p:cNvSpPr txBox="1"/>
          <p:nvPr/>
        </p:nvSpPr>
        <p:spPr>
          <a:xfrm>
            <a:off x="5837123" y="570804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50" name="Freeform: Shape 49"/>
          <p:cNvSpPr/>
          <p:nvPr/>
        </p:nvSpPr>
        <p:spPr>
          <a:xfrm>
            <a:off x="5429892" y="3133618"/>
            <a:ext cx="1443519" cy="1787703"/>
          </a:xfrm>
          <a:custGeom>
            <a:avLst/>
            <a:gdLst>
              <a:gd name="connsiteX0" fmla="*/ 0 w 1443519"/>
              <a:gd name="connsiteY0" fmla="*/ 0 h 1787703"/>
              <a:gd name="connsiteX1" fmla="*/ 714054 w 1443519"/>
              <a:gd name="connsiteY1" fmla="*/ 1489753 h 1787703"/>
              <a:gd name="connsiteX2" fmla="*/ 1443519 w 1443519"/>
              <a:gd name="connsiteY2" fmla="*/ 1787703 h 1787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43519" h="1787703">
                <a:moveTo>
                  <a:pt x="0" y="0"/>
                </a:moveTo>
                <a:lnTo>
                  <a:pt x="714054" y="1489753"/>
                </a:lnTo>
                <a:lnTo>
                  <a:pt x="1443519" y="1787703"/>
                </a:ln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873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6" name="Group 395"/>
          <p:cNvGrpSpPr/>
          <p:nvPr/>
        </p:nvGrpSpPr>
        <p:grpSpPr>
          <a:xfrm>
            <a:off x="1552069" y="1384072"/>
            <a:ext cx="8294527" cy="3681968"/>
            <a:chOff x="1552069" y="1384072"/>
            <a:chExt cx="8294527" cy="3681968"/>
          </a:xfrm>
        </p:grpSpPr>
        <p:sp>
          <p:nvSpPr>
            <p:cNvPr id="52" name="Rectangle 51"/>
            <p:cNvSpPr/>
            <p:nvPr/>
          </p:nvSpPr>
          <p:spPr>
            <a:xfrm>
              <a:off x="4740280" y="1384072"/>
              <a:ext cx="2188396" cy="367110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552609" y="1398630"/>
              <a:ext cx="5612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TOP</a:t>
              </a:r>
            </a:p>
          </p:txBody>
        </p:sp>
        <p:grpSp>
          <p:nvGrpSpPr>
            <p:cNvPr id="70" name="Group 69"/>
            <p:cNvGrpSpPr/>
            <p:nvPr/>
          </p:nvGrpSpPr>
          <p:grpSpPr>
            <a:xfrm>
              <a:off x="3081076" y="2166162"/>
              <a:ext cx="5245956" cy="2889424"/>
              <a:chOff x="4071543" y="1382632"/>
              <a:chExt cx="5245956" cy="2889424"/>
            </a:xfrm>
          </p:grpSpPr>
          <p:grpSp>
            <p:nvGrpSpPr>
              <p:cNvPr id="87" name="Group 86"/>
              <p:cNvGrpSpPr/>
              <p:nvPr/>
            </p:nvGrpSpPr>
            <p:grpSpPr>
              <a:xfrm>
                <a:off x="5184636" y="1392056"/>
                <a:ext cx="3241496" cy="2880000"/>
                <a:chOff x="2952325" y="1500026"/>
                <a:chExt cx="3241496" cy="2880000"/>
              </a:xfrm>
              <a:noFill/>
            </p:grpSpPr>
            <p:grpSp>
              <p:nvGrpSpPr>
                <p:cNvPr id="122" name="Group 121"/>
                <p:cNvGrpSpPr/>
                <p:nvPr/>
              </p:nvGrpSpPr>
              <p:grpSpPr>
                <a:xfrm>
                  <a:off x="2953821" y="150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336" name="Rectangle 335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7" name="Oval 336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123" name="Group 122"/>
                <p:cNvGrpSpPr/>
                <p:nvPr/>
              </p:nvGrpSpPr>
              <p:grpSpPr>
                <a:xfrm>
                  <a:off x="3313821" y="150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334" name="Rectangle 333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5" name="Oval 334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124" name="Group 123"/>
                <p:cNvGrpSpPr/>
                <p:nvPr/>
              </p:nvGrpSpPr>
              <p:grpSpPr>
                <a:xfrm>
                  <a:off x="3673821" y="150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332" name="Rectangle 331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3" name="Oval 332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125" name="Group 124"/>
                <p:cNvGrpSpPr/>
                <p:nvPr/>
              </p:nvGrpSpPr>
              <p:grpSpPr>
                <a:xfrm>
                  <a:off x="4033821" y="150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330" name="Rectangle 329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1" name="Oval 330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126" name="Group 125"/>
                <p:cNvGrpSpPr/>
                <p:nvPr/>
              </p:nvGrpSpPr>
              <p:grpSpPr>
                <a:xfrm>
                  <a:off x="4393821" y="150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328" name="Rectangle 327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9" name="Oval 328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127" name="Group 126"/>
                <p:cNvGrpSpPr/>
                <p:nvPr/>
              </p:nvGrpSpPr>
              <p:grpSpPr>
                <a:xfrm>
                  <a:off x="4753821" y="150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326" name="Rectangle 325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7" name="Oval 326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128" name="Group 127"/>
                <p:cNvGrpSpPr/>
                <p:nvPr/>
              </p:nvGrpSpPr>
              <p:grpSpPr>
                <a:xfrm>
                  <a:off x="5113821" y="150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324" name="Rectangle 323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5" name="Oval 324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129" name="Group 128"/>
                <p:cNvGrpSpPr/>
                <p:nvPr/>
              </p:nvGrpSpPr>
              <p:grpSpPr>
                <a:xfrm>
                  <a:off x="5473821" y="150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322" name="Rectangle 321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3" name="Oval 322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130" name="Group 129"/>
                <p:cNvGrpSpPr/>
                <p:nvPr/>
              </p:nvGrpSpPr>
              <p:grpSpPr>
                <a:xfrm>
                  <a:off x="5833821" y="150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320" name="Rectangle 319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1" name="Oval 320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131" name="Group 130"/>
                <p:cNvGrpSpPr/>
                <p:nvPr/>
              </p:nvGrpSpPr>
              <p:grpSpPr>
                <a:xfrm>
                  <a:off x="2953821" y="186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318" name="Rectangle 317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9" name="Oval 318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132" name="Group 131"/>
                <p:cNvGrpSpPr/>
                <p:nvPr/>
              </p:nvGrpSpPr>
              <p:grpSpPr>
                <a:xfrm>
                  <a:off x="3313821" y="186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316" name="Rectangle 315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7" name="Oval 316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133" name="Group 132"/>
                <p:cNvGrpSpPr/>
                <p:nvPr/>
              </p:nvGrpSpPr>
              <p:grpSpPr>
                <a:xfrm>
                  <a:off x="3673821" y="186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314" name="Rectangle 313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5" name="Oval 314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134" name="Group 133"/>
                <p:cNvGrpSpPr/>
                <p:nvPr/>
              </p:nvGrpSpPr>
              <p:grpSpPr>
                <a:xfrm>
                  <a:off x="4033821" y="186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312" name="Rectangle 311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3" name="Oval 312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135" name="Group 134"/>
                <p:cNvGrpSpPr/>
                <p:nvPr/>
              </p:nvGrpSpPr>
              <p:grpSpPr>
                <a:xfrm>
                  <a:off x="4393821" y="186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310" name="Rectangle 309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1" name="Oval 310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136" name="Group 135"/>
                <p:cNvGrpSpPr/>
                <p:nvPr/>
              </p:nvGrpSpPr>
              <p:grpSpPr>
                <a:xfrm>
                  <a:off x="4753821" y="186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308" name="Rectangle 307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9" name="Oval 308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137" name="Group 136"/>
                <p:cNvGrpSpPr/>
                <p:nvPr/>
              </p:nvGrpSpPr>
              <p:grpSpPr>
                <a:xfrm>
                  <a:off x="5113821" y="186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306" name="Rectangle 305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7" name="Oval 306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138" name="Group 137"/>
                <p:cNvGrpSpPr/>
                <p:nvPr/>
              </p:nvGrpSpPr>
              <p:grpSpPr>
                <a:xfrm>
                  <a:off x="5473821" y="186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304" name="Rectangle 303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5" name="Oval 304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139" name="Group 138"/>
                <p:cNvGrpSpPr/>
                <p:nvPr/>
              </p:nvGrpSpPr>
              <p:grpSpPr>
                <a:xfrm>
                  <a:off x="5833821" y="186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302" name="Rectangle 301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3" name="Oval 302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140" name="Group 139"/>
                <p:cNvGrpSpPr/>
                <p:nvPr/>
              </p:nvGrpSpPr>
              <p:grpSpPr>
                <a:xfrm>
                  <a:off x="2953073" y="222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300" name="Rectangle 299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1" name="Oval 300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141" name="Group 140"/>
                <p:cNvGrpSpPr/>
                <p:nvPr/>
              </p:nvGrpSpPr>
              <p:grpSpPr>
                <a:xfrm>
                  <a:off x="3313073" y="222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298" name="Rectangle 297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9" name="Oval 298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142" name="Group 141"/>
                <p:cNvGrpSpPr/>
                <p:nvPr/>
              </p:nvGrpSpPr>
              <p:grpSpPr>
                <a:xfrm>
                  <a:off x="3673073" y="222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296" name="Rectangle 295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7" name="Oval 296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143" name="Group 142"/>
                <p:cNvGrpSpPr/>
                <p:nvPr/>
              </p:nvGrpSpPr>
              <p:grpSpPr>
                <a:xfrm>
                  <a:off x="4033073" y="222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294" name="Rectangle 293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5" name="Oval 294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144" name="Group 143"/>
                <p:cNvGrpSpPr/>
                <p:nvPr/>
              </p:nvGrpSpPr>
              <p:grpSpPr>
                <a:xfrm>
                  <a:off x="4393073" y="222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292" name="Rectangle 291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3" name="Oval 292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145" name="Group 144"/>
                <p:cNvGrpSpPr/>
                <p:nvPr/>
              </p:nvGrpSpPr>
              <p:grpSpPr>
                <a:xfrm>
                  <a:off x="4753073" y="222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290" name="Rectangle 289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1" name="Oval 290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146" name="Group 145"/>
                <p:cNvGrpSpPr/>
                <p:nvPr/>
              </p:nvGrpSpPr>
              <p:grpSpPr>
                <a:xfrm>
                  <a:off x="5113073" y="222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288" name="Rectangle 287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9" name="Oval 288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147" name="Group 146"/>
                <p:cNvGrpSpPr/>
                <p:nvPr/>
              </p:nvGrpSpPr>
              <p:grpSpPr>
                <a:xfrm>
                  <a:off x="5473073" y="222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286" name="Rectangle 285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7" name="Oval 286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148" name="Group 147"/>
                <p:cNvGrpSpPr/>
                <p:nvPr/>
              </p:nvGrpSpPr>
              <p:grpSpPr>
                <a:xfrm>
                  <a:off x="5833073" y="222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284" name="Rectangle 283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5" name="Oval 284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149" name="Group 148"/>
                <p:cNvGrpSpPr/>
                <p:nvPr/>
              </p:nvGrpSpPr>
              <p:grpSpPr>
                <a:xfrm>
                  <a:off x="2953073" y="258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282" name="Rectangle 281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83" name="Oval 282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150" name="Group 149"/>
                <p:cNvGrpSpPr/>
                <p:nvPr/>
              </p:nvGrpSpPr>
              <p:grpSpPr>
                <a:xfrm>
                  <a:off x="3313073" y="258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280" name="Rectangle 279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1" name="Oval 280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151" name="Group 150"/>
                <p:cNvGrpSpPr/>
                <p:nvPr/>
              </p:nvGrpSpPr>
              <p:grpSpPr>
                <a:xfrm>
                  <a:off x="3673073" y="258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278" name="Rectangle 277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9" name="Oval 278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152" name="Group 151"/>
                <p:cNvGrpSpPr/>
                <p:nvPr/>
              </p:nvGrpSpPr>
              <p:grpSpPr>
                <a:xfrm>
                  <a:off x="4033073" y="258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276" name="Rectangle 275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7" name="Oval 276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153" name="Group 152"/>
                <p:cNvGrpSpPr/>
                <p:nvPr/>
              </p:nvGrpSpPr>
              <p:grpSpPr>
                <a:xfrm>
                  <a:off x="4393073" y="258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274" name="Rectangle 273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5" name="Oval 274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154" name="Group 153"/>
                <p:cNvGrpSpPr/>
                <p:nvPr/>
              </p:nvGrpSpPr>
              <p:grpSpPr>
                <a:xfrm>
                  <a:off x="4753073" y="258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272" name="Rectangle 271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3" name="Oval 272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155" name="Group 154"/>
                <p:cNvGrpSpPr/>
                <p:nvPr/>
              </p:nvGrpSpPr>
              <p:grpSpPr>
                <a:xfrm>
                  <a:off x="5113073" y="258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270" name="Rectangle 269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1" name="Oval 270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156" name="Group 155"/>
                <p:cNvGrpSpPr/>
                <p:nvPr/>
              </p:nvGrpSpPr>
              <p:grpSpPr>
                <a:xfrm>
                  <a:off x="5473073" y="258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268" name="Rectangle 267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9" name="Oval 268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157" name="Group 156"/>
                <p:cNvGrpSpPr/>
                <p:nvPr/>
              </p:nvGrpSpPr>
              <p:grpSpPr>
                <a:xfrm>
                  <a:off x="5833073" y="258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266" name="Rectangle 265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7" name="Oval 266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158" name="Group 157"/>
                <p:cNvGrpSpPr/>
                <p:nvPr/>
              </p:nvGrpSpPr>
              <p:grpSpPr>
                <a:xfrm>
                  <a:off x="2953073" y="294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264" name="Rectangle 263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5" name="Oval 264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159" name="Group 158"/>
                <p:cNvGrpSpPr/>
                <p:nvPr/>
              </p:nvGrpSpPr>
              <p:grpSpPr>
                <a:xfrm>
                  <a:off x="3313073" y="294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262" name="Rectangle 261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3" name="Oval 262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160" name="Group 159"/>
                <p:cNvGrpSpPr/>
                <p:nvPr/>
              </p:nvGrpSpPr>
              <p:grpSpPr>
                <a:xfrm>
                  <a:off x="3673073" y="294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260" name="Rectangle 259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1" name="Oval 260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161" name="Group 160"/>
                <p:cNvGrpSpPr/>
                <p:nvPr/>
              </p:nvGrpSpPr>
              <p:grpSpPr>
                <a:xfrm>
                  <a:off x="4033073" y="294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258" name="Rectangle 257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9" name="Oval 258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162" name="Group 161"/>
                <p:cNvGrpSpPr/>
                <p:nvPr/>
              </p:nvGrpSpPr>
              <p:grpSpPr>
                <a:xfrm>
                  <a:off x="4393073" y="294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256" name="Rectangle 255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7" name="Oval 256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163" name="Group 162"/>
                <p:cNvGrpSpPr/>
                <p:nvPr/>
              </p:nvGrpSpPr>
              <p:grpSpPr>
                <a:xfrm>
                  <a:off x="4753073" y="294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254" name="Rectangle 253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5" name="Oval 254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164" name="Group 163"/>
                <p:cNvGrpSpPr/>
                <p:nvPr/>
              </p:nvGrpSpPr>
              <p:grpSpPr>
                <a:xfrm>
                  <a:off x="5113073" y="294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252" name="Rectangle 251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3" name="Oval 252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165" name="Group 164"/>
                <p:cNvGrpSpPr/>
                <p:nvPr/>
              </p:nvGrpSpPr>
              <p:grpSpPr>
                <a:xfrm>
                  <a:off x="5473073" y="294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250" name="Rectangle 249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1" name="Oval 250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166" name="Group 165"/>
                <p:cNvGrpSpPr/>
                <p:nvPr/>
              </p:nvGrpSpPr>
              <p:grpSpPr>
                <a:xfrm>
                  <a:off x="5833073" y="294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248" name="Rectangle 247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9" name="Oval 248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167" name="Group 166"/>
                <p:cNvGrpSpPr/>
                <p:nvPr/>
              </p:nvGrpSpPr>
              <p:grpSpPr>
                <a:xfrm>
                  <a:off x="2953073" y="330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246" name="Rectangle 245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7" name="Oval 246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168" name="Group 167"/>
                <p:cNvGrpSpPr/>
                <p:nvPr/>
              </p:nvGrpSpPr>
              <p:grpSpPr>
                <a:xfrm>
                  <a:off x="3313073" y="330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244" name="Rectangle 243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5" name="Oval 244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169" name="Group 168"/>
                <p:cNvGrpSpPr/>
                <p:nvPr/>
              </p:nvGrpSpPr>
              <p:grpSpPr>
                <a:xfrm>
                  <a:off x="3673073" y="330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242" name="Rectangle 241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3" name="Oval 242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170" name="Group 169"/>
                <p:cNvGrpSpPr/>
                <p:nvPr/>
              </p:nvGrpSpPr>
              <p:grpSpPr>
                <a:xfrm>
                  <a:off x="4033073" y="330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240" name="Rectangle 239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1" name="Oval 240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171" name="Group 170"/>
                <p:cNvGrpSpPr/>
                <p:nvPr/>
              </p:nvGrpSpPr>
              <p:grpSpPr>
                <a:xfrm>
                  <a:off x="4393073" y="330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238" name="Rectangle 237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9" name="Oval 238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172" name="Group 171"/>
                <p:cNvGrpSpPr/>
                <p:nvPr/>
              </p:nvGrpSpPr>
              <p:grpSpPr>
                <a:xfrm>
                  <a:off x="4753073" y="330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236" name="Rectangle 235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7" name="Oval 236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173" name="Group 172"/>
                <p:cNvGrpSpPr/>
                <p:nvPr/>
              </p:nvGrpSpPr>
              <p:grpSpPr>
                <a:xfrm>
                  <a:off x="5113073" y="330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234" name="Rectangle 233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5" name="Oval 234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174" name="Group 173"/>
                <p:cNvGrpSpPr/>
                <p:nvPr/>
              </p:nvGrpSpPr>
              <p:grpSpPr>
                <a:xfrm>
                  <a:off x="5473073" y="330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232" name="Rectangle 231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3" name="Oval 232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175" name="Group 174"/>
                <p:cNvGrpSpPr/>
                <p:nvPr/>
              </p:nvGrpSpPr>
              <p:grpSpPr>
                <a:xfrm>
                  <a:off x="5833073" y="330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230" name="Rectangle 229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1" name="Oval 230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176" name="Group 175"/>
                <p:cNvGrpSpPr/>
                <p:nvPr/>
              </p:nvGrpSpPr>
              <p:grpSpPr>
                <a:xfrm>
                  <a:off x="2952325" y="366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228" name="Rectangle 227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9" name="Oval 228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177" name="Group 176"/>
                <p:cNvGrpSpPr/>
                <p:nvPr/>
              </p:nvGrpSpPr>
              <p:grpSpPr>
                <a:xfrm>
                  <a:off x="3312325" y="366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226" name="Rectangle 225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7" name="Oval 226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178" name="Group 177"/>
                <p:cNvGrpSpPr/>
                <p:nvPr/>
              </p:nvGrpSpPr>
              <p:grpSpPr>
                <a:xfrm>
                  <a:off x="3672325" y="366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224" name="Rectangle 223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5" name="Oval 224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179" name="Group 178"/>
                <p:cNvGrpSpPr/>
                <p:nvPr/>
              </p:nvGrpSpPr>
              <p:grpSpPr>
                <a:xfrm>
                  <a:off x="4032325" y="366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222" name="Rectangle 221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3" name="Oval 222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180" name="Group 179"/>
                <p:cNvGrpSpPr/>
                <p:nvPr/>
              </p:nvGrpSpPr>
              <p:grpSpPr>
                <a:xfrm>
                  <a:off x="4392325" y="366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220" name="Rectangle 219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1" name="Oval 220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181" name="Group 180"/>
                <p:cNvGrpSpPr/>
                <p:nvPr/>
              </p:nvGrpSpPr>
              <p:grpSpPr>
                <a:xfrm>
                  <a:off x="4752325" y="366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218" name="Rectangle 217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9" name="Oval 218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182" name="Group 181"/>
                <p:cNvGrpSpPr/>
                <p:nvPr/>
              </p:nvGrpSpPr>
              <p:grpSpPr>
                <a:xfrm>
                  <a:off x="5112325" y="366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216" name="Rectangle 215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7" name="Oval 216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183" name="Group 182"/>
                <p:cNvGrpSpPr/>
                <p:nvPr/>
              </p:nvGrpSpPr>
              <p:grpSpPr>
                <a:xfrm>
                  <a:off x="5472325" y="366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214" name="Rectangle 213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5" name="Oval 214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184" name="Group 183"/>
                <p:cNvGrpSpPr/>
                <p:nvPr/>
              </p:nvGrpSpPr>
              <p:grpSpPr>
                <a:xfrm>
                  <a:off x="5832325" y="366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212" name="Rectangle 211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3" name="Oval 212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185" name="Group 184"/>
                <p:cNvGrpSpPr/>
                <p:nvPr/>
              </p:nvGrpSpPr>
              <p:grpSpPr>
                <a:xfrm>
                  <a:off x="2952325" y="402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210" name="Rectangle 209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1" name="Oval 210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186" name="Group 185"/>
                <p:cNvGrpSpPr/>
                <p:nvPr/>
              </p:nvGrpSpPr>
              <p:grpSpPr>
                <a:xfrm>
                  <a:off x="3312325" y="402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208" name="Rectangle 207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9" name="Oval 208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187" name="Group 186"/>
                <p:cNvGrpSpPr/>
                <p:nvPr/>
              </p:nvGrpSpPr>
              <p:grpSpPr>
                <a:xfrm>
                  <a:off x="3672325" y="402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206" name="Rectangle 205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7" name="Oval 206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188" name="Group 187"/>
                <p:cNvGrpSpPr/>
                <p:nvPr/>
              </p:nvGrpSpPr>
              <p:grpSpPr>
                <a:xfrm>
                  <a:off x="4032325" y="402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204" name="Rectangle 203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5" name="Oval 204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189" name="Group 188"/>
                <p:cNvGrpSpPr/>
                <p:nvPr/>
              </p:nvGrpSpPr>
              <p:grpSpPr>
                <a:xfrm>
                  <a:off x="4392325" y="402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202" name="Rectangle 201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3" name="Oval 202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190" name="Group 189"/>
                <p:cNvGrpSpPr/>
                <p:nvPr/>
              </p:nvGrpSpPr>
              <p:grpSpPr>
                <a:xfrm>
                  <a:off x="4752325" y="402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200" name="Rectangle 199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1" name="Oval 200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191" name="Group 190"/>
                <p:cNvGrpSpPr/>
                <p:nvPr/>
              </p:nvGrpSpPr>
              <p:grpSpPr>
                <a:xfrm>
                  <a:off x="5112325" y="402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198" name="Rectangle 197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9" name="Oval 198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192" name="Group 191"/>
                <p:cNvGrpSpPr/>
                <p:nvPr/>
              </p:nvGrpSpPr>
              <p:grpSpPr>
                <a:xfrm>
                  <a:off x="5472325" y="402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196" name="Rectangle 195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7" name="Oval 196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193" name="Group 192"/>
                <p:cNvGrpSpPr/>
                <p:nvPr/>
              </p:nvGrpSpPr>
              <p:grpSpPr>
                <a:xfrm>
                  <a:off x="5832325" y="402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194" name="Rectangle 193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5" name="Oval 194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</p:grpSp>
          <p:grpSp>
            <p:nvGrpSpPr>
              <p:cNvPr id="88" name="Group 87"/>
              <p:cNvGrpSpPr/>
              <p:nvPr/>
            </p:nvGrpSpPr>
            <p:grpSpPr>
              <a:xfrm>
                <a:off x="4071543" y="1392056"/>
                <a:ext cx="1391832" cy="2866014"/>
                <a:chOff x="4356105" y="425536"/>
                <a:chExt cx="1391832" cy="2866014"/>
              </a:xfrm>
            </p:grpSpPr>
            <p:sp>
              <p:nvSpPr>
                <p:cNvPr id="106" name="Oval 105"/>
                <p:cNvSpPr/>
                <p:nvPr/>
              </p:nvSpPr>
              <p:spPr>
                <a:xfrm>
                  <a:off x="5537317" y="480632"/>
                  <a:ext cx="210620" cy="23116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107" name="Oval 106"/>
                <p:cNvSpPr/>
                <p:nvPr/>
              </p:nvSpPr>
              <p:spPr>
                <a:xfrm>
                  <a:off x="5537317" y="840632"/>
                  <a:ext cx="210620" cy="23116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108" name="Oval 107"/>
                <p:cNvSpPr/>
                <p:nvPr/>
              </p:nvSpPr>
              <p:spPr>
                <a:xfrm>
                  <a:off x="5536569" y="1200632"/>
                  <a:ext cx="210620" cy="23116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109" name="Oval 108"/>
                <p:cNvSpPr/>
                <p:nvPr/>
              </p:nvSpPr>
              <p:spPr>
                <a:xfrm>
                  <a:off x="5536569" y="1560632"/>
                  <a:ext cx="210620" cy="23116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110" name="Oval 109"/>
                <p:cNvSpPr/>
                <p:nvPr/>
              </p:nvSpPr>
              <p:spPr>
                <a:xfrm>
                  <a:off x="5536569" y="1920632"/>
                  <a:ext cx="210620" cy="23116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111" name="Oval 110"/>
                <p:cNvSpPr/>
                <p:nvPr/>
              </p:nvSpPr>
              <p:spPr>
                <a:xfrm>
                  <a:off x="5536569" y="2280632"/>
                  <a:ext cx="210620" cy="23116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112" name="Oval 111"/>
                <p:cNvSpPr/>
                <p:nvPr/>
              </p:nvSpPr>
              <p:spPr>
                <a:xfrm>
                  <a:off x="5535821" y="2640632"/>
                  <a:ext cx="210620" cy="23116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113" name="Oval 112"/>
                <p:cNvSpPr/>
                <p:nvPr/>
              </p:nvSpPr>
              <p:spPr>
                <a:xfrm>
                  <a:off x="5535821" y="3000632"/>
                  <a:ext cx="210620" cy="23116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114" name="TextBox 113"/>
                <p:cNvSpPr txBox="1"/>
                <p:nvPr/>
              </p:nvSpPr>
              <p:spPr>
                <a:xfrm flipH="1">
                  <a:off x="5009702" y="425536"/>
                  <a:ext cx="5255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dirty="0"/>
                    <a:t>RST</a:t>
                  </a:r>
                </a:p>
              </p:txBody>
            </p:sp>
            <p:sp>
              <p:nvSpPr>
                <p:cNvPr id="115" name="TextBox 114"/>
                <p:cNvSpPr txBox="1"/>
                <p:nvPr/>
              </p:nvSpPr>
              <p:spPr>
                <a:xfrm flipH="1">
                  <a:off x="4661205" y="788004"/>
                  <a:ext cx="87405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dirty="0"/>
                    <a:t>ADC</a:t>
                  </a:r>
                </a:p>
              </p:txBody>
            </p:sp>
            <p:sp>
              <p:nvSpPr>
                <p:cNvPr id="116" name="TextBox 115"/>
                <p:cNvSpPr txBox="1"/>
                <p:nvPr/>
              </p:nvSpPr>
              <p:spPr>
                <a:xfrm flipH="1">
                  <a:off x="4356105" y="1124428"/>
                  <a:ext cx="117915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dirty="0"/>
                    <a:t>CH_PD/EN</a:t>
                  </a:r>
                </a:p>
              </p:txBody>
            </p:sp>
            <p:sp>
              <p:nvSpPr>
                <p:cNvPr id="117" name="TextBox 116"/>
                <p:cNvSpPr txBox="1"/>
                <p:nvPr/>
              </p:nvSpPr>
              <p:spPr>
                <a:xfrm flipH="1">
                  <a:off x="4661205" y="1482218"/>
                  <a:ext cx="87405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dirty="0"/>
                    <a:t>Gpio16</a:t>
                  </a:r>
                </a:p>
              </p:txBody>
            </p:sp>
            <p:sp>
              <p:nvSpPr>
                <p:cNvPr id="118" name="TextBox 117"/>
                <p:cNvSpPr txBox="1"/>
                <p:nvPr/>
              </p:nvSpPr>
              <p:spPr>
                <a:xfrm flipH="1">
                  <a:off x="4661205" y="1851550"/>
                  <a:ext cx="87405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dirty="0"/>
                    <a:t>Gpio14</a:t>
                  </a:r>
                </a:p>
              </p:txBody>
            </p:sp>
            <p:sp>
              <p:nvSpPr>
                <p:cNvPr id="119" name="TextBox 118"/>
                <p:cNvSpPr txBox="1"/>
                <p:nvPr/>
              </p:nvSpPr>
              <p:spPr>
                <a:xfrm flipH="1">
                  <a:off x="4661205" y="2183595"/>
                  <a:ext cx="87405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dirty="0">
                      <a:solidFill>
                        <a:srgbClr val="0070C0"/>
                      </a:solidFill>
                    </a:rPr>
                    <a:t>Gpio12</a:t>
                  </a:r>
                </a:p>
              </p:txBody>
            </p:sp>
            <p:sp>
              <p:nvSpPr>
                <p:cNvPr id="120" name="TextBox 119"/>
                <p:cNvSpPr txBox="1"/>
                <p:nvPr/>
              </p:nvSpPr>
              <p:spPr>
                <a:xfrm flipH="1">
                  <a:off x="4661205" y="2566884"/>
                  <a:ext cx="87405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dirty="0"/>
                    <a:t>Gpio13</a:t>
                  </a:r>
                </a:p>
              </p:txBody>
            </p:sp>
            <p:sp>
              <p:nvSpPr>
                <p:cNvPr id="121" name="TextBox 120"/>
                <p:cNvSpPr txBox="1"/>
                <p:nvPr/>
              </p:nvSpPr>
              <p:spPr>
                <a:xfrm flipH="1">
                  <a:off x="4661205" y="2922218"/>
                  <a:ext cx="87405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dirty="0" err="1"/>
                    <a:t>Vcc</a:t>
                  </a:r>
                  <a:endParaRPr lang="en-US" dirty="0"/>
                </a:p>
              </p:txBody>
            </p:sp>
          </p:grpSp>
          <p:grpSp>
            <p:nvGrpSpPr>
              <p:cNvPr id="89" name="Group 88"/>
              <p:cNvGrpSpPr/>
              <p:nvPr/>
            </p:nvGrpSpPr>
            <p:grpSpPr>
              <a:xfrm>
                <a:off x="8149997" y="1382632"/>
                <a:ext cx="1167502" cy="2888403"/>
                <a:chOff x="8070239" y="3710630"/>
                <a:chExt cx="1167502" cy="2888403"/>
              </a:xfrm>
            </p:grpSpPr>
            <p:sp>
              <p:nvSpPr>
                <p:cNvPr id="90" name="Oval 89"/>
                <p:cNvSpPr/>
                <p:nvPr/>
              </p:nvSpPr>
              <p:spPr>
                <a:xfrm>
                  <a:off x="8071735" y="3788809"/>
                  <a:ext cx="210620" cy="23116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91" name="Oval 90"/>
                <p:cNvSpPr/>
                <p:nvPr/>
              </p:nvSpPr>
              <p:spPr>
                <a:xfrm>
                  <a:off x="8071735" y="4148809"/>
                  <a:ext cx="210620" cy="23116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92" name="Oval 91"/>
                <p:cNvSpPr/>
                <p:nvPr/>
              </p:nvSpPr>
              <p:spPr>
                <a:xfrm>
                  <a:off x="8070987" y="4508809"/>
                  <a:ext cx="210620" cy="23116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93" name="Oval 92"/>
                <p:cNvSpPr/>
                <p:nvPr/>
              </p:nvSpPr>
              <p:spPr>
                <a:xfrm>
                  <a:off x="8070987" y="4868809"/>
                  <a:ext cx="210620" cy="23116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94" name="Oval 93"/>
                <p:cNvSpPr/>
                <p:nvPr/>
              </p:nvSpPr>
              <p:spPr>
                <a:xfrm>
                  <a:off x="8070987" y="5228809"/>
                  <a:ext cx="210620" cy="23116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95" name="Oval 94"/>
                <p:cNvSpPr/>
                <p:nvPr/>
              </p:nvSpPr>
              <p:spPr>
                <a:xfrm>
                  <a:off x="8070987" y="5588809"/>
                  <a:ext cx="210620" cy="23116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96" name="Oval 95"/>
                <p:cNvSpPr/>
                <p:nvPr/>
              </p:nvSpPr>
              <p:spPr>
                <a:xfrm>
                  <a:off x="8070239" y="5948809"/>
                  <a:ext cx="210620" cy="23116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97" name="Oval 96"/>
                <p:cNvSpPr/>
                <p:nvPr/>
              </p:nvSpPr>
              <p:spPr>
                <a:xfrm>
                  <a:off x="8070239" y="6308809"/>
                  <a:ext cx="210620" cy="23116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98" name="TextBox 97"/>
                <p:cNvSpPr txBox="1"/>
                <p:nvPr/>
              </p:nvSpPr>
              <p:spPr>
                <a:xfrm flipH="1">
                  <a:off x="8274508" y="3710630"/>
                  <a:ext cx="5255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TX</a:t>
                  </a:r>
                </a:p>
              </p:txBody>
            </p:sp>
            <p:sp>
              <p:nvSpPr>
                <p:cNvPr id="99" name="TextBox 98"/>
                <p:cNvSpPr txBox="1"/>
                <p:nvPr/>
              </p:nvSpPr>
              <p:spPr>
                <a:xfrm flipH="1">
                  <a:off x="8274508" y="4034583"/>
                  <a:ext cx="5255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RX</a:t>
                  </a:r>
                </a:p>
              </p:txBody>
            </p:sp>
            <p:sp>
              <p:nvSpPr>
                <p:cNvPr id="100" name="TextBox 99"/>
                <p:cNvSpPr txBox="1"/>
                <p:nvPr/>
              </p:nvSpPr>
              <p:spPr>
                <a:xfrm flipH="1">
                  <a:off x="8274508" y="4401705"/>
                  <a:ext cx="96323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Gpio5</a:t>
                  </a:r>
                </a:p>
              </p:txBody>
            </p:sp>
            <p:sp>
              <p:nvSpPr>
                <p:cNvPr id="101" name="TextBox 100"/>
                <p:cNvSpPr txBox="1"/>
                <p:nvPr/>
              </p:nvSpPr>
              <p:spPr>
                <a:xfrm flipH="1">
                  <a:off x="8274508" y="4787491"/>
                  <a:ext cx="96323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rgbClr val="0070C0"/>
                      </a:solidFill>
                    </a:rPr>
                    <a:t>Gpio4</a:t>
                  </a:r>
                </a:p>
              </p:txBody>
            </p:sp>
            <p:sp>
              <p:nvSpPr>
                <p:cNvPr id="102" name="TextBox 101"/>
                <p:cNvSpPr txBox="1"/>
                <p:nvPr/>
              </p:nvSpPr>
              <p:spPr>
                <a:xfrm flipH="1">
                  <a:off x="8274508" y="5138464"/>
                  <a:ext cx="96323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Gpio0</a:t>
                  </a:r>
                </a:p>
              </p:txBody>
            </p:sp>
            <p:sp>
              <p:nvSpPr>
                <p:cNvPr id="103" name="TextBox 102"/>
                <p:cNvSpPr txBox="1"/>
                <p:nvPr/>
              </p:nvSpPr>
              <p:spPr>
                <a:xfrm flipH="1">
                  <a:off x="8274508" y="5492942"/>
                  <a:ext cx="96323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Gpio2</a:t>
                  </a:r>
                </a:p>
              </p:txBody>
            </p:sp>
            <p:sp>
              <p:nvSpPr>
                <p:cNvPr id="104" name="TextBox 103"/>
                <p:cNvSpPr txBox="1"/>
                <p:nvPr/>
              </p:nvSpPr>
              <p:spPr>
                <a:xfrm flipH="1">
                  <a:off x="8274508" y="5851037"/>
                  <a:ext cx="96323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Gpio15</a:t>
                  </a:r>
                </a:p>
              </p:txBody>
            </p:sp>
            <p:sp>
              <p:nvSpPr>
                <p:cNvPr id="105" name="TextBox 104"/>
                <p:cNvSpPr txBox="1"/>
                <p:nvPr/>
              </p:nvSpPr>
              <p:spPr>
                <a:xfrm flipH="1">
                  <a:off x="8274508" y="6229701"/>
                  <a:ext cx="96323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err="1"/>
                    <a:t>Gnd</a:t>
                  </a:r>
                  <a:endParaRPr lang="en-US" dirty="0"/>
                </a:p>
              </p:txBody>
            </p:sp>
          </p:grpSp>
        </p:grpSp>
        <p:sp>
          <p:nvSpPr>
            <p:cNvPr id="8" name="Freeform: Shape 7"/>
            <p:cNvSpPr/>
            <p:nvPr/>
          </p:nvSpPr>
          <p:spPr>
            <a:xfrm flipH="1">
              <a:off x="8767239" y="3667212"/>
              <a:ext cx="317223" cy="171021"/>
            </a:xfrm>
            <a:custGeom>
              <a:avLst/>
              <a:gdLst>
                <a:gd name="connsiteX0" fmla="*/ 0 w 819150"/>
                <a:gd name="connsiteY0" fmla="*/ 183356 h 357187"/>
                <a:gd name="connsiteX1" fmla="*/ 204787 w 819150"/>
                <a:gd name="connsiteY1" fmla="*/ 1190 h 357187"/>
                <a:gd name="connsiteX2" fmla="*/ 360759 w 819150"/>
                <a:gd name="connsiteY2" fmla="*/ 354806 h 357187"/>
                <a:gd name="connsiteX3" fmla="*/ 535781 w 819150"/>
                <a:gd name="connsiteY3" fmla="*/ 0 h 357187"/>
                <a:gd name="connsiteX4" fmla="*/ 722709 w 819150"/>
                <a:gd name="connsiteY4" fmla="*/ 357187 h 357187"/>
                <a:gd name="connsiteX5" fmla="*/ 819150 w 819150"/>
                <a:gd name="connsiteY5" fmla="*/ 161925 h 357187"/>
                <a:gd name="connsiteX0" fmla="*/ 0 w 720328"/>
                <a:gd name="connsiteY0" fmla="*/ 182166 h 357187"/>
                <a:gd name="connsiteX1" fmla="*/ 105965 w 720328"/>
                <a:gd name="connsiteY1" fmla="*/ 1190 h 357187"/>
                <a:gd name="connsiteX2" fmla="*/ 261937 w 720328"/>
                <a:gd name="connsiteY2" fmla="*/ 354806 h 357187"/>
                <a:gd name="connsiteX3" fmla="*/ 436959 w 720328"/>
                <a:gd name="connsiteY3" fmla="*/ 0 h 357187"/>
                <a:gd name="connsiteX4" fmla="*/ 623887 w 720328"/>
                <a:gd name="connsiteY4" fmla="*/ 357187 h 357187"/>
                <a:gd name="connsiteX5" fmla="*/ 720328 w 720328"/>
                <a:gd name="connsiteY5" fmla="*/ 161925 h 357187"/>
                <a:gd name="connsiteX0" fmla="*/ 0 w 703660"/>
                <a:gd name="connsiteY0" fmla="*/ 180975 h 357187"/>
                <a:gd name="connsiteX1" fmla="*/ 89297 w 703660"/>
                <a:gd name="connsiteY1" fmla="*/ 1190 h 357187"/>
                <a:gd name="connsiteX2" fmla="*/ 245269 w 703660"/>
                <a:gd name="connsiteY2" fmla="*/ 354806 h 357187"/>
                <a:gd name="connsiteX3" fmla="*/ 420291 w 703660"/>
                <a:gd name="connsiteY3" fmla="*/ 0 h 357187"/>
                <a:gd name="connsiteX4" fmla="*/ 607219 w 703660"/>
                <a:gd name="connsiteY4" fmla="*/ 357187 h 357187"/>
                <a:gd name="connsiteX5" fmla="*/ 703660 w 703660"/>
                <a:gd name="connsiteY5" fmla="*/ 161925 h 357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03660" h="357187">
                  <a:moveTo>
                    <a:pt x="0" y="180975"/>
                  </a:moveTo>
                  <a:lnTo>
                    <a:pt x="89297" y="1190"/>
                  </a:lnTo>
                  <a:lnTo>
                    <a:pt x="245269" y="354806"/>
                  </a:lnTo>
                  <a:lnTo>
                    <a:pt x="420291" y="0"/>
                  </a:lnTo>
                  <a:lnTo>
                    <a:pt x="607219" y="357187"/>
                  </a:lnTo>
                  <a:lnTo>
                    <a:pt x="703660" y="161925"/>
                  </a:lnTo>
                </a:path>
              </a:pathLst>
            </a:custGeom>
            <a:ln w="38100"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 flipH="1">
              <a:off x="9250970" y="3562934"/>
              <a:ext cx="5000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rgbClr val="00B050"/>
                  </a:solidFill>
                </a:defRPr>
              </a:lvl1pPr>
            </a:lstStyle>
            <a:p>
              <a:r>
                <a:rPr lang="en-US" dirty="0" err="1"/>
                <a:t>Vcc</a:t>
              </a:r>
              <a:endParaRPr lang="en-US" dirty="0"/>
            </a:p>
          </p:txBody>
        </p:sp>
        <p:cxnSp>
          <p:nvCxnSpPr>
            <p:cNvPr id="10" name="Straight Connector 9"/>
            <p:cNvCxnSpPr>
              <a:endCxn id="8" idx="5"/>
            </p:cNvCxnSpPr>
            <p:nvPr/>
          </p:nvCxnSpPr>
          <p:spPr>
            <a:xfrm flipV="1">
              <a:off x="8153074" y="3744742"/>
              <a:ext cx="614165" cy="2858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8" idx="0"/>
              <a:endCxn id="9" idx="3"/>
            </p:cNvCxnSpPr>
            <p:nvPr/>
          </p:nvCxnSpPr>
          <p:spPr>
            <a:xfrm flipV="1">
              <a:off x="9084462" y="3747600"/>
              <a:ext cx="166508" cy="6263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8501571" y="3632745"/>
              <a:ext cx="0" cy="102744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 flipV="1">
              <a:off x="8501571" y="3219829"/>
              <a:ext cx="0" cy="233362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8437785" y="3424616"/>
              <a:ext cx="0" cy="176213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8400875" y="3512722"/>
              <a:ext cx="38100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 flipH="1">
              <a:off x="8214473" y="2866822"/>
              <a:ext cx="574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rgbClr val="7030A0"/>
                  </a:solidFill>
                </a:defRPr>
              </a:lvl1pPr>
            </a:lstStyle>
            <a:p>
              <a:r>
                <a:rPr lang="en-US" dirty="0" err="1"/>
                <a:t>Gnd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 flipH="1">
              <a:off x="9272400" y="4299005"/>
              <a:ext cx="574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rgbClr val="00B050"/>
                  </a:solidFill>
                </a:defRPr>
              </a:lvl1pPr>
            </a:lstStyle>
            <a:p>
              <a:r>
                <a:rPr lang="en-US" dirty="0" err="1"/>
                <a:t>Gnd</a:t>
              </a:r>
              <a:endParaRPr lang="en-US" dirty="0"/>
            </a:p>
          </p:txBody>
        </p:sp>
        <p:sp>
          <p:nvSpPr>
            <p:cNvPr id="18" name="Freeform: Shape 17"/>
            <p:cNvSpPr/>
            <p:nvPr/>
          </p:nvSpPr>
          <p:spPr>
            <a:xfrm>
              <a:off x="2809604" y="2294099"/>
              <a:ext cx="317223" cy="171021"/>
            </a:xfrm>
            <a:custGeom>
              <a:avLst/>
              <a:gdLst>
                <a:gd name="connsiteX0" fmla="*/ 0 w 819150"/>
                <a:gd name="connsiteY0" fmla="*/ 183356 h 357187"/>
                <a:gd name="connsiteX1" fmla="*/ 204787 w 819150"/>
                <a:gd name="connsiteY1" fmla="*/ 1190 h 357187"/>
                <a:gd name="connsiteX2" fmla="*/ 360759 w 819150"/>
                <a:gd name="connsiteY2" fmla="*/ 354806 h 357187"/>
                <a:gd name="connsiteX3" fmla="*/ 535781 w 819150"/>
                <a:gd name="connsiteY3" fmla="*/ 0 h 357187"/>
                <a:gd name="connsiteX4" fmla="*/ 722709 w 819150"/>
                <a:gd name="connsiteY4" fmla="*/ 357187 h 357187"/>
                <a:gd name="connsiteX5" fmla="*/ 819150 w 819150"/>
                <a:gd name="connsiteY5" fmla="*/ 161925 h 357187"/>
                <a:gd name="connsiteX0" fmla="*/ 0 w 720328"/>
                <a:gd name="connsiteY0" fmla="*/ 182166 h 357187"/>
                <a:gd name="connsiteX1" fmla="*/ 105965 w 720328"/>
                <a:gd name="connsiteY1" fmla="*/ 1190 h 357187"/>
                <a:gd name="connsiteX2" fmla="*/ 261937 w 720328"/>
                <a:gd name="connsiteY2" fmla="*/ 354806 h 357187"/>
                <a:gd name="connsiteX3" fmla="*/ 436959 w 720328"/>
                <a:gd name="connsiteY3" fmla="*/ 0 h 357187"/>
                <a:gd name="connsiteX4" fmla="*/ 623887 w 720328"/>
                <a:gd name="connsiteY4" fmla="*/ 357187 h 357187"/>
                <a:gd name="connsiteX5" fmla="*/ 720328 w 720328"/>
                <a:gd name="connsiteY5" fmla="*/ 161925 h 357187"/>
                <a:gd name="connsiteX0" fmla="*/ 0 w 703660"/>
                <a:gd name="connsiteY0" fmla="*/ 180975 h 357187"/>
                <a:gd name="connsiteX1" fmla="*/ 89297 w 703660"/>
                <a:gd name="connsiteY1" fmla="*/ 1190 h 357187"/>
                <a:gd name="connsiteX2" fmla="*/ 245269 w 703660"/>
                <a:gd name="connsiteY2" fmla="*/ 354806 h 357187"/>
                <a:gd name="connsiteX3" fmla="*/ 420291 w 703660"/>
                <a:gd name="connsiteY3" fmla="*/ 0 h 357187"/>
                <a:gd name="connsiteX4" fmla="*/ 607219 w 703660"/>
                <a:gd name="connsiteY4" fmla="*/ 357187 h 357187"/>
                <a:gd name="connsiteX5" fmla="*/ 703660 w 703660"/>
                <a:gd name="connsiteY5" fmla="*/ 161925 h 357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03660" h="357187">
                  <a:moveTo>
                    <a:pt x="0" y="180975"/>
                  </a:moveTo>
                  <a:lnTo>
                    <a:pt x="89297" y="1190"/>
                  </a:lnTo>
                  <a:lnTo>
                    <a:pt x="245269" y="354806"/>
                  </a:lnTo>
                  <a:lnTo>
                    <a:pt x="420291" y="0"/>
                  </a:lnTo>
                  <a:lnTo>
                    <a:pt x="607219" y="357187"/>
                  </a:lnTo>
                  <a:lnTo>
                    <a:pt x="703660" y="161925"/>
                  </a:lnTo>
                </a:path>
              </a:pathLst>
            </a:custGeom>
            <a:ln w="38100"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143023" y="2189821"/>
              <a:ext cx="5000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rgbClr val="00B050"/>
                  </a:solidFill>
                </a:defRPr>
              </a:lvl1pPr>
            </a:lstStyle>
            <a:p>
              <a:r>
                <a:rPr lang="en-US" dirty="0" err="1"/>
                <a:t>Vcc</a:t>
              </a:r>
              <a:endParaRPr lang="en-US" dirty="0"/>
            </a:p>
          </p:txBody>
        </p:sp>
        <p:cxnSp>
          <p:nvCxnSpPr>
            <p:cNvPr id="20" name="Straight Connector 19"/>
            <p:cNvCxnSpPr>
              <a:endCxn id="18" idx="5"/>
            </p:cNvCxnSpPr>
            <p:nvPr/>
          </p:nvCxnSpPr>
          <p:spPr>
            <a:xfrm flipH="1" flipV="1">
              <a:off x="3126827" y="2371629"/>
              <a:ext cx="614165" cy="2858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18" idx="0"/>
              <a:endCxn id="19" idx="3"/>
            </p:cNvCxnSpPr>
            <p:nvPr/>
          </p:nvCxnSpPr>
          <p:spPr>
            <a:xfrm flipH="1" flipV="1">
              <a:off x="2643096" y="2374487"/>
              <a:ext cx="166508" cy="6263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3392495" y="2209233"/>
              <a:ext cx="0" cy="162396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3392495" y="1846716"/>
              <a:ext cx="0" cy="233362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456281" y="2051503"/>
              <a:ext cx="0" cy="176213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455091" y="2139609"/>
              <a:ext cx="38100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3105397" y="1493709"/>
              <a:ext cx="574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rgbClr val="7030A0"/>
                  </a:solidFill>
                </a:defRPr>
              </a:lvl1pPr>
            </a:lstStyle>
            <a:p>
              <a:r>
                <a:rPr lang="en-US" dirty="0" err="1"/>
                <a:t>Gnd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552069" y="2866343"/>
              <a:ext cx="5000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rgbClr val="00B050"/>
                  </a:solidFill>
                </a:defRPr>
              </a:lvl1pPr>
            </a:lstStyle>
            <a:p>
              <a:r>
                <a:rPr lang="en-US" dirty="0" err="1"/>
                <a:t>Vcc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 flipH="1">
              <a:off x="8925452" y="3360042"/>
              <a:ext cx="522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10k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 flipH="1">
              <a:off x="2719711" y="1935924"/>
              <a:ext cx="5229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10k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913170" y="4691720"/>
              <a:ext cx="5000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rgbClr val="0070C0"/>
                  </a:solidFill>
                </a:defRPr>
              </a:lvl1pPr>
            </a:lstStyle>
            <a:p>
              <a:r>
                <a:rPr lang="en-US" dirty="0" err="1"/>
                <a:t>Vcc</a:t>
              </a:r>
              <a:endParaRPr lang="en-US" dirty="0"/>
            </a:p>
          </p:txBody>
        </p:sp>
        <p:cxnSp>
          <p:nvCxnSpPr>
            <p:cNvPr id="31" name="Straight Connector 30"/>
            <p:cNvCxnSpPr>
              <a:stCxn id="30" idx="3"/>
            </p:cNvCxnSpPr>
            <p:nvPr/>
          </p:nvCxnSpPr>
          <p:spPr>
            <a:xfrm>
              <a:off x="3413243" y="4876386"/>
              <a:ext cx="405185" cy="9399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Freeform: Shape 31"/>
            <p:cNvSpPr/>
            <p:nvPr/>
          </p:nvSpPr>
          <p:spPr>
            <a:xfrm flipH="1">
              <a:off x="8808653" y="4055168"/>
              <a:ext cx="317223" cy="171021"/>
            </a:xfrm>
            <a:custGeom>
              <a:avLst/>
              <a:gdLst>
                <a:gd name="connsiteX0" fmla="*/ 0 w 819150"/>
                <a:gd name="connsiteY0" fmla="*/ 183356 h 357187"/>
                <a:gd name="connsiteX1" fmla="*/ 204787 w 819150"/>
                <a:gd name="connsiteY1" fmla="*/ 1190 h 357187"/>
                <a:gd name="connsiteX2" fmla="*/ 360759 w 819150"/>
                <a:gd name="connsiteY2" fmla="*/ 354806 h 357187"/>
                <a:gd name="connsiteX3" fmla="*/ 535781 w 819150"/>
                <a:gd name="connsiteY3" fmla="*/ 0 h 357187"/>
                <a:gd name="connsiteX4" fmla="*/ 722709 w 819150"/>
                <a:gd name="connsiteY4" fmla="*/ 357187 h 357187"/>
                <a:gd name="connsiteX5" fmla="*/ 819150 w 819150"/>
                <a:gd name="connsiteY5" fmla="*/ 161925 h 357187"/>
                <a:gd name="connsiteX0" fmla="*/ 0 w 720328"/>
                <a:gd name="connsiteY0" fmla="*/ 182166 h 357187"/>
                <a:gd name="connsiteX1" fmla="*/ 105965 w 720328"/>
                <a:gd name="connsiteY1" fmla="*/ 1190 h 357187"/>
                <a:gd name="connsiteX2" fmla="*/ 261937 w 720328"/>
                <a:gd name="connsiteY2" fmla="*/ 354806 h 357187"/>
                <a:gd name="connsiteX3" fmla="*/ 436959 w 720328"/>
                <a:gd name="connsiteY3" fmla="*/ 0 h 357187"/>
                <a:gd name="connsiteX4" fmla="*/ 623887 w 720328"/>
                <a:gd name="connsiteY4" fmla="*/ 357187 h 357187"/>
                <a:gd name="connsiteX5" fmla="*/ 720328 w 720328"/>
                <a:gd name="connsiteY5" fmla="*/ 161925 h 357187"/>
                <a:gd name="connsiteX0" fmla="*/ 0 w 703660"/>
                <a:gd name="connsiteY0" fmla="*/ 180975 h 357187"/>
                <a:gd name="connsiteX1" fmla="*/ 89297 w 703660"/>
                <a:gd name="connsiteY1" fmla="*/ 1190 h 357187"/>
                <a:gd name="connsiteX2" fmla="*/ 245269 w 703660"/>
                <a:gd name="connsiteY2" fmla="*/ 354806 h 357187"/>
                <a:gd name="connsiteX3" fmla="*/ 420291 w 703660"/>
                <a:gd name="connsiteY3" fmla="*/ 0 h 357187"/>
                <a:gd name="connsiteX4" fmla="*/ 607219 w 703660"/>
                <a:gd name="connsiteY4" fmla="*/ 357187 h 357187"/>
                <a:gd name="connsiteX5" fmla="*/ 703660 w 703660"/>
                <a:gd name="connsiteY5" fmla="*/ 161925 h 357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03660" h="357187">
                  <a:moveTo>
                    <a:pt x="0" y="180975"/>
                  </a:moveTo>
                  <a:lnTo>
                    <a:pt x="89297" y="1190"/>
                  </a:lnTo>
                  <a:lnTo>
                    <a:pt x="245269" y="354806"/>
                  </a:lnTo>
                  <a:lnTo>
                    <a:pt x="420291" y="0"/>
                  </a:lnTo>
                  <a:lnTo>
                    <a:pt x="607219" y="357187"/>
                  </a:lnTo>
                  <a:lnTo>
                    <a:pt x="703660" y="161925"/>
                  </a:lnTo>
                </a:path>
              </a:pathLst>
            </a:custGeom>
            <a:ln w="38100"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 flipH="1">
              <a:off x="9292384" y="3950890"/>
              <a:ext cx="5000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rgbClr val="00B050"/>
                  </a:solidFill>
                </a:defRPr>
              </a:lvl1pPr>
            </a:lstStyle>
            <a:p>
              <a:r>
                <a:rPr lang="en-US" dirty="0" err="1"/>
                <a:t>Vcc</a:t>
              </a:r>
              <a:endParaRPr lang="en-US" dirty="0"/>
            </a:p>
          </p:txBody>
        </p:sp>
        <p:cxnSp>
          <p:nvCxnSpPr>
            <p:cNvPr id="34" name="Straight Connector 33"/>
            <p:cNvCxnSpPr>
              <a:endCxn id="32" idx="5"/>
            </p:cNvCxnSpPr>
            <p:nvPr/>
          </p:nvCxnSpPr>
          <p:spPr>
            <a:xfrm flipV="1">
              <a:off x="8194488" y="4132698"/>
              <a:ext cx="614165" cy="2858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32" idx="0"/>
              <a:endCxn id="33" idx="3"/>
            </p:cNvCxnSpPr>
            <p:nvPr/>
          </p:nvCxnSpPr>
          <p:spPr>
            <a:xfrm flipV="1">
              <a:off x="9125876" y="4135556"/>
              <a:ext cx="166508" cy="6263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Freeform: Shape 35"/>
            <p:cNvSpPr/>
            <p:nvPr/>
          </p:nvSpPr>
          <p:spPr>
            <a:xfrm flipH="1">
              <a:off x="8808653" y="4423865"/>
              <a:ext cx="317223" cy="171021"/>
            </a:xfrm>
            <a:custGeom>
              <a:avLst/>
              <a:gdLst>
                <a:gd name="connsiteX0" fmla="*/ 0 w 819150"/>
                <a:gd name="connsiteY0" fmla="*/ 183356 h 357187"/>
                <a:gd name="connsiteX1" fmla="*/ 204787 w 819150"/>
                <a:gd name="connsiteY1" fmla="*/ 1190 h 357187"/>
                <a:gd name="connsiteX2" fmla="*/ 360759 w 819150"/>
                <a:gd name="connsiteY2" fmla="*/ 354806 h 357187"/>
                <a:gd name="connsiteX3" fmla="*/ 535781 w 819150"/>
                <a:gd name="connsiteY3" fmla="*/ 0 h 357187"/>
                <a:gd name="connsiteX4" fmla="*/ 722709 w 819150"/>
                <a:gd name="connsiteY4" fmla="*/ 357187 h 357187"/>
                <a:gd name="connsiteX5" fmla="*/ 819150 w 819150"/>
                <a:gd name="connsiteY5" fmla="*/ 161925 h 357187"/>
                <a:gd name="connsiteX0" fmla="*/ 0 w 720328"/>
                <a:gd name="connsiteY0" fmla="*/ 182166 h 357187"/>
                <a:gd name="connsiteX1" fmla="*/ 105965 w 720328"/>
                <a:gd name="connsiteY1" fmla="*/ 1190 h 357187"/>
                <a:gd name="connsiteX2" fmla="*/ 261937 w 720328"/>
                <a:gd name="connsiteY2" fmla="*/ 354806 h 357187"/>
                <a:gd name="connsiteX3" fmla="*/ 436959 w 720328"/>
                <a:gd name="connsiteY3" fmla="*/ 0 h 357187"/>
                <a:gd name="connsiteX4" fmla="*/ 623887 w 720328"/>
                <a:gd name="connsiteY4" fmla="*/ 357187 h 357187"/>
                <a:gd name="connsiteX5" fmla="*/ 720328 w 720328"/>
                <a:gd name="connsiteY5" fmla="*/ 161925 h 357187"/>
                <a:gd name="connsiteX0" fmla="*/ 0 w 703660"/>
                <a:gd name="connsiteY0" fmla="*/ 180975 h 357187"/>
                <a:gd name="connsiteX1" fmla="*/ 89297 w 703660"/>
                <a:gd name="connsiteY1" fmla="*/ 1190 h 357187"/>
                <a:gd name="connsiteX2" fmla="*/ 245269 w 703660"/>
                <a:gd name="connsiteY2" fmla="*/ 354806 h 357187"/>
                <a:gd name="connsiteX3" fmla="*/ 420291 w 703660"/>
                <a:gd name="connsiteY3" fmla="*/ 0 h 357187"/>
                <a:gd name="connsiteX4" fmla="*/ 607219 w 703660"/>
                <a:gd name="connsiteY4" fmla="*/ 357187 h 357187"/>
                <a:gd name="connsiteX5" fmla="*/ 703660 w 703660"/>
                <a:gd name="connsiteY5" fmla="*/ 161925 h 357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03660" h="357187">
                  <a:moveTo>
                    <a:pt x="0" y="180975"/>
                  </a:moveTo>
                  <a:lnTo>
                    <a:pt x="89297" y="1190"/>
                  </a:lnTo>
                  <a:lnTo>
                    <a:pt x="245269" y="354806"/>
                  </a:lnTo>
                  <a:lnTo>
                    <a:pt x="420291" y="0"/>
                  </a:lnTo>
                  <a:lnTo>
                    <a:pt x="607219" y="357187"/>
                  </a:lnTo>
                  <a:lnTo>
                    <a:pt x="703660" y="161925"/>
                  </a:lnTo>
                </a:path>
              </a:pathLst>
            </a:custGeom>
            <a:ln w="38100"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7" name="Straight Connector 36"/>
            <p:cNvCxnSpPr>
              <a:endCxn id="36" idx="5"/>
            </p:cNvCxnSpPr>
            <p:nvPr/>
          </p:nvCxnSpPr>
          <p:spPr>
            <a:xfrm flipV="1">
              <a:off x="8194488" y="4501395"/>
              <a:ext cx="614165" cy="2858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36" idx="0"/>
            </p:cNvCxnSpPr>
            <p:nvPr/>
          </p:nvCxnSpPr>
          <p:spPr>
            <a:xfrm flipV="1">
              <a:off x="9125876" y="4504253"/>
              <a:ext cx="166508" cy="6263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7934781" y="4881374"/>
              <a:ext cx="405185" cy="9399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8370365" y="4696708"/>
              <a:ext cx="574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rgbClr val="0070C0"/>
                  </a:solidFill>
                </a:defRPr>
              </a:lvl1pPr>
            </a:lstStyle>
            <a:p>
              <a:r>
                <a:rPr lang="en-US" dirty="0" err="1"/>
                <a:t>Gnd</a:t>
              </a:r>
              <a:endParaRPr lang="en-US" dirty="0"/>
            </a:p>
          </p:txBody>
        </p:sp>
        <p:cxnSp>
          <p:nvCxnSpPr>
            <p:cNvPr id="41" name="Straight Connector 40"/>
            <p:cNvCxnSpPr/>
            <p:nvPr/>
          </p:nvCxnSpPr>
          <p:spPr>
            <a:xfrm>
              <a:off x="7801303" y="2665468"/>
              <a:ext cx="405185" cy="9399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8218957" y="2476246"/>
              <a:ext cx="4171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rgbClr val="7030A0"/>
                  </a:solidFill>
                </a:defRPr>
              </a:lvl1pPr>
            </a:lstStyle>
            <a:p>
              <a:r>
                <a:rPr lang="en-US" dirty="0"/>
                <a:t>TX</a:t>
              </a:r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7803717" y="2349915"/>
              <a:ext cx="405185" cy="9399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8208547" y="2160693"/>
              <a:ext cx="4299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rgbClr val="7030A0"/>
                  </a:solidFill>
                </a:defRPr>
              </a:lvl1pPr>
            </a:lstStyle>
            <a:p>
              <a:r>
                <a:rPr lang="en-US" dirty="0"/>
                <a:t>RX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 flipH="1">
              <a:off x="8382805" y="3826029"/>
              <a:ext cx="522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10k</a:t>
              </a:r>
            </a:p>
          </p:txBody>
        </p:sp>
        <p:sp>
          <p:nvSpPr>
            <p:cNvPr id="46" name="Freeform: Shape 45"/>
            <p:cNvSpPr/>
            <p:nvPr/>
          </p:nvSpPr>
          <p:spPr>
            <a:xfrm flipH="1">
              <a:off x="2959753" y="3422125"/>
              <a:ext cx="498297" cy="0"/>
            </a:xfrm>
            <a:custGeom>
              <a:avLst/>
              <a:gdLst>
                <a:gd name="connsiteX0" fmla="*/ 0 w 498297"/>
                <a:gd name="connsiteY0" fmla="*/ 0 h 0"/>
                <a:gd name="connsiteX1" fmla="*/ 498297 w 498297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98297">
                  <a:moveTo>
                    <a:pt x="0" y="0"/>
                  </a:moveTo>
                  <a:lnTo>
                    <a:pt x="498297" y="0"/>
                  </a:lnTo>
                </a:path>
              </a:pathLst>
            </a:cu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>
            <a:xfrm flipH="1">
              <a:off x="2318832" y="3263221"/>
              <a:ext cx="5943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rgbClr val="00B050"/>
                  </a:solidFill>
                </a:rPr>
                <a:t>RST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 flipH="1">
              <a:off x="8925452" y="4531098"/>
              <a:ext cx="7783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4.7k</a:t>
              </a:r>
            </a:p>
          </p:txBody>
        </p:sp>
        <p:sp>
          <p:nvSpPr>
            <p:cNvPr id="49" name="Freeform: Shape 48"/>
            <p:cNvSpPr/>
            <p:nvPr/>
          </p:nvSpPr>
          <p:spPr>
            <a:xfrm>
              <a:off x="2210754" y="2988782"/>
              <a:ext cx="317223" cy="171021"/>
            </a:xfrm>
            <a:custGeom>
              <a:avLst/>
              <a:gdLst>
                <a:gd name="connsiteX0" fmla="*/ 0 w 819150"/>
                <a:gd name="connsiteY0" fmla="*/ 183356 h 357187"/>
                <a:gd name="connsiteX1" fmla="*/ 204787 w 819150"/>
                <a:gd name="connsiteY1" fmla="*/ 1190 h 357187"/>
                <a:gd name="connsiteX2" fmla="*/ 360759 w 819150"/>
                <a:gd name="connsiteY2" fmla="*/ 354806 h 357187"/>
                <a:gd name="connsiteX3" fmla="*/ 535781 w 819150"/>
                <a:gd name="connsiteY3" fmla="*/ 0 h 357187"/>
                <a:gd name="connsiteX4" fmla="*/ 722709 w 819150"/>
                <a:gd name="connsiteY4" fmla="*/ 357187 h 357187"/>
                <a:gd name="connsiteX5" fmla="*/ 819150 w 819150"/>
                <a:gd name="connsiteY5" fmla="*/ 161925 h 357187"/>
                <a:gd name="connsiteX0" fmla="*/ 0 w 720328"/>
                <a:gd name="connsiteY0" fmla="*/ 182166 h 357187"/>
                <a:gd name="connsiteX1" fmla="*/ 105965 w 720328"/>
                <a:gd name="connsiteY1" fmla="*/ 1190 h 357187"/>
                <a:gd name="connsiteX2" fmla="*/ 261937 w 720328"/>
                <a:gd name="connsiteY2" fmla="*/ 354806 h 357187"/>
                <a:gd name="connsiteX3" fmla="*/ 436959 w 720328"/>
                <a:gd name="connsiteY3" fmla="*/ 0 h 357187"/>
                <a:gd name="connsiteX4" fmla="*/ 623887 w 720328"/>
                <a:gd name="connsiteY4" fmla="*/ 357187 h 357187"/>
                <a:gd name="connsiteX5" fmla="*/ 720328 w 720328"/>
                <a:gd name="connsiteY5" fmla="*/ 161925 h 357187"/>
                <a:gd name="connsiteX0" fmla="*/ 0 w 703660"/>
                <a:gd name="connsiteY0" fmla="*/ 180975 h 357187"/>
                <a:gd name="connsiteX1" fmla="*/ 89297 w 703660"/>
                <a:gd name="connsiteY1" fmla="*/ 1190 h 357187"/>
                <a:gd name="connsiteX2" fmla="*/ 245269 w 703660"/>
                <a:gd name="connsiteY2" fmla="*/ 354806 h 357187"/>
                <a:gd name="connsiteX3" fmla="*/ 420291 w 703660"/>
                <a:gd name="connsiteY3" fmla="*/ 0 h 357187"/>
                <a:gd name="connsiteX4" fmla="*/ 607219 w 703660"/>
                <a:gd name="connsiteY4" fmla="*/ 357187 h 357187"/>
                <a:gd name="connsiteX5" fmla="*/ 703660 w 703660"/>
                <a:gd name="connsiteY5" fmla="*/ 161925 h 357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03660" h="357187">
                  <a:moveTo>
                    <a:pt x="0" y="180975"/>
                  </a:moveTo>
                  <a:lnTo>
                    <a:pt x="89297" y="1190"/>
                  </a:lnTo>
                  <a:lnTo>
                    <a:pt x="245269" y="354806"/>
                  </a:lnTo>
                  <a:lnTo>
                    <a:pt x="420291" y="0"/>
                  </a:lnTo>
                  <a:lnTo>
                    <a:pt x="607219" y="357187"/>
                  </a:lnTo>
                  <a:lnTo>
                    <a:pt x="703660" y="161925"/>
                  </a:lnTo>
                </a:path>
              </a:pathLst>
            </a:custGeom>
            <a:ln w="38100"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0" name="Straight Connector 49"/>
            <p:cNvCxnSpPr>
              <a:endCxn id="49" idx="5"/>
            </p:cNvCxnSpPr>
            <p:nvPr/>
          </p:nvCxnSpPr>
          <p:spPr>
            <a:xfrm flipH="1" flipV="1">
              <a:off x="2527977" y="3066312"/>
              <a:ext cx="614165" cy="2858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49" idx="0"/>
            </p:cNvCxnSpPr>
            <p:nvPr/>
          </p:nvCxnSpPr>
          <p:spPr>
            <a:xfrm flipH="1" flipV="1">
              <a:off x="2044246" y="3069170"/>
              <a:ext cx="166508" cy="6263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 flipH="1">
              <a:off x="2353224" y="2718153"/>
              <a:ext cx="5229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10k</a:t>
              </a:r>
            </a:p>
          </p:txBody>
        </p:sp>
      </p:grpSp>
      <p:grpSp>
        <p:nvGrpSpPr>
          <p:cNvPr id="338" name="Group 337"/>
          <p:cNvGrpSpPr/>
          <p:nvPr/>
        </p:nvGrpSpPr>
        <p:grpSpPr>
          <a:xfrm>
            <a:off x="9701754" y="0"/>
            <a:ext cx="2419563" cy="1013870"/>
            <a:chOff x="9331142" y="5711075"/>
            <a:chExt cx="2419563" cy="1013870"/>
          </a:xfrm>
        </p:grpSpPr>
        <p:cxnSp>
          <p:nvCxnSpPr>
            <p:cNvPr id="339" name="Straight Connector 338"/>
            <p:cNvCxnSpPr/>
            <p:nvPr/>
          </p:nvCxnSpPr>
          <p:spPr>
            <a:xfrm flipH="1">
              <a:off x="11052062" y="5885468"/>
              <a:ext cx="698643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/>
            <p:cNvCxnSpPr/>
            <p:nvPr/>
          </p:nvCxnSpPr>
          <p:spPr>
            <a:xfrm flipH="1">
              <a:off x="11052062" y="6222802"/>
              <a:ext cx="698643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/>
            <p:cNvCxnSpPr/>
            <p:nvPr/>
          </p:nvCxnSpPr>
          <p:spPr>
            <a:xfrm flipH="1">
              <a:off x="11052062" y="6565274"/>
              <a:ext cx="698643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2" name="TextBox 341"/>
            <p:cNvSpPr txBox="1"/>
            <p:nvPr/>
          </p:nvSpPr>
          <p:spPr>
            <a:xfrm flipH="1">
              <a:off x="10187632" y="5711075"/>
              <a:ext cx="8302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rgbClr val="00B050"/>
                  </a:solidFill>
                </a:rPr>
                <a:t>MCU</a:t>
              </a:r>
            </a:p>
          </p:txBody>
        </p:sp>
        <p:sp>
          <p:nvSpPr>
            <p:cNvPr id="343" name="TextBox 342"/>
            <p:cNvSpPr txBox="1"/>
            <p:nvPr/>
          </p:nvSpPr>
          <p:spPr>
            <a:xfrm flipH="1">
              <a:off x="9331142" y="6038136"/>
              <a:ext cx="16867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rgbClr val="7030A0"/>
                  </a:solidFill>
                </a:rPr>
                <a:t>Programmer</a:t>
              </a:r>
            </a:p>
          </p:txBody>
        </p:sp>
        <p:sp>
          <p:nvSpPr>
            <p:cNvPr id="344" name="TextBox 343"/>
            <p:cNvSpPr txBox="1"/>
            <p:nvPr/>
          </p:nvSpPr>
          <p:spPr>
            <a:xfrm flipH="1">
              <a:off x="9344265" y="6355613"/>
              <a:ext cx="16867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rgbClr val="0070C0"/>
                  </a:solidFill>
                </a:rPr>
                <a:t>Carrier</a:t>
              </a:r>
            </a:p>
          </p:txBody>
        </p:sp>
      </p:grpSp>
      <p:sp>
        <p:nvSpPr>
          <p:cNvPr id="394" name="TextBox 393"/>
          <p:cNvSpPr txBox="1"/>
          <p:nvPr/>
        </p:nvSpPr>
        <p:spPr>
          <a:xfrm>
            <a:off x="138701" y="233690"/>
            <a:ext cx="3512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DHT11 Temp &amp; Humidity Carrier/v1</a:t>
            </a:r>
          </a:p>
        </p:txBody>
      </p:sp>
      <p:grpSp>
        <p:nvGrpSpPr>
          <p:cNvPr id="412" name="Group 411"/>
          <p:cNvGrpSpPr/>
          <p:nvPr/>
        </p:nvGrpSpPr>
        <p:grpSpPr>
          <a:xfrm rot="16200000">
            <a:off x="9853662" y="2467726"/>
            <a:ext cx="2540412" cy="1446889"/>
            <a:chOff x="10530365" y="3485345"/>
            <a:chExt cx="2540412" cy="1446889"/>
          </a:xfrm>
        </p:grpSpPr>
        <p:sp>
          <p:nvSpPr>
            <p:cNvPr id="398" name="Rectangle 397"/>
            <p:cNvSpPr/>
            <p:nvPr/>
          </p:nvSpPr>
          <p:spPr>
            <a:xfrm>
              <a:off x="10530365" y="3485746"/>
              <a:ext cx="366850" cy="14446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1" name="Oval 400"/>
            <p:cNvSpPr/>
            <p:nvPr/>
          </p:nvSpPr>
          <p:spPr>
            <a:xfrm rot="5400000">
              <a:off x="10610896" y="3554827"/>
              <a:ext cx="210620" cy="231168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402" name="Oval 401"/>
            <p:cNvSpPr/>
            <p:nvPr/>
          </p:nvSpPr>
          <p:spPr>
            <a:xfrm rot="5400000">
              <a:off x="10610896" y="3914827"/>
              <a:ext cx="210620" cy="231168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403" name="Oval 402"/>
            <p:cNvSpPr/>
            <p:nvPr/>
          </p:nvSpPr>
          <p:spPr>
            <a:xfrm rot="5400000">
              <a:off x="10610896" y="4274827"/>
              <a:ext cx="210620" cy="231168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404" name="Oval 403"/>
            <p:cNvSpPr/>
            <p:nvPr/>
          </p:nvSpPr>
          <p:spPr>
            <a:xfrm rot="5400000">
              <a:off x="10610896" y="4634827"/>
              <a:ext cx="210620" cy="231168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405" name="Rectangle 404"/>
            <p:cNvSpPr/>
            <p:nvPr/>
          </p:nvSpPr>
          <p:spPr>
            <a:xfrm>
              <a:off x="10727802" y="3485345"/>
              <a:ext cx="2342975" cy="144688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DHT11</a:t>
              </a:r>
            </a:p>
          </p:txBody>
        </p:sp>
        <p:sp>
          <p:nvSpPr>
            <p:cNvPr id="408" name="TextBox 407"/>
            <p:cNvSpPr txBox="1"/>
            <p:nvPr/>
          </p:nvSpPr>
          <p:spPr>
            <a:xfrm>
              <a:off x="10839814" y="3485749"/>
              <a:ext cx="5000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Vcc</a:t>
              </a:r>
              <a:endParaRPr lang="en-US" dirty="0"/>
            </a:p>
          </p:txBody>
        </p:sp>
        <p:sp>
          <p:nvSpPr>
            <p:cNvPr id="409" name="TextBox 408"/>
            <p:cNvSpPr txBox="1"/>
            <p:nvPr/>
          </p:nvSpPr>
          <p:spPr>
            <a:xfrm>
              <a:off x="10836975" y="3845749"/>
              <a:ext cx="620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Data</a:t>
              </a:r>
            </a:p>
          </p:txBody>
        </p:sp>
        <p:sp>
          <p:nvSpPr>
            <p:cNvPr id="410" name="TextBox 409"/>
            <p:cNvSpPr txBox="1"/>
            <p:nvPr/>
          </p:nvSpPr>
          <p:spPr>
            <a:xfrm>
              <a:off x="10926585" y="4201083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---</a:t>
              </a:r>
            </a:p>
          </p:txBody>
        </p:sp>
        <p:sp>
          <p:nvSpPr>
            <p:cNvPr id="411" name="TextBox 410"/>
            <p:cNvSpPr txBox="1"/>
            <p:nvPr/>
          </p:nvSpPr>
          <p:spPr>
            <a:xfrm>
              <a:off x="10861891" y="4561134"/>
              <a:ext cx="5741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Gnd</a:t>
              </a:r>
              <a:endParaRPr lang="en-US" dirty="0"/>
            </a:p>
          </p:txBody>
        </p:sp>
      </p:grpSp>
      <p:sp>
        <p:nvSpPr>
          <p:cNvPr id="415" name="Freeform: Shape 414"/>
          <p:cNvSpPr/>
          <p:nvPr/>
        </p:nvSpPr>
        <p:spPr>
          <a:xfrm>
            <a:off x="4361380" y="2352782"/>
            <a:ext cx="364732" cy="1078787"/>
          </a:xfrm>
          <a:custGeom>
            <a:avLst/>
            <a:gdLst>
              <a:gd name="connsiteX0" fmla="*/ 0 w 364732"/>
              <a:gd name="connsiteY0" fmla="*/ 1078787 h 1078787"/>
              <a:gd name="connsiteX1" fmla="*/ 364732 w 364732"/>
              <a:gd name="connsiteY1" fmla="*/ 1078787 h 1078787"/>
              <a:gd name="connsiteX2" fmla="*/ 364732 w 364732"/>
              <a:gd name="connsiteY2" fmla="*/ 0 h 1078787"/>
              <a:gd name="connsiteX3" fmla="*/ 0 w 364732"/>
              <a:gd name="connsiteY3" fmla="*/ 0 h 1078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4732" h="1078787">
                <a:moveTo>
                  <a:pt x="0" y="1078787"/>
                </a:moveTo>
                <a:lnTo>
                  <a:pt x="364732" y="1078787"/>
                </a:lnTo>
                <a:lnTo>
                  <a:pt x="364732" y="0"/>
                </a:lnTo>
                <a:lnTo>
                  <a:pt x="0" y="0"/>
                </a:ln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7" name="Freeform: Shape 416"/>
          <p:cNvSpPr/>
          <p:nvPr/>
        </p:nvSpPr>
        <p:spPr>
          <a:xfrm>
            <a:off x="10936840" y="4253501"/>
            <a:ext cx="0" cy="590764"/>
          </a:xfrm>
          <a:custGeom>
            <a:avLst/>
            <a:gdLst>
              <a:gd name="connsiteX0" fmla="*/ 0 w 0"/>
              <a:gd name="connsiteY0" fmla="*/ 0 h 590764"/>
              <a:gd name="connsiteX1" fmla="*/ 0 w 0"/>
              <a:gd name="connsiteY1" fmla="*/ 590764 h 590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590764">
                <a:moveTo>
                  <a:pt x="0" y="0"/>
                </a:moveTo>
                <a:lnTo>
                  <a:pt x="0" y="590764"/>
                </a:ln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8" name="TextBox 417"/>
          <p:cNvSpPr txBox="1"/>
          <p:nvPr/>
        </p:nvSpPr>
        <p:spPr>
          <a:xfrm rot="16200000">
            <a:off x="10578332" y="5032468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Gpio4</a:t>
            </a:r>
          </a:p>
        </p:txBody>
      </p:sp>
      <p:sp>
        <p:nvSpPr>
          <p:cNvPr id="419" name="Freeform: Shape 418"/>
          <p:cNvSpPr/>
          <p:nvPr/>
        </p:nvSpPr>
        <p:spPr>
          <a:xfrm>
            <a:off x="11681551" y="4252689"/>
            <a:ext cx="0" cy="590764"/>
          </a:xfrm>
          <a:custGeom>
            <a:avLst/>
            <a:gdLst>
              <a:gd name="connsiteX0" fmla="*/ 0 w 0"/>
              <a:gd name="connsiteY0" fmla="*/ 0 h 590764"/>
              <a:gd name="connsiteX1" fmla="*/ 0 w 0"/>
              <a:gd name="connsiteY1" fmla="*/ 590764 h 590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590764">
                <a:moveTo>
                  <a:pt x="0" y="0"/>
                </a:moveTo>
                <a:lnTo>
                  <a:pt x="0" y="590764"/>
                </a:ln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0" name="TextBox 419"/>
          <p:cNvSpPr txBox="1"/>
          <p:nvPr/>
        </p:nvSpPr>
        <p:spPr>
          <a:xfrm rot="16200000">
            <a:off x="11408002" y="4944327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Gnd</a:t>
            </a:r>
            <a:endParaRPr lang="en-US" dirty="0"/>
          </a:p>
        </p:txBody>
      </p:sp>
      <p:sp>
        <p:nvSpPr>
          <p:cNvPr id="421" name="Freeform: Shape 420"/>
          <p:cNvSpPr/>
          <p:nvPr/>
        </p:nvSpPr>
        <p:spPr>
          <a:xfrm>
            <a:off x="6929919" y="3436706"/>
            <a:ext cx="333910" cy="0"/>
          </a:xfrm>
          <a:custGeom>
            <a:avLst/>
            <a:gdLst>
              <a:gd name="connsiteX0" fmla="*/ 333910 w 333910"/>
              <a:gd name="connsiteY0" fmla="*/ 0 h 0"/>
              <a:gd name="connsiteX1" fmla="*/ 0 w 33391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33910">
                <a:moveTo>
                  <a:pt x="333910" y="0"/>
                </a:moveTo>
                <a:lnTo>
                  <a:pt x="0" y="0"/>
                </a:ln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2" name="Freeform: Shape 421"/>
          <p:cNvSpPr/>
          <p:nvPr/>
        </p:nvSpPr>
        <p:spPr>
          <a:xfrm>
            <a:off x="10600757" y="4269569"/>
            <a:ext cx="0" cy="590764"/>
          </a:xfrm>
          <a:custGeom>
            <a:avLst/>
            <a:gdLst>
              <a:gd name="connsiteX0" fmla="*/ 0 w 0"/>
              <a:gd name="connsiteY0" fmla="*/ 0 h 590764"/>
              <a:gd name="connsiteX1" fmla="*/ 0 w 0"/>
              <a:gd name="connsiteY1" fmla="*/ 590764 h 590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590764">
                <a:moveTo>
                  <a:pt x="0" y="0"/>
                </a:moveTo>
                <a:lnTo>
                  <a:pt x="0" y="590764"/>
                </a:ln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3" name="TextBox 422"/>
          <p:cNvSpPr txBox="1"/>
          <p:nvPr/>
        </p:nvSpPr>
        <p:spPr>
          <a:xfrm rot="16200000">
            <a:off x="10183741" y="5048536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Gpio12</a:t>
            </a:r>
          </a:p>
        </p:txBody>
      </p:sp>
      <p:grpSp>
        <p:nvGrpSpPr>
          <p:cNvPr id="424" name="Group 423"/>
          <p:cNvGrpSpPr/>
          <p:nvPr/>
        </p:nvGrpSpPr>
        <p:grpSpPr>
          <a:xfrm rot="16200000" flipH="1">
            <a:off x="4715854" y="2734110"/>
            <a:ext cx="2540412" cy="1446889"/>
            <a:chOff x="10530365" y="3485345"/>
            <a:chExt cx="2540412" cy="1446889"/>
          </a:xfrm>
        </p:grpSpPr>
        <p:sp>
          <p:nvSpPr>
            <p:cNvPr id="425" name="Rectangle 424"/>
            <p:cNvSpPr/>
            <p:nvPr/>
          </p:nvSpPr>
          <p:spPr>
            <a:xfrm>
              <a:off x="10530365" y="3485746"/>
              <a:ext cx="366850" cy="14446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6" name="Oval 425"/>
            <p:cNvSpPr/>
            <p:nvPr/>
          </p:nvSpPr>
          <p:spPr>
            <a:xfrm rot="5400000">
              <a:off x="10610896" y="3554827"/>
              <a:ext cx="210620" cy="231168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427" name="Oval 426"/>
            <p:cNvSpPr/>
            <p:nvPr/>
          </p:nvSpPr>
          <p:spPr>
            <a:xfrm rot="5400000">
              <a:off x="10610896" y="3914827"/>
              <a:ext cx="210620" cy="231168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428" name="Oval 427"/>
            <p:cNvSpPr/>
            <p:nvPr/>
          </p:nvSpPr>
          <p:spPr>
            <a:xfrm rot="5400000">
              <a:off x="10610896" y="4274827"/>
              <a:ext cx="210620" cy="231168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429" name="Oval 428"/>
            <p:cNvSpPr/>
            <p:nvPr/>
          </p:nvSpPr>
          <p:spPr>
            <a:xfrm rot="5400000">
              <a:off x="10610896" y="4634827"/>
              <a:ext cx="210620" cy="231168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430" name="Rectangle 429"/>
            <p:cNvSpPr/>
            <p:nvPr/>
          </p:nvSpPr>
          <p:spPr>
            <a:xfrm>
              <a:off x="10727802" y="3485345"/>
              <a:ext cx="2342975" cy="144688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DHT11</a:t>
              </a:r>
            </a:p>
          </p:txBody>
        </p:sp>
        <p:sp>
          <p:nvSpPr>
            <p:cNvPr id="431" name="TextBox 430"/>
            <p:cNvSpPr txBox="1"/>
            <p:nvPr/>
          </p:nvSpPr>
          <p:spPr>
            <a:xfrm>
              <a:off x="10839814" y="3485749"/>
              <a:ext cx="5000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Vcc</a:t>
              </a:r>
              <a:endParaRPr lang="en-US" dirty="0"/>
            </a:p>
          </p:txBody>
        </p:sp>
        <p:sp>
          <p:nvSpPr>
            <p:cNvPr id="432" name="TextBox 431"/>
            <p:cNvSpPr txBox="1"/>
            <p:nvPr/>
          </p:nvSpPr>
          <p:spPr>
            <a:xfrm>
              <a:off x="10836975" y="3845749"/>
              <a:ext cx="620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Data</a:t>
              </a:r>
            </a:p>
          </p:txBody>
        </p:sp>
        <p:sp>
          <p:nvSpPr>
            <p:cNvPr id="433" name="TextBox 432"/>
            <p:cNvSpPr txBox="1"/>
            <p:nvPr/>
          </p:nvSpPr>
          <p:spPr>
            <a:xfrm>
              <a:off x="10926585" y="4201083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---</a:t>
              </a:r>
            </a:p>
          </p:txBody>
        </p:sp>
        <p:sp>
          <p:nvSpPr>
            <p:cNvPr id="434" name="TextBox 433"/>
            <p:cNvSpPr txBox="1"/>
            <p:nvPr/>
          </p:nvSpPr>
          <p:spPr>
            <a:xfrm>
              <a:off x="10861891" y="4561134"/>
              <a:ext cx="5741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Gnd</a:t>
              </a:r>
              <a:endParaRPr lang="en-US" dirty="0"/>
            </a:p>
          </p:txBody>
        </p:sp>
      </p:grpSp>
      <p:sp>
        <p:nvSpPr>
          <p:cNvPr id="435" name="Freeform: Shape 434"/>
          <p:cNvSpPr/>
          <p:nvPr/>
        </p:nvSpPr>
        <p:spPr>
          <a:xfrm>
            <a:off x="4366517" y="2404152"/>
            <a:ext cx="1053100" cy="1756882"/>
          </a:xfrm>
          <a:custGeom>
            <a:avLst/>
            <a:gdLst>
              <a:gd name="connsiteX0" fmla="*/ 1073649 w 1073649"/>
              <a:gd name="connsiteY0" fmla="*/ 0 h 1479479"/>
              <a:gd name="connsiteX1" fmla="*/ 369870 w 1073649"/>
              <a:gd name="connsiteY1" fmla="*/ 1479479 h 1479479"/>
              <a:gd name="connsiteX2" fmla="*/ 0 w 1073649"/>
              <a:gd name="connsiteY2" fmla="*/ 1479479 h 1479479"/>
              <a:gd name="connsiteX0" fmla="*/ 1053100 w 1053100"/>
              <a:gd name="connsiteY0" fmla="*/ 0 h 1756882"/>
              <a:gd name="connsiteX1" fmla="*/ 369870 w 1053100"/>
              <a:gd name="connsiteY1" fmla="*/ 1756882 h 1756882"/>
              <a:gd name="connsiteX2" fmla="*/ 0 w 1053100"/>
              <a:gd name="connsiteY2" fmla="*/ 1756882 h 1756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3100" h="1756882">
                <a:moveTo>
                  <a:pt x="1053100" y="0"/>
                </a:moveTo>
                <a:lnTo>
                  <a:pt x="369870" y="1756882"/>
                </a:lnTo>
                <a:lnTo>
                  <a:pt x="0" y="1756882"/>
                </a:ln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6" name="Group 435"/>
          <p:cNvGrpSpPr/>
          <p:nvPr/>
        </p:nvGrpSpPr>
        <p:grpSpPr>
          <a:xfrm>
            <a:off x="4544526" y="4701971"/>
            <a:ext cx="720000" cy="360000"/>
            <a:chOff x="8882357" y="1377895"/>
            <a:chExt cx="720000" cy="360000"/>
          </a:xfrm>
        </p:grpSpPr>
        <p:sp>
          <p:nvSpPr>
            <p:cNvPr id="437" name="Rectangle 436"/>
            <p:cNvSpPr/>
            <p:nvPr/>
          </p:nvSpPr>
          <p:spPr>
            <a:xfrm>
              <a:off x="8882357" y="1377895"/>
              <a:ext cx="720000" cy="360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8" name="Oval 437"/>
            <p:cNvSpPr/>
            <p:nvPr/>
          </p:nvSpPr>
          <p:spPr>
            <a:xfrm>
              <a:off x="8957047" y="1442311"/>
              <a:ext cx="210620" cy="231168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439" name="Oval 438"/>
            <p:cNvSpPr/>
            <p:nvPr/>
          </p:nvSpPr>
          <p:spPr>
            <a:xfrm>
              <a:off x="9317047" y="1442311"/>
              <a:ext cx="210620" cy="231168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440" name="Rectangle 439"/>
            <p:cNvSpPr/>
            <p:nvPr/>
          </p:nvSpPr>
          <p:spPr>
            <a:xfrm>
              <a:off x="9016933" y="1510695"/>
              <a:ext cx="83835" cy="9320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1" name="Rectangle 440"/>
            <p:cNvSpPr/>
            <p:nvPr/>
          </p:nvSpPr>
          <p:spPr>
            <a:xfrm>
              <a:off x="9379146" y="1513762"/>
              <a:ext cx="83835" cy="9320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2" name="Freeform: Shape 441"/>
          <p:cNvSpPr/>
          <p:nvPr/>
        </p:nvSpPr>
        <p:spPr>
          <a:xfrm>
            <a:off x="4361380" y="4869951"/>
            <a:ext cx="359595" cy="0"/>
          </a:xfrm>
          <a:custGeom>
            <a:avLst/>
            <a:gdLst>
              <a:gd name="connsiteX0" fmla="*/ 0 w 359595"/>
              <a:gd name="connsiteY0" fmla="*/ 0 h 0"/>
              <a:gd name="connsiteX1" fmla="*/ 359595 w 35959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59595">
                <a:moveTo>
                  <a:pt x="0" y="0"/>
                </a:moveTo>
                <a:lnTo>
                  <a:pt x="359595" y="0"/>
                </a:ln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3" name="Freeform: Shape 442"/>
          <p:cNvSpPr/>
          <p:nvPr/>
        </p:nvSpPr>
        <p:spPr>
          <a:xfrm>
            <a:off x="5075434" y="4880225"/>
            <a:ext cx="2193532" cy="0"/>
          </a:xfrm>
          <a:custGeom>
            <a:avLst/>
            <a:gdLst>
              <a:gd name="connsiteX0" fmla="*/ 0 w 2193532"/>
              <a:gd name="connsiteY0" fmla="*/ 0 h 0"/>
              <a:gd name="connsiteX1" fmla="*/ 2193532 w 2193532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93532">
                <a:moveTo>
                  <a:pt x="0" y="0"/>
                </a:moveTo>
                <a:lnTo>
                  <a:pt x="2193532" y="0"/>
                </a:ln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4" name="Oval 443"/>
          <p:cNvSpPr/>
          <p:nvPr/>
        </p:nvSpPr>
        <p:spPr>
          <a:xfrm>
            <a:off x="4623009" y="4055273"/>
            <a:ext cx="210620" cy="231168"/>
          </a:xfrm>
          <a:prstGeom prst="ellipse">
            <a:avLst/>
          </a:prstGeom>
          <a:solidFill>
            <a:srgbClr val="0070C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445" name="Freeform: Shape 444"/>
          <p:cNvSpPr/>
          <p:nvPr/>
        </p:nvSpPr>
        <p:spPr>
          <a:xfrm>
            <a:off x="5810036" y="2368193"/>
            <a:ext cx="1109609" cy="1068513"/>
          </a:xfrm>
          <a:custGeom>
            <a:avLst/>
            <a:gdLst>
              <a:gd name="connsiteX0" fmla="*/ 0 w 1109609"/>
              <a:gd name="connsiteY0" fmla="*/ 0 h 734603"/>
              <a:gd name="connsiteX1" fmla="*/ 1109609 w 1109609"/>
              <a:gd name="connsiteY1" fmla="*/ 734603 h 734603"/>
              <a:gd name="connsiteX0" fmla="*/ 0 w 1109609"/>
              <a:gd name="connsiteY0" fmla="*/ 0 h 1068513"/>
              <a:gd name="connsiteX1" fmla="*/ 1109609 w 1109609"/>
              <a:gd name="connsiteY1" fmla="*/ 1068513 h 1068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09609" h="1068513">
                <a:moveTo>
                  <a:pt x="0" y="0"/>
                </a:moveTo>
                <a:lnTo>
                  <a:pt x="1109609" y="1068513"/>
                </a:ln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6" name="Oval 445"/>
          <p:cNvSpPr/>
          <p:nvPr/>
        </p:nvSpPr>
        <p:spPr>
          <a:xfrm>
            <a:off x="6803866" y="3319376"/>
            <a:ext cx="210620" cy="231168"/>
          </a:xfrm>
          <a:prstGeom prst="ellipse">
            <a:avLst/>
          </a:prstGeom>
          <a:solidFill>
            <a:srgbClr val="0070C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447" name="Oval 446"/>
          <p:cNvSpPr/>
          <p:nvPr/>
        </p:nvSpPr>
        <p:spPr>
          <a:xfrm>
            <a:off x="6802940" y="4757479"/>
            <a:ext cx="210620" cy="231168"/>
          </a:xfrm>
          <a:prstGeom prst="ellipse">
            <a:avLst/>
          </a:prstGeom>
          <a:solidFill>
            <a:srgbClr val="0070C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448" name="Oval 447"/>
          <p:cNvSpPr/>
          <p:nvPr/>
        </p:nvSpPr>
        <p:spPr>
          <a:xfrm>
            <a:off x="6800730" y="2299779"/>
            <a:ext cx="210620" cy="231168"/>
          </a:xfrm>
          <a:prstGeom prst="ellipse">
            <a:avLst/>
          </a:prstGeom>
          <a:solidFill>
            <a:srgbClr val="0070C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449" name="Freeform: Shape 448"/>
          <p:cNvSpPr/>
          <p:nvPr/>
        </p:nvSpPr>
        <p:spPr>
          <a:xfrm>
            <a:off x="6524090" y="2388215"/>
            <a:ext cx="400692" cy="0"/>
          </a:xfrm>
          <a:custGeom>
            <a:avLst/>
            <a:gdLst>
              <a:gd name="connsiteX0" fmla="*/ 0 w 400692"/>
              <a:gd name="connsiteY0" fmla="*/ 0 h 0"/>
              <a:gd name="connsiteX1" fmla="*/ 400692 w 400692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00692">
                <a:moveTo>
                  <a:pt x="0" y="0"/>
                </a:moveTo>
                <a:lnTo>
                  <a:pt x="400692" y="0"/>
                </a:ln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0" name="Freeform: Shape 449"/>
          <p:cNvSpPr/>
          <p:nvPr/>
        </p:nvSpPr>
        <p:spPr>
          <a:xfrm>
            <a:off x="6914508" y="2393818"/>
            <a:ext cx="0" cy="2470995"/>
          </a:xfrm>
          <a:custGeom>
            <a:avLst/>
            <a:gdLst>
              <a:gd name="connsiteX0" fmla="*/ 0 w 0"/>
              <a:gd name="connsiteY0" fmla="*/ 0 h 2152435"/>
              <a:gd name="connsiteX1" fmla="*/ 0 w 0"/>
              <a:gd name="connsiteY1" fmla="*/ 2152435 h 2152435"/>
              <a:gd name="connsiteX0" fmla="*/ 0 w 0"/>
              <a:gd name="connsiteY0" fmla="*/ 0 h 11480"/>
              <a:gd name="connsiteX1" fmla="*/ 0 w 0"/>
              <a:gd name="connsiteY1" fmla="*/ 11480 h 11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1480">
                <a:moveTo>
                  <a:pt x="0" y="0"/>
                </a:moveTo>
                <a:lnTo>
                  <a:pt x="0" y="11480"/>
                </a:lnTo>
              </a:path>
            </a:pathLst>
          </a:custGeom>
          <a:noFill/>
          <a:ln w="571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445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1661256" y="1093231"/>
            <a:ext cx="7703573" cy="5149432"/>
            <a:chOff x="1661256" y="1093231"/>
            <a:chExt cx="7703573" cy="5149432"/>
          </a:xfrm>
        </p:grpSpPr>
        <p:grpSp>
          <p:nvGrpSpPr>
            <p:cNvPr id="23" name="Group 22"/>
            <p:cNvGrpSpPr/>
            <p:nvPr/>
          </p:nvGrpSpPr>
          <p:grpSpPr>
            <a:xfrm>
              <a:off x="1661256" y="1093231"/>
              <a:ext cx="7703573" cy="5149432"/>
              <a:chOff x="1661256" y="1093231"/>
              <a:chExt cx="7703573" cy="5149432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1661256" y="1093231"/>
                <a:ext cx="7703573" cy="5149432"/>
                <a:chOff x="1661256" y="1093231"/>
                <a:chExt cx="7703573" cy="5149432"/>
              </a:xfrm>
            </p:grpSpPr>
            <p:grpSp>
              <p:nvGrpSpPr>
                <p:cNvPr id="273" name="Group 272"/>
                <p:cNvGrpSpPr/>
                <p:nvPr/>
              </p:nvGrpSpPr>
              <p:grpSpPr>
                <a:xfrm>
                  <a:off x="4488552" y="1093231"/>
                  <a:ext cx="2372116" cy="3671109"/>
                  <a:chOff x="5666166" y="601038"/>
                  <a:chExt cx="2372116" cy="3671109"/>
                </a:xfrm>
              </p:grpSpPr>
              <p:sp>
                <p:nvSpPr>
                  <p:cNvPr id="555" name="Rectangle 554"/>
                  <p:cNvSpPr/>
                  <p:nvPr/>
                </p:nvSpPr>
                <p:spPr>
                  <a:xfrm>
                    <a:off x="5771476" y="601038"/>
                    <a:ext cx="2188396" cy="3671109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6" name="Oval 555"/>
                  <p:cNvSpPr/>
                  <p:nvPr/>
                </p:nvSpPr>
                <p:spPr>
                  <a:xfrm>
                    <a:off x="5667662" y="1456563"/>
                    <a:ext cx="210620" cy="231168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  <p:sp>
                <p:nvSpPr>
                  <p:cNvPr id="557" name="Oval 556"/>
                  <p:cNvSpPr/>
                  <p:nvPr/>
                </p:nvSpPr>
                <p:spPr>
                  <a:xfrm>
                    <a:off x="7827662" y="1456563"/>
                    <a:ext cx="210620" cy="231168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  <p:sp>
                <p:nvSpPr>
                  <p:cNvPr id="558" name="Oval 557"/>
                  <p:cNvSpPr/>
                  <p:nvPr/>
                </p:nvSpPr>
                <p:spPr>
                  <a:xfrm>
                    <a:off x="5667662" y="1816563"/>
                    <a:ext cx="210620" cy="231168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  <p:sp>
                <p:nvSpPr>
                  <p:cNvPr id="559" name="Oval 558"/>
                  <p:cNvSpPr/>
                  <p:nvPr/>
                </p:nvSpPr>
                <p:spPr>
                  <a:xfrm>
                    <a:off x="7827662" y="1816563"/>
                    <a:ext cx="210620" cy="231168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  <p:sp>
                <p:nvSpPr>
                  <p:cNvPr id="560" name="Oval 559"/>
                  <p:cNvSpPr/>
                  <p:nvPr/>
                </p:nvSpPr>
                <p:spPr>
                  <a:xfrm>
                    <a:off x="5666914" y="2176563"/>
                    <a:ext cx="210620" cy="231168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  <p:sp>
                <p:nvSpPr>
                  <p:cNvPr id="561" name="Oval 560"/>
                  <p:cNvSpPr/>
                  <p:nvPr/>
                </p:nvSpPr>
                <p:spPr>
                  <a:xfrm>
                    <a:off x="7826914" y="2176563"/>
                    <a:ext cx="210620" cy="231168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  <p:sp>
                <p:nvSpPr>
                  <p:cNvPr id="562" name="Oval 561"/>
                  <p:cNvSpPr/>
                  <p:nvPr/>
                </p:nvSpPr>
                <p:spPr>
                  <a:xfrm>
                    <a:off x="5666914" y="2536563"/>
                    <a:ext cx="210620" cy="231168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  <p:sp>
                <p:nvSpPr>
                  <p:cNvPr id="563" name="Oval 562"/>
                  <p:cNvSpPr/>
                  <p:nvPr/>
                </p:nvSpPr>
                <p:spPr>
                  <a:xfrm>
                    <a:off x="7826914" y="2536563"/>
                    <a:ext cx="210620" cy="231168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  <p:sp>
                <p:nvSpPr>
                  <p:cNvPr id="564" name="Oval 563"/>
                  <p:cNvSpPr/>
                  <p:nvPr/>
                </p:nvSpPr>
                <p:spPr>
                  <a:xfrm>
                    <a:off x="5666914" y="2896563"/>
                    <a:ext cx="210620" cy="231168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  <p:sp>
                <p:nvSpPr>
                  <p:cNvPr id="565" name="Oval 564"/>
                  <p:cNvSpPr/>
                  <p:nvPr/>
                </p:nvSpPr>
                <p:spPr>
                  <a:xfrm>
                    <a:off x="7826914" y="2896563"/>
                    <a:ext cx="210620" cy="231168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  <p:sp>
                <p:nvSpPr>
                  <p:cNvPr id="566" name="Oval 565"/>
                  <p:cNvSpPr/>
                  <p:nvPr/>
                </p:nvSpPr>
                <p:spPr>
                  <a:xfrm>
                    <a:off x="5666914" y="3256563"/>
                    <a:ext cx="210620" cy="231168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  <p:sp>
                <p:nvSpPr>
                  <p:cNvPr id="567" name="Oval 566"/>
                  <p:cNvSpPr/>
                  <p:nvPr/>
                </p:nvSpPr>
                <p:spPr>
                  <a:xfrm>
                    <a:off x="7826914" y="3256563"/>
                    <a:ext cx="210620" cy="231168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  <p:sp>
                <p:nvSpPr>
                  <p:cNvPr id="568" name="Oval 567"/>
                  <p:cNvSpPr/>
                  <p:nvPr/>
                </p:nvSpPr>
                <p:spPr>
                  <a:xfrm>
                    <a:off x="5666166" y="3616563"/>
                    <a:ext cx="210620" cy="231168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  <p:sp>
                <p:nvSpPr>
                  <p:cNvPr id="569" name="Oval 568"/>
                  <p:cNvSpPr/>
                  <p:nvPr/>
                </p:nvSpPr>
                <p:spPr>
                  <a:xfrm>
                    <a:off x="7826166" y="3616563"/>
                    <a:ext cx="210620" cy="231168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  <p:sp>
                <p:nvSpPr>
                  <p:cNvPr id="570" name="Oval 569"/>
                  <p:cNvSpPr/>
                  <p:nvPr/>
                </p:nvSpPr>
                <p:spPr>
                  <a:xfrm>
                    <a:off x="5666166" y="3976563"/>
                    <a:ext cx="210620" cy="231168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  <p:sp>
                <p:nvSpPr>
                  <p:cNvPr id="571" name="Oval 570"/>
                  <p:cNvSpPr/>
                  <p:nvPr/>
                </p:nvSpPr>
                <p:spPr>
                  <a:xfrm>
                    <a:off x="7826166" y="3976563"/>
                    <a:ext cx="210620" cy="231168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  <p:sp>
                <p:nvSpPr>
                  <p:cNvPr id="572" name="TextBox 571"/>
                  <p:cNvSpPr txBox="1"/>
                  <p:nvPr/>
                </p:nvSpPr>
                <p:spPr>
                  <a:xfrm>
                    <a:off x="6305365" y="615596"/>
                    <a:ext cx="102624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BOTTOM</a:t>
                    </a:r>
                  </a:p>
                </p:txBody>
              </p:sp>
            </p:grpSp>
            <p:grpSp>
              <p:nvGrpSpPr>
                <p:cNvPr id="304" name="Group 303"/>
                <p:cNvGrpSpPr/>
                <p:nvPr/>
              </p:nvGrpSpPr>
              <p:grpSpPr>
                <a:xfrm>
                  <a:off x="4047751" y="1884745"/>
                  <a:ext cx="3241496" cy="2880000"/>
                  <a:chOff x="2952325" y="1500026"/>
                  <a:chExt cx="3241496" cy="2880000"/>
                </a:xfrm>
                <a:noFill/>
              </p:grpSpPr>
              <p:grpSp>
                <p:nvGrpSpPr>
                  <p:cNvPr id="339" name="Group 338"/>
                  <p:cNvGrpSpPr/>
                  <p:nvPr/>
                </p:nvGrpSpPr>
                <p:grpSpPr>
                  <a:xfrm>
                    <a:off x="2953821" y="150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553" name="Rectangle 552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54" name="Oval 553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340" name="Group 339"/>
                  <p:cNvGrpSpPr/>
                  <p:nvPr/>
                </p:nvGrpSpPr>
                <p:grpSpPr>
                  <a:xfrm>
                    <a:off x="3313821" y="150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551" name="Rectangle 550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52" name="Oval 551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341" name="Group 340"/>
                  <p:cNvGrpSpPr/>
                  <p:nvPr/>
                </p:nvGrpSpPr>
                <p:grpSpPr>
                  <a:xfrm>
                    <a:off x="3673821" y="150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549" name="Rectangle 548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50" name="Oval 549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342" name="Group 341"/>
                  <p:cNvGrpSpPr/>
                  <p:nvPr/>
                </p:nvGrpSpPr>
                <p:grpSpPr>
                  <a:xfrm>
                    <a:off x="4033821" y="150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547" name="Rectangle 546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48" name="Oval 547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343" name="Group 342"/>
                  <p:cNvGrpSpPr/>
                  <p:nvPr/>
                </p:nvGrpSpPr>
                <p:grpSpPr>
                  <a:xfrm>
                    <a:off x="4393821" y="150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545" name="Rectangle 544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46" name="Oval 545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344" name="Group 343"/>
                  <p:cNvGrpSpPr/>
                  <p:nvPr/>
                </p:nvGrpSpPr>
                <p:grpSpPr>
                  <a:xfrm>
                    <a:off x="4753821" y="150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543" name="Rectangle 542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44" name="Oval 543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345" name="Group 344"/>
                  <p:cNvGrpSpPr/>
                  <p:nvPr/>
                </p:nvGrpSpPr>
                <p:grpSpPr>
                  <a:xfrm>
                    <a:off x="5113821" y="150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541" name="Rectangle 540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42" name="Oval 541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346" name="Group 345"/>
                  <p:cNvGrpSpPr/>
                  <p:nvPr/>
                </p:nvGrpSpPr>
                <p:grpSpPr>
                  <a:xfrm>
                    <a:off x="5473821" y="150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539" name="Rectangle 538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40" name="Oval 539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347" name="Group 346"/>
                  <p:cNvGrpSpPr/>
                  <p:nvPr/>
                </p:nvGrpSpPr>
                <p:grpSpPr>
                  <a:xfrm>
                    <a:off x="5833821" y="150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537" name="Rectangle 536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38" name="Oval 537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348" name="Group 347"/>
                  <p:cNvGrpSpPr/>
                  <p:nvPr/>
                </p:nvGrpSpPr>
                <p:grpSpPr>
                  <a:xfrm>
                    <a:off x="2953821" y="186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535" name="Rectangle 534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36" name="Oval 535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349" name="Group 348"/>
                  <p:cNvGrpSpPr/>
                  <p:nvPr/>
                </p:nvGrpSpPr>
                <p:grpSpPr>
                  <a:xfrm>
                    <a:off x="3313821" y="186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533" name="Rectangle 532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34" name="Oval 533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350" name="Group 349"/>
                  <p:cNvGrpSpPr/>
                  <p:nvPr/>
                </p:nvGrpSpPr>
                <p:grpSpPr>
                  <a:xfrm>
                    <a:off x="3673821" y="186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531" name="Rectangle 530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32" name="Oval 531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351" name="Group 350"/>
                  <p:cNvGrpSpPr/>
                  <p:nvPr/>
                </p:nvGrpSpPr>
                <p:grpSpPr>
                  <a:xfrm>
                    <a:off x="4033821" y="186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529" name="Rectangle 528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30" name="Oval 529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352" name="Group 351"/>
                  <p:cNvGrpSpPr/>
                  <p:nvPr/>
                </p:nvGrpSpPr>
                <p:grpSpPr>
                  <a:xfrm>
                    <a:off x="4393821" y="186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527" name="Rectangle 526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28" name="Oval 527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353" name="Group 352"/>
                  <p:cNvGrpSpPr/>
                  <p:nvPr/>
                </p:nvGrpSpPr>
                <p:grpSpPr>
                  <a:xfrm>
                    <a:off x="4753821" y="186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525" name="Rectangle 524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26" name="Oval 525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354" name="Group 353"/>
                  <p:cNvGrpSpPr/>
                  <p:nvPr/>
                </p:nvGrpSpPr>
                <p:grpSpPr>
                  <a:xfrm>
                    <a:off x="5113821" y="186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523" name="Rectangle 522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24" name="Oval 523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355" name="Group 354"/>
                  <p:cNvGrpSpPr/>
                  <p:nvPr/>
                </p:nvGrpSpPr>
                <p:grpSpPr>
                  <a:xfrm>
                    <a:off x="5473821" y="186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521" name="Rectangle 520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22" name="Oval 521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356" name="Group 355"/>
                  <p:cNvGrpSpPr/>
                  <p:nvPr/>
                </p:nvGrpSpPr>
                <p:grpSpPr>
                  <a:xfrm>
                    <a:off x="5833821" y="186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519" name="Rectangle 518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20" name="Oval 519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357" name="Group 356"/>
                  <p:cNvGrpSpPr/>
                  <p:nvPr/>
                </p:nvGrpSpPr>
                <p:grpSpPr>
                  <a:xfrm>
                    <a:off x="2953073" y="222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517" name="Rectangle 516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18" name="Oval 517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358" name="Group 357"/>
                  <p:cNvGrpSpPr/>
                  <p:nvPr/>
                </p:nvGrpSpPr>
                <p:grpSpPr>
                  <a:xfrm>
                    <a:off x="3313073" y="222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515" name="Rectangle 514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16" name="Oval 515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359" name="Group 358"/>
                  <p:cNvGrpSpPr/>
                  <p:nvPr/>
                </p:nvGrpSpPr>
                <p:grpSpPr>
                  <a:xfrm>
                    <a:off x="3673073" y="222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513" name="Rectangle 512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14" name="Oval 513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360" name="Group 359"/>
                  <p:cNvGrpSpPr/>
                  <p:nvPr/>
                </p:nvGrpSpPr>
                <p:grpSpPr>
                  <a:xfrm>
                    <a:off x="4033073" y="222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511" name="Rectangle 510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12" name="Oval 511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361" name="Group 360"/>
                  <p:cNvGrpSpPr/>
                  <p:nvPr/>
                </p:nvGrpSpPr>
                <p:grpSpPr>
                  <a:xfrm>
                    <a:off x="4393073" y="222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509" name="Rectangle 508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10" name="Oval 509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362" name="Group 361"/>
                  <p:cNvGrpSpPr/>
                  <p:nvPr/>
                </p:nvGrpSpPr>
                <p:grpSpPr>
                  <a:xfrm>
                    <a:off x="4753073" y="222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507" name="Rectangle 506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08" name="Oval 507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363" name="Group 362"/>
                  <p:cNvGrpSpPr/>
                  <p:nvPr/>
                </p:nvGrpSpPr>
                <p:grpSpPr>
                  <a:xfrm>
                    <a:off x="5113073" y="222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505" name="Rectangle 504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06" name="Oval 505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364" name="Group 363"/>
                  <p:cNvGrpSpPr/>
                  <p:nvPr/>
                </p:nvGrpSpPr>
                <p:grpSpPr>
                  <a:xfrm>
                    <a:off x="5473073" y="222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503" name="Rectangle 502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04" name="Oval 503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365" name="Group 364"/>
                  <p:cNvGrpSpPr/>
                  <p:nvPr/>
                </p:nvGrpSpPr>
                <p:grpSpPr>
                  <a:xfrm>
                    <a:off x="5833073" y="222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501" name="Rectangle 500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02" name="Oval 501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366" name="Group 365"/>
                  <p:cNvGrpSpPr/>
                  <p:nvPr/>
                </p:nvGrpSpPr>
                <p:grpSpPr>
                  <a:xfrm>
                    <a:off x="2953073" y="258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499" name="Rectangle 498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500" name="Oval 499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367" name="Group 366"/>
                  <p:cNvGrpSpPr/>
                  <p:nvPr/>
                </p:nvGrpSpPr>
                <p:grpSpPr>
                  <a:xfrm>
                    <a:off x="3313073" y="258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497" name="Rectangle 496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98" name="Oval 497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368" name="Group 367"/>
                  <p:cNvGrpSpPr/>
                  <p:nvPr/>
                </p:nvGrpSpPr>
                <p:grpSpPr>
                  <a:xfrm>
                    <a:off x="3673073" y="258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495" name="Rectangle 494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96" name="Oval 495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369" name="Group 368"/>
                  <p:cNvGrpSpPr/>
                  <p:nvPr/>
                </p:nvGrpSpPr>
                <p:grpSpPr>
                  <a:xfrm>
                    <a:off x="4033073" y="258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493" name="Rectangle 492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94" name="Oval 493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370" name="Group 369"/>
                  <p:cNvGrpSpPr/>
                  <p:nvPr/>
                </p:nvGrpSpPr>
                <p:grpSpPr>
                  <a:xfrm>
                    <a:off x="4393073" y="258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491" name="Rectangle 490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92" name="Oval 491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371" name="Group 370"/>
                  <p:cNvGrpSpPr/>
                  <p:nvPr/>
                </p:nvGrpSpPr>
                <p:grpSpPr>
                  <a:xfrm>
                    <a:off x="4753073" y="258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489" name="Rectangle 488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90" name="Oval 489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372" name="Group 371"/>
                  <p:cNvGrpSpPr/>
                  <p:nvPr/>
                </p:nvGrpSpPr>
                <p:grpSpPr>
                  <a:xfrm>
                    <a:off x="5113073" y="258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487" name="Rectangle 486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88" name="Oval 487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373" name="Group 372"/>
                  <p:cNvGrpSpPr/>
                  <p:nvPr/>
                </p:nvGrpSpPr>
                <p:grpSpPr>
                  <a:xfrm>
                    <a:off x="5473073" y="258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485" name="Rectangle 484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86" name="Oval 485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374" name="Group 373"/>
                  <p:cNvGrpSpPr/>
                  <p:nvPr/>
                </p:nvGrpSpPr>
                <p:grpSpPr>
                  <a:xfrm>
                    <a:off x="5833073" y="258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483" name="Rectangle 482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84" name="Oval 483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375" name="Group 374"/>
                  <p:cNvGrpSpPr/>
                  <p:nvPr/>
                </p:nvGrpSpPr>
                <p:grpSpPr>
                  <a:xfrm>
                    <a:off x="2953073" y="294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481" name="Rectangle 480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82" name="Oval 481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376" name="Group 375"/>
                  <p:cNvGrpSpPr/>
                  <p:nvPr/>
                </p:nvGrpSpPr>
                <p:grpSpPr>
                  <a:xfrm>
                    <a:off x="3313073" y="294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479" name="Rectangle 478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80" name="Oval 479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377" name="Group 376"/>
                  <p:cNvGrpSpPr/>
                  <p:nvPr/>
                </p:nvGrpSpPr>
                <p:grpSpPr>
                  <a:xfrm>
                    <a:off x="3673073" y="294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477" name="Rectangle 476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78" name="Oval 477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378" name="Group 377"/>
                  <p:cNvGrpSpPr/>
                  <p:nvPr/>
                </p:nvGrpSpPr>
                <p:grpSpPr>
                  <a:xfrm>
                    <a:off x="4033073" y="294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475" name="Rectangle 474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76" name="Oval 475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379" name="Group 378"/>
                  <p:cNvGrpSpPr/>
                  <p:nvPr/>
                </p:nvGrpSpPr>
                <p:grpSpPr>
                  <a:xfrm>
                    <a:off x="4393073" y="294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473" name="Rectangle 472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74" name="Oval 473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380" name="Group 379"/>
                  <p:cNvGrpSpPr/>
                  <p:nvPr/>
                </p:nvGrpSpPr>
                <p:grpSpPr>
                  <a:xfrm>
                    <a:off x="4753073" y="294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471" name="Rectangle 470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72" name="Oval 471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381" name="Group 380"/>
                  <p:cNvGrpSpPr/>
                  <p:nvPr/>
                </p:nvGrpSpPr>
                <p:grpSpPr>
                  <a:xfrm>
                    <a:off x="5113073" y="294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469" name="Rectangle 468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70" name="Oval 469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382" name="Group 381"/>
                  <p:cNvGrpSpPr/>
                  <p:nvPr/>
                </p:nvGrpSpPr>
                <p:grpSpPr>
                  <a:xfrm>
                    <a:off x="5473073" y="294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467" name="Rectangle 466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68" name="Oval 467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383" name="Group 382"/>
                  <p:cNvGrpSpPr/>
                  <p:nvPr/>
                </p:nvGrpSpPr>
                <p:grpSpPr>
                  <a:xfrm>
                    <a:off x="5833073" y="294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465" name="Rectangle 464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66" name="Oval 465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384" name="Group 383"/>
                  <p:cNvGrpSpPr/>
                  <p:nvPr/>
                </p:nvGrpSpPr>
                <p:grpSpPr>
                  <a:xfrm>
                    <a:off x="2953073" y="330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463" name="Rectangle 462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64" name="Oval 463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385" name="Group 384"/>
                  <p:cNvGrpSpPr/>
                  <p:nvPr/>
                </p:nvGrpSpPr>
                <p:grpSpPr>
                  <a:xfrm>
                    <a:off x="3313073" y="330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461" name="Rectangle 460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62" name="Oval 461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386" name="Group 385"/>
                  <p:cNvGrpSpPr/>
                  <p:nvPr/>
                </p:nvGrpSpPr>
                <p:grpSpPr>
                  <a:xfrm>
                    <a:off x="3673073" y="330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459" name="Rectangle 458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60" name="Oval 459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387" name="Group 386"/>
                  <p:cNvGrpSpPr/>
                  <p:nvPr/>
                </p:nvGrpSpPr>
                <p:grpSpPr>
                  <a:xfrm>
                    <a:off x="4033073" y="330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457" name="Rectangle 456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58" name="Oval 457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388" name="Group 387"/>
                  <p:cNvGrpSpPr/>
                  <p:nvPr/>
                </p:nvGrpSpPr>
                <p:grpSpPr>
                  <a:xfrm>
                    <a:off x="4393073" y="330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455" name="Rectangle 454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56" name="Oval 455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389" name="Group 388"/>
                  <p:cNvGrpSpPr/>
                  <p:nvPr/>
                </p:nvGrpSpPr>
                <p:grpSpPr>
                  <a:xfrm>
                    <a:off x="4753073" y="330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453" name="Rectangle 452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54" name="Oval 453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390" name="Group 389"/>
                  <p:cNvGrpSpPr/>
                  <p:nvPr/>
                </p:nvGrpSpPr>
                <p:grpSpPr>
                  <a:xfrm>
                    <a:off x="5113073" y="330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451" name="Rectangle 450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52" name="Oval 451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391" name="Group 390"/>
                  <p:cNvGrpSpPr/>
                  <p:nvPr/>
                </p:nvGrpSpPr>
                <p:grpSpPr>
                  <a:xfrm>
                    <a:off x="5473073" y="330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449" name="Rectangle 448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50" name="Oval 449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392" name="Group 391"/>
                  <p:cNvGrpSpPr/>
                  <p:nvPr/>
                </p:nvGrpSpPr>
                <p:grpSpPr>
                  <a:xfrm>
                    <a:off x="5833073" y="330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447" name="Rectangle 446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48" name="Oval 447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393" name="Group 392"/>
                  <p:cNvGrpSpPr/>
                  <p:nvPr/>
                </p:nvGrpSpPr>
                <p:grpSpPr>
                  <a:xfrm>
                    <a:off x="2952325" y="366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445" name="Rectangle 444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46" name="Oval 445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394" name="Group 393"/>
                  <p:cNvGrpSpPr/>
                  <p:nvPr/>
                </p:nvGrpSpPr>
                <p:grpSpPr>
                  <a:xfrm>
                    <a:off x="3312325" y="366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443" name="Rectangle 442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44" name="Oval 443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395" name="Group 394"/>
                  <p:cNvGrpSpPr/>
                  <p:nvPr/>
                </p:nvGrpSpPr>
                <p:grpSpPr>
                  <a:xfrm>
                    <a:off x="3672325" y="366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441" name="Rectangle 440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42" name="Oval 441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396" name="Group 395"/>
                  <p:cNvGrpSpPr/>
                  <p:nvPr/>
                </p:nvGrpSpPr>
                <p:grpSpPr>
                  <a:xfrm>
                    <a:off x="4032325" y="366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439" name="Rectangle 438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40" name="Oval 439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397" name="Group 396"/>
                  <p:cNvGrpSpPr/>
                  <p:nvPr/>
                </p:nvGrpSpPr>
                <p:grpSpPr>
                  <a:xfrm>
                    <a:off x="4392325" y="366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437" name="Rectangle 436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38" name="Oval 437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398" name="Group 397"/>
                  <p:cNvGrpSpPr/>
                  <p:nvPr/>
                </p:nvGrpSpPr>
                <p:grpSpPr>
                  <a:xfrm>
                    <a:off x="4752325" y="366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435" name="Rectangle 434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36" name="Oval 435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399" name="Group 398"/>
                  <p:cNvGrpSpPr/>
                  <p:nvPr/>
                </p:nvGrpSpPr>
                <p:grpSpPr>
                  <a:xfrm>
                    <a:off x="5112325" y="366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433" name="Rectangle 432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34" name="Oval 433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400" name="Group 399"/>
                  <p:cNvGrpSpPr/>
                  <p:nvPr/>
                </p:nvGrpSpPr>
                <p:grpSpPr>
                  <a:xfrm>
                    <a:off x="5472325" y="366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431" name="Rectangle 430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32" name="Oval 431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401" name="Group 400"/>
                  <p:cNvGrpSpPr/>
                  <p:nvPr/>
                </p:nvGrpSpPr>
                <p:grpSpPr>
                  <a:xfrm>
                    <a:off x="5832325" y="366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429" name="Rectangle 428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30" name="Oval 429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402" name="Group 401"/>
                  <p:cNvGrpSpPr/>
                  <p:nvPr/>
                </p:nvGrpSpPr>
                <p:grpSpPr>
                  <a:xfrm>
                    <a:off x="2952325" y="402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427" name="Rectangle 426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28" name="Oval 427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403" name="Group 402"/>
                  <p:cNvGrpSpPr/>
                  <p:nvPr/>
                </p:nvGrpSpPr>
                <p:grpSpPr>
                  <a:xfrm>
                    <a:off x="3312325" y="402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425" name="Rectangle 424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26" name="Oval 425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404" name="Group 403"/>
                  <p:cNvGrpSpPr/>
                  <p:nvPr/>
                </p:nvGrpSpPr>
                <p:grpSpPr>
                  <a:xfrm>
                    <a:off x="3672325" y="402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423" name="Rectangle 422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24" name="Oval 423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 w="57150">
                      <a:solidFill>
                        <a:schemeClr val="tx2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405" name="Group 404"/>
                  <p:cNvGrpSpPr/>
                  <p:nvPr/>
                </p:nvGrpSpPr>
                <p:grpSpPr>
                  <a:xfrm>
                    <a:off x="4032325" y="402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421" name="Rectangle 420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22" name="Oval 421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406" name="Group 405"/>
                  <p:cNvGrpSpPr/>
                  <p:nvPr/>
                </p:nvGrpSpPr>
                <p:grpSpPr>
                  <a:xfrm>
                    <a:off x="4392325" y="402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419" name="Rectangle 418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20" name="Oval 419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407" name="Group 406"/>
                  <p:cNvGrpSpPr/>
                  <p:nvPr/>
                </p:nvGrpSpPr>
                <p:grpSpPr>
                  <a:xfrm>
                    <a:off x="4752325" y="402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417" name="Rectangle 416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18" name="Oval 417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408" name="Group 407"/>
                  <p:cNvGrpSpPr/>
                  <p:nvPr/>
                </p:nvGrpSpPr>
                <p:grpSpPr>
                  <a:xfrm>
                    <a:off x="5112325" y="402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415" name="Rectangle 414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16" name="Oval 415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 w="57150">
                      <a:solidFill>
                        <a:schemeClr val="tx2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409" name="Group 408"/>
                  <p:cNvGrpSpPr/>
                  <p:nvPr/>
                </p:nvGrpSpPr>
                <p:grpSpPr>
                  <a:xfrm>
                    <a:off x="5472325" y="402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413" name="Rectangle 412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14" name="Oval 413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410" name="Group 409"/>
                  <p:cNvGrpSpPr/>
                  <p:nvPr/>
                </p:nvGrpSpPr>
                <p:grpSpPr>
                  <a:xfrm>
                    <a:off x="5832325" y="402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411" name="Rectangle 410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12" name="Oval 411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</p:grpSp>
            <p:grpSp>
              <p:nvGrpSpPr>
                <p:cNvPr id="305" name="Group 304"/>
                <p:cNvGrpSpPr/>
                <p:nvPr/>
              </p:nvGrpSpPr>
              <p:grpSpPr>
                <a:xfrm flipH="1">
                  <a:off x="7014877" y="1902187"/>
                  <a:ext cx="1444694" cy="2866014"/>
                  <a:chOff x="4303243" y="425536"/>
                  <a:chExt cx="1444694" cy="2866014"/>
                </a:xfrm>
              </p:grpSpPr>
              <p:sp>
                <p:nvSpPr>
                  <p:cNvPr id="323" name="Oval 322"/>
                  <p:cNvSpPr/>
                  <p:nvPr/>
                </p:nvSpPr>
                <p:spPr>
                  <a:xfrm>
                    <a:off x="5537317" y="480632"/>
                    <a:ext cx="210620" cy="231168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  <p:sp>
                <p:nvSpPr>
                  <p:cNvPr id="324" name="Oval 323"/>
                  <p:cNvSpPr/>
                  <p:nvPr/>
                </p:nvSpPr>
                <p:spPr>
                  <a:xfrm>
                    <a:off x="5537317" y="840632"/>
                    <a:ext cx="210620" cy="231168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  <p:sp>
                <p:nvSpPr>
                  <p:cNvPr id="325" name="Oval 324"/>
                  <p:cNvSpPr/>
                  <p:nvPr/>
                </p:nvSpPr>
                <p:spPr>
                  <a:xfrm>
                    <a:off x="5536569" y="1200632"/>
                    <a:ext cx="210620" cy="231168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  <p:sp>
                <p:nvSpPr>
                  <p:cNvPr id="326" name="Oval 325"/>
                  <p:cNvSpPr/>
                  <p:nvPr/>
                </p:nvSpPr>
                <p:spPr>
                  <a:xfrm>
                    <a:off x="5536569" y="1560632"/>
                    <a:ext cx="210620" cy="231168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  <p:sp>
                <p:nvSpPr>
                  <p:cNvPr id="327" name="Oval 326"/>
                  <p:cNvSpPr/>
                  <p:nvPr/>
                </p:nvSpPr>
                <p:spPr>
                  <a:xfrm>
                    <a:off x="5536569" y="1920632"/>
                    <a:ext cx="210620" cy="231168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  <p:sp>
                <p:nvSpPr>
                  <p:cNvPr id="328" name="Oval 327"/>
                  <p:cNvSpPr/>
                  <p:nvPr/>
                </p:nvSpPr>
                <p:spPr>
                  <a:xfrm>
                    <a:off x="5536569" y="2280632"/>
                    <a:ext cx="210620" cy="231168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  <p:sp>
                <p:nvSpPr>
                  <p:cNvPr id="329" name="Oval 328"/>
                  <p:cNvSpPr/>
                  <p:nvPr/>
                </p:nvSpPr>
                <p:spPr>
                  <a:xfrm>
                    <a:off x="5535821" y="2640632"/>
                    <a:ext cx="210620" cy="231168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  <p:sp>
                <p:nvSpPr>
                  <p:cNvPr id="330" name="Oval 329"/>
                  <p:cNvSpPr/>
                  <p:nvPr/>
                </p:nvSpPr>
                <p:spPr>
                  <a:xfrm>
                    <a:off x="5535821" y="3000632"/>
                    <a:ext cx="210620" cy="231168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  <p:sp>
                <p:nvSpPr>
                  <p:cNvPr id="331" name="TextBox 330"/>
                  <p:cNvSpPr txBox="1"/>
                  <p:nvPr/>
                </p:nvSpPr>
                <p:spPr>
                  <a:xfrm flipH="1">
                    <a:off x="5009702" y="425536"/>
                    <a:ext cx="52555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RST</a:t>
                    </a:r>
                  </a:p>
                </p:txBody>
              </p:sp>
              <p:sp>
                <p:nvSpPr>
                  <p:cNvPr id="332" name="TextBox 331"/>
                  <p:cNvSpPr txBox="1"/>
                  <p:nvPr/>
                </p:nvSpPr>
                <p:spPr>
                  <a:xfrm flipH="1">
                    <a:off x="4661205" y="788004"/>
                    <a:ext cx="87405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ADC</a:t>
                    </a:r>
                  </a:p>
                </p:txBody>
              </p:sp>
              <p:sp>
                <p:nvSpPr>
                  <p:cNvPr id="333" name="TextBox 332"/>
                  <p:cNvSpPr txBox="1"/>
                  <p:nvPr/>
                </p:nvSpPr>
                <p:spPr>
                  <a:xfrm flipH="1">
                    <a:off x="4303243" y="1124428"/>
                    <a:ext cx="123201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EN/CH_PD</a:t>
                    </a:r>
                  </a:p>
                </p:txBody>
              </p:sp>
              <p:sp>
                <p:nvSpPr>
                  <p:cNvPr id="334" name="TextBox 333"/>
                  <p:cNvSpPr txBox="1"/>
                  <p:nvPr/>
                </p:nvSpPr>
                <p:spPr>
                  <a:xfrm flipH="1">
                    <a:off x="4661205" y="1482218"/>
                    <a:ext cx="87405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Gpio16</a:t>
                    </a:r>
                  </a:p>
                </p:txBody>
              </p:sp>
              <p:sp>
                <p:nvSpPr>
                  <p:cNvPr id="335" name="TextBox 334"/>
                  <p:cNvSpPr txBox="1"/>
                  <p:nvPr/>
                </p:nvSpPr>
                <p:spPr>
                  <a:xfrm flipH="1">
                    <a:off x="4661205" y="1851550"/>
                    <a:ext cx="87405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Gpio14</a:t>
                    </a:r>
                  </a:p>
                </p:txBody>
              </p:sp>
              <p:sp>
                <p:nvSpPr>
                  <p:cNvPr id="336" name="TextBox 335"/>
                  <p:cNvSpPr txBox="1"/>
                  <p:nvPr/>
                </p:nvSpPr>
                <p:spPr>
                  <a:xfrm flipH="1">
                    <a:off x="4661205" y="2183595"/>
                    <a:ext cx="87405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Gpio12</a:t>
                    </a:r>
                  </a:p>
                </p:txBody>
              </p:sp>
              <p:sp>
                <p:nvSpPr>
                  <p:cNvPr id="337" name="TextBox 336"/>
                  <p:cNvSpPr txBox="1"/>
                  <p:nvPr/>
                </p:nvSpPr>
                <p:spPr>
                  <a:xfrm flipH="1">
                    <a:off x="4661205" y="2566884"/>
                    <a:ext cx="87405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Gpio13</a:t>
                    </a:r>
                  </a:p>
                </p:txBody>
              </p:sp>
              <p:sp>
                <p:nvSpPr>
                  <p:cNvPr id="338" name="TextBox 337"/>
                  <p:cNvSpPr txBox="1"/>
                  <p:nvPr/>
                </p:nvSpPr>
                <p:spPr>
                  <a:xfrm flipH="1">
                    <a:off x="4661205" y="2922218"/>
                    <a:ext cx="87405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 err="1"/>
                      <a:t>Vcc</a:t>
                    </a:r>
                    <a:endParaRPr lang="en-US" dirty="0"/>
                  </a:p>
                </p:txBody>
              </p:sp>
            </p:grpSp>
            <p:grpSp>
              <p:nvGrpSpPr>
                <p:cNvPr id="306" name="Group 305"/>
                <p:cNvGrpSpPr/>
                <p:nvPr/>
              </p:nvGrpSpPr>
              <p:grpSpPr>
                <a:xfrm flipH="1">
                  <a:off x="3165559" y="1880543"/>
                  <a:ext cx="1167502" cy="2888403"/>
                  <a:chOff x="8070239" y="3710630"/>
                  <a:chExt cx="1167502" cy="2888403"/>
                </a:xfrm>
              </p:grpSpPr>
              <p:sp>
                <p:nvSpPr>
                  <p:cNvPr id="307" name="Oval 306"/>
                  <p:cNvSpPr/>
                  <p:nvPr/>
                </p:nvSpPr>
                <p:spPr>
                  <a:xfrm>
                    <a:off x="8071735" y="3788809"/>
                    <a:ext cx="210620" cy="231168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  <p:sp>
                <p:nvSpPr>
                  <p:cNvPr id="308" name="Oval 307"/>
                  <p:cNvSpPr/>
                  <p:nvPr/>
                </p:nvSpPr>
                <p:spPr>
                  <a:xfrm>
                    <a:off x="8071735" y="4148809"/>
                    <a:ext cx="210620" cy="231168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  <p:sp>
                <p:nvSpPr>
                  <p:cNvPr id="309" name="Oval 308"/>
                  <p:cNvSpPr/>
                  <p:nvPr/>
                </p:nvSpPr>
                <p:spPr>
                  <a:xfrm>
                    <a:off x="8070987" y="4508809"/>
                    <a:ext cx="210620" cy="231168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  <p:sp>
                <p:nvSpPr>
                  <p:cNvPr id="310" name="Oval 309"/>
                  <p:cNvSpPr/>
                  <p:nvPr/>
                </p:nvSpPr>
                <p:spPr>
                  <a:xfrm>
                    <a:off x="8070987" y="4868809"/>
                    <a:ext cx="210620" cy="231168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  <p:sp>
                <p:nvSpPr>
                  <p:cNvPr id="311" name="Oval 310"/>
                  <p:cNvSpPr/>
                  <p:nvPr/>
                </p:nvSpPr>
                <p:spPr>
                  <a:xfrm>
                    <a:off x="8070987" y="5228809"/>
                    <a:ext cx="210620" cy="231168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  <p:sp>
                <p:nvSpPr>
                  <p:cNvPr id="312" name="Oval 311"/>
                  <p:cNvSpPr/>
                  <p:nvPr/>
                </p:nvSpPr>
                <p:spPr>
                  <a:xfrm>
                    <a:off x="8070987" y="5588809"/>
                    <a:ext cx="210620" cy="231168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  <p:sp>
                <p:nvSpPr>
                  <p:cNvPr id="313" name="Oval 312"/>
                  <p:cNvSpPr/>
                  <p:nvPr/>
                </p:nvSpPr>
                <p:spPr>
                  <a:xfrm>
                    <a:off x="8070239" y="5948809"/>
                    <a:ext cx="210620" cy="231168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  <p:sp>
                <p:nvSpPr>
                  <p:cNvPr id="314" name="Oval 313"/>
                  <p:cNvSpPr/>
                  <p:nvPr/>
                </p:nvSpPr>
                <p:spPr>
                  <a:xfrm>
                    <a:off x="8070239" y="6308809"/>
                    <a:ext cx="210620" cy="231168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  <p:sp>
                <p:nvSpPr>
                  <p:cNvPr id="315" name="TextBox 314"/>
                  <p:cNvSpPr txBox="1"/>
                  <p:nvPr/>
                </p:nvSpPr>
                <p:spPr>
                  <a:xfrm flipH="1">
                    <a:off x="8274508" y="3710630"/>
                    <a:ext cx="52555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US" dirty="0"/>
                      <a:t>TX</a:t>
                    </a:r>
                  </a:p>
                </p:txBody>
              </p:sp>
              <p:sp>
                <p:nvSpPr>
                  <p:cNvPr id="316" name="TextBox 315"/>
                  <p:cNvSpPr txBox="1"/>
                  <p:nvPr/>
                </p:nvSpPr>
                <p:spPr>
                  <a:xfrm flipH="1">
                    <a:off x="8274508" y="4034583"/>
                    <a:ext cx="52555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US" dirty="0"/>
                      <a:t>RX</a:t>
                    </a:r>
                  </a:p>
                </p:txBody>
              </p:sp>
              <p:sp>
                <p:nvSpPr>
                  <p:cNvPr id="317" name="TextBox 316"/>
                  <p:cNvSpPr txBox="1"/>
                  <p:nvPr/>
                </p:nvSpPr>
                <p:spPr>
                  <a:xfrm flipH="1">
                    <a:off x="8274508" y="4401705"/>
                    <a:ext cx="96323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US" dirty="0"/>
                      <a:t>Gpio5</a:t>
                    </a:r>
                  </a:p>
                </p:txBody>
              </p:sp>
              <p:sp>
                <p:nvSpPr>
                  <p:cNvPr id="318" name="TextBox 317"/>
                  <p:cNvSpPr txBox="1"/>
                  <p:nvPr/>
                </p:nvSpPr>
                <p:spPr>
                  <a:xfrm flipH="1">
                    <a:off x="8274508" y="4787491"/>
                    <a:ext cx="96323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US" dirty="0"/>
                      <a:t>Gpio4</a:t>
                    </a:r>
                  </a:p>
                </p:txBody>
              </p:sp>
              <p:sp>
                <p:nvSpPr>
                  <p:cNvPr id="319" name="TextBox 318"/>
                  <p:cNvSpPr txBox="1"/>
                  <p:nvPr/>
                </p:nvSpPr>
                <p:spPr>
                  <a:xfrm flipH="1">
                    <a:off x="8274508" y="5138464"/>
                    <a:ext cx="96323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US" dirty="0"/>
                      <a:t>Gpio0</a:t>
                    </a:r>
                  </a:p>
                </p:txBody>
              </p:sp>
              <p:sp>
                <p:nvSpPr>
                  <p:cNvPr id="320" name="TextBox 319"/>
                  <p:cNvSpPr txBox="1"/>
                  <p:nvPr/>
                </p:nvSpPr>
                <p:spPr>
                  <a:xfrm flipH="1">
                    <a:off x="8274508" y="5492942"/>
                    <a:ext cx="96323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US" dirty="0"/>
                      <a:t>Gpio2</a:t>
                    </a:r>
                  </a:p>
                </p:txBody>
              </p:sp>
              <p:sp>
                <p:nvSpPr>
                  <p:cNvPr id="321" name="TextBox 320"/>
                  <p:cNvSpPr txBox="1"/>
                  <p:nvPr/>
                </p:nvSpPr>
                <p:spPr>
                  <a:xfrm flipH="1">
                    <a:off x="8274508" y="5851037"/>
                    <a:ext cx="89489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US" dirty="0"/>
                      <a:t>Gpio15</a:t>
                    </a:r>
                  </a:p>
                </p:txBody>
              </p:sp>
              <p:sp>
                <p:nvSpPr>
                  <p:cNvPr id="322" name="TextBox 321"/>
                  <p:cNvSpPr txBox="1"/>
                  <p:nvPr/>
                </p:nvSpPr>
                <p:spPr>
                  <a:xfrm flipH="1">
                    <a:off x="8274508" y="6229701"/>
                    <a:ext cx="96323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US" dirty="0" err="1"/>
                      <a:t>Gnd</a:t>
                    </a:r>
                    <a:endParaRPr lang="en-US" dirty="0"/>
                  </a:p>
                </p:txBody>
              </p:sp>
            </p:grpSp>
            <p:sp>
              <p:nvSpPr>
                <p:cNvPr id="574" name="Freeform: Shape 573"/>
                <p:cNvSpPr/>
                <p:nvPr/>
              </p:nvSpPr>
              <p:spPr>
                <a:xfrm>
                  <a:off x="2423390" y="3378705"/>
                  <a:ext cx="317223" cy="171021"/>
                </a:xfrm>
                <a:custGeom>
                  <a:avLst/>
                  <a:gdLst>
                    <a:gd name="connsiteX0" fmla="*/ 0 w 819150"/>
                    <a:gd name="connsiteY0" fmla="*/ 183356 h 357187"/>
                    <a:gd name="connsiteX1" fmla="*/ 204787 w 819150"/>
                    <a:gd name="connsiteY1" fmla="*/ 1190 h 357187"/>
                    <a:gd name="connsiteX2" fmla="*/ 360759 w 819150"/>
                    <a:gd name="connsiteY2" fmla="*/ 354806 h 357187"/>
                    <a:gd name="connsiteX3" fmla="*/ 535781 w 819150"/>
                    <a:gd name="connsiteY3" fmla="*/ 0 h 357187"/>
                    <a:gd name="connsiteX4" fmla="*/ 722709 w 819150"/>
                    <a:gd name="connsiteY4" fmla="*/ 357187 h 357187"/>
                    <a:gd name="connsiteX5" fmla="*/ 819150 w 819150"/>
                    <a:gd name="connsiteY5" fmla="*/ 161925 h 357187"/>
                    <a:gd name="connsiteX0" fmla="*/ 0 w 720328"/>
                    <a:gd name="connsiteY0" fmla="*/ 182166 h 357187"/>
                    <a:gd name="connsiteX1" fmla="*/ 105965 w 720328"/>
                    <a:gd name="connsiteY1" fmla="*/ 1190 h 357187"/>
                    <a:gd name="connsiteX2" fmla="*/ 261937 w 720328"/>
                    <a:gd name="connsiteY2" fmla="*/ 354806 h 357187"/>
                    <a:gd name="connsiteX3" fmla="*/ 436959 w 720328"/>
                    <a:gd name="connsiteY3" fmla="*/ 0 h 357187"/>
                    <a:gd name="connsiteX4" fmla="*/ 623887 w 720328"/>
                    <a:gd name="connsiteY4" fmla="*/ 357187 h 357187"/>
                    <a:gd name="connsiteX5" fmla="*/ 720328 w 720328"/>
                    <a:gd name="connsiteY5" fmla="*/ 161925 h 357187"/>
                    <a:gd name="connsiteX0" fmla="*/ 0 w 703660"/>
                    <a:gd name="connsiteY0" fmla="*/ 180975 h 357187"/>
                    <a:gd name="connsiteX1" fmla="*/ 89297 w 703660"/>
                    <a:gd name="connsiteY1" fmla="*/ 1190 h 357187"/>
                    <a:gd name="connsiteX2" fmla="*/ 245269 w 703660"/>
                    <a:gd name="connsiteY2" fmla="*/ 354806 h 357187"/>
                    <a:gd name="connsiteX3" fmla="*/ 420291 w 703660"/>
                    <a:gd name="connsiteY3" fmla="*/ 0 h 357187"/>
                    <a:gd name="connsiteX4" fmla="*/ 607219 w 703660"/>
                    <a:gd name="connsiteY4" fmla="*/ 357187 h 357187"/>
                    <a:gd name="connsiteX5" fmla="*/ 703660 w 703660"/>
                    <a:gd name="connsiteY5" fmla="*/ 161925 h 3571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03660" h="357187">
                      <a:moveTo>
                        <a:pt x="0" y="180975"/>
                      </a:moveTo>
                      <a:lnTo>
                        <a:pt x="89297" y="1190"/>
                      </a:lnTo>
                      <a:lnTo>
                        <a:pt x="245269" y="354806"/>
                      </a:lnTo>
                      <a:lnTo>
                        <a:pt x="420291" y="0"/>
                      </a:lnTo>
                      <a:lnTo>
                        <a:pt x="607219" y="357187"/>
                      </a:lnTo>
                      <a:lnTo>
                        <a:pt x="703660" y="161925"/>
                      </a:lnTo>
                    </a:path>
                  </a:pathLst>
                </a:custGeom>
                <a:ln w="38100">
                  <a:solidFill>
                    <a:srgbClr val="00B050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75" name="TextBox 574"/>
                <p:cNvSpPr txBox="1"/>
                <p:nvPr/>
              </p:nvSpPr>
              <p:spPr>
                <a:xfrm>
                  <a:off x="1756809" y="3274427"/>
                  <a:ext cx="50007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defRPr>
                      <a:solidFill>
                        <a:srgbClr val="00B050"/>
                      </a:solidFill>
                    </a:defRPr>
                  </a:lvl1pPr>
                </a:lstStyle>
                <a:p>
                  <a:r>
                    <a:rPr lang="en-US" dirty="0" err="1"/>
                    <a:t>Vcc</a:t>
                  </a:r>
                  <a:endParaRPr lang="en-US" dirty="0"/>
                </a:p>
              </p:txBody>
            </p:sp>
            <p:cxnSp>
              <p:nvCxnSpPr>
                <p:cNvPr id="576" name="Straight Connector 575"/>
                <p:cNvCxnSpPr>
                  <a:endCxn id="574" idx="5"/>
                </p:cNvCxnSpPr>
                <p:nvPr/>
              </p:nvCxnSpPr>
              <p:spPr>
                <a:xfrm flipH="1" flipV="1">
                  <a:off x="2740613" y="3456235"/>
                  <a:ext cx="614165" cy="2858"/>
                </a:xfrm>
                <a:prstGeom prst="line">
                  <a:avLst/>
                </a:prstGeom>
                <a:ln w="38100">
                  <a:solidFill>
                    <a:srgbClr val="00B050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77" name="Straight Connector 576"/>
                <p:cNvCxnSpPr>
                  <a:stCxn id="574" idx="0"/>
                  <a:endCxn id="575" idx="3"/>
                </p:cNvCxnSpPr>
                <p:nvPr/>
              </p:nvCxnSpPr>
              <p:spPr>
                <a:xfrm flipH="1" flipV="1">
                  <a:off x="2256882" y="3459093"/>
                  <a:ext cx="166508" cy="6263"/>
                </a:xfrm>
                <a:prstGeom prst="line">
                  <a:avLst/>
                </a:prstGeom>
                <a:ln w="38100">
                  <a:solidFill>
                    <a:srgbClr val="00B050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78" name="Straight Connector 577"/>
                <p:cNvCxnSpPr/>
                <p:nvPr/>
              </p:nvCxnSpPr>
              <p:spPr>
                <a:xfrm flipH="1" flipV="1">
                  <a:off x="3006281" y="3344238"/>
                  <a:ext cx="0" cy="102744"/>
                </a:xfrm>
                <a:prstGeom prst="line">
                  <a:avLst/>
                </a:prstGeom>
                <a:ln w="38100">
                  <a:solidFill>
                    <a:srgbClr val="7030A0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79" name="Straight Connector 578"/>
                <p:cNvCxnSpPr/>
                <p:nvPr/>
              </p:nvCxnSpPr>
              <p:spPr>
                <a:xfrm flipV="1">
                  <a:off x="3006281" y="2931322"/>
                  <a:ext cx="0" cy="233362"/>
                </a:xfrm>
                <a:prstGeom prst="line">
                  <a:avLst/>
                </a:prstGeom>
                <a:ln w="38100">
                  <a:solidFill>
                    <a:srgbClr val="7030A0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80" name="Straight Connector 579"/>
                <p:cNvCxnSpPr/>
                <p:nvPr/>
              </p:nvCxnSpPr>
              <p:spPr>
                <a:xfrm>
                  <a:off x="3070067" y="3136109"/>
                  <a:ext cx="0" cy="176213"/>
                </a:xfrm>
                <a:prstGeom prst="line">
                  <a:avLst/>
                </a:prstGeom>
                <a:ln w="38100">
                  <a:solidFill>
                    <a:srgbClr val="7030A0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81" name="Straight Connector 580"/>
                <p:cNvCxnSpPr/>
                <p:nvPr/>
              </p:nvCxnSpPr>
              <p:spPr>
                <a:xfrm>
                  <a:off x="3068877" y="3224215"/>
                  <a:ext cx="38100" cy="0"/>
                </a:xfrm>
                <a:prstGeom prst="line">
                  <a:avLst/>
                </a:prstGeom>
                <a:ln w="38100">
                  <a:solidFill>
                    <a:srgbClr val="7030A0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82" name="TextBox 581"/>
                <p:cNvSpPr txBox="1"/>
                <p:nvPr/>
              </p:nvSpPr>
              <p:spPr>
                <a:xfrm>
                  <a:off x="2719183" y="2578315"/>
                  <a:ext cx="57419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defRPr>
                      <a:solidFill>
                        <a:srgbClr val="7030A0"/>
                      </a:solidFill>
                    </a:defRPr>
                  </a:lvl1pPr>
                </a:lstStyle>
                <a:p>
                  <a:r>
                    <a:rPr lang="en-US" dirty="0" err="1"/>
                    <a:t>Gnd</a:t>
                  </a:r>
                  <a:endParaRPr lang="en-US" dirty="0"/>
                </a:p>
              </p:txBody>
            </p:sp>
            <p:sp>
              <p:nvSpPr>
                <p:cNvPr id="588" name="TextBox 587"/>
                <p:cNvSpPr txBox="1"/>
                <p:nvPr/>
              </p:nvSpPr>
              <p:spPr>
                <a:xfrm>
                  <a:off x="1661256" y="4010498"/>
                  <a:ext cx="57419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defRPr>
                      <a:solidFill>
                        <a:srgbClr val="00B050"/>
                      </a:solidFill>
                    </a:defRPr>
                  </a:lvl1pPr>
                </a:lstStyle>
                <a:p>
                  <a:r>
                    <a:rPr lang="en-US" dirty="0" err="1"/>
                    <a:t>Gnd</a:t>
                  </a:r>
                  <a:endParaRPr lang="en-US" dirty="0"/>
                </a:p>
              </p:txBody>
            </p:sp>
            <p:sp>
              <p:nvSpPr>
                <p:cNvPr id="592" name="Freeform: Shape 591"/>
                <p:cNvSpPr/>
                <p:nvPr/>
              </p:nvSpPr>
              <p:spPr>
                <a:xfrm flipH="1">
                  <a:off x="8381025" y="2005592"/>
                  <a:ext cx="317223" cy="171021"/>
                </a:xfrm>
                <a:custGeom>
                  <a:avLst/>
                  <a:gdLst>
                    <a:gd name="connsiteX0" fmla="*/ 0 w 819150"/>
                    <a:gd name="connsiteY0" fmla="*/ 183356 h 357187"/>
                    <a:gd name="connsiteX1" fmla="*/ 204787 w 819150"/>
                    <a:gd name="connsiteY1" fmla="*/ 1190 h 357187"/>
                    <a:gd name="connsiteX2" fmla="*/ 360759 w 819150"/>
                    <a:gd name="connsiteY2" fmla="*/ 354806 h 357187"/>
                    <a:gd name="connsiteX3" fmla="*/ 535781 w 819150"/>
                    <a:gd name="connsiteY3" fmla="*/ 0 h 357187"/>
                    <a:gd name="connsiteX4" fmla="*/ 722709 w 819150"/>
                    <a:gd name="connsiteY4" fmla="*/ 357187 h 357187"/>
                    <a:gd name="connsiteX5" fmla="*/ 819150 w 819150"/>
                    <a:gd name="connsiteY5" fmla="*/ 161925 h 357187"/>
                    <a:gd name="connsiteX0" fmla="*/ 0 w 720328"/>
                    <a:gd name="connsiteY0" fmla="*/ 182166 h 357187"/>
                    <a:gd name="connsiteX1" fmla="*/ 105965 w 720328"/>
                    <a:gd name="connsiteY1" fmla="*/ 1190 h 357187"/>
                    <a:gd name="connsiteX2" fmla="*/ 261937 w 720328"/>
                    <a:gd name="connsiteY2" fmla="*/ 354806 h 357187"/>
                    <a:gd name="connsiteX3" fmla="*/ 436959 w 720328"/>
                    <a:gd name="connsiteY3" fmla="*/ 0 h 357187"/>
                    <a:gd name="connsiteX4" fmla="*/ 623887 w 720328"/>
                    <a:gd name="connsiteY4" fmla="*/ 357187 h 357187"/>
                    <a:gd name="connsiteX5" fmla="*/ 720328 w 720328"/>
                    <a:gd name="connsiteY5" fmla="*/ 161925 h 357187"/>
                    <a:gd name="connsiteX0" fmla="*/ 0 w 703660"/>
                    <a:gd name="connsiteY0" fmla="*/ 180975 h 357187"/>
                    <a:gd name="connsiteX1" fmla="*/ 89297 w 703660"/>
                    <a:gd name="connsiteY1" fmla="*/ 1190 h 357187"/>
                    <a:gd name="connsiteX2" fmla="*/ 245269 w 703660"/>
                    <a:gd name="connsiteY2" fmla="*/ 354806 h 357187"/>
                    <a:gd name="connsiteX3" fmla="*/ 420291 w 703660"/>
                    <a:gd name="connsiteY3" fmla="*/ 0 h 357187"/>
                    <a:gd name="connsiteX4" fmla="*/ 607219 w 703660"/>
                    <a:gd name="connsiteY4" fmla="*/ 357187 h 357187"/>
                    <a:gd name="connsiteX5" fmla="*/ 703660 w 703660"/>
                    <a:gd name="connsiteY5" fmla="*/ 161925 h 3571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03660" h="357187">
                      <a:moveTo>
                        <a:pt x="0" y="180975"/>
                      </a:moveTo>
                      <a:lnTo>
                        <a:pt x="89297" y="1190"/>
                      </a:lnTo>
                      <a:lnTo>
                        <a:pt x="245269" y="354806"/>
                      </a:lnTo>
                      <a:lnTo>
                        <a:pt x="420291" y="0"/>
                      </a:lnTo>
                      <a:lnTo>
                        <a:pt x="607219" y="357187"/>
                      </a:lnTo>
                      <a:lnTo>
                        <a:pt x="703660" y="161925"/>
                      </a:lnTo>
                    </a:path>
                  </a:pathLst>
                </a:custGeom>
                <a:ln w="38100">
                  <a:solidFill>
                    <a:srgbClr val="00B050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93" name="TextBox 592"/>
                <p:cNvSpPr txBox="1"/>
                <p:nvPr/>
              </p:nvSpPr>
              <p:spPr>
                <a:xfrm flipH="1">
                  <a:off x="8864756" y="1901314"/>
                  <a:ext cx="50007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defRPr>
                      <a:solidFill>
                        <a:srgbClr val="00B050"/>
                      </a:solidFill>
                    </a:defRPr>
                  </a:lvl1pPr>
                </a:lstStyle>
                <a:p>
                  <a:r>
                    <a:rPr lang="en-US" dirty="0" err="1"/>
                    <a:t>Vcc</a:t>
                  </a:r>
                  <a:endParaRPr lang="en-US" dirty="0"/>
                </a:p>
              </p:txBody>
            </p:sp>
            <p:cxnSp>
              <p:nvCxnSpPr>
                <p:cNvPr id="594" name="Straight Connector 593"/>
                <p:cNvCxnSpPr>
                  <a:endCxn id="592" idx="5"/>
                </p:cNvCxnSpPr>
                <p:nvPr/>
              </p:nvCxnSpPr>
              <p:spPr>
                <a:xfrm flipV="1">
                  <a:off x="7766860" y="2083122"/>
                  <a:ext cx="614165" cy="2858"/>
                </a:xfrm>
                <a:prstGeom prst="line">
                  <a:avLst/>
                </a:prstGeom>
                <a:ln w="38100">
                  <a:solidFill>
                    <a:srgbClr val="00B050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95" name="Straight Connector 594"/>
                <p:cNvCxnSpPr>
                  <a:stCxn id="592" idx="0"/>
                  <a:endCxn id="593" idx="3"/>
                </p:cNvCxnSpPr>
                <p:nvPr/>
              </p:nvCxnSpPr>
              <p:spPr>
                <a:xfrm flipV="1">
                  <a:off x="8698248" y="2085980"/>
                  <a:ext cx="166508" cy="6263"/>
                </a:xfrm>
                <a:prstGeom prst="line">
                  <a:avLst/>
                </a:prstGeom>
                <a:ln w="38100">
                  <a:solidFill>
                    <a:srgbClr val="00B050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96" name="Straight Connector 595"/>
                <p:cNvCxnSpPr/>
                <p:nvPr/>
              </p:nvCxnSpPr>
              <p:spPr>
                <a:xfrm flipH="1" flipV="1">
                  <a:off x="8115357" y="1920726"/>
                  <a:ext cx="0" cy="162396"/>
                </a:xfrm>
                <a:prstGeom prst="line">
                  <a:avLst/>
                </a:prstGeom>
                <a:ln w="38100">
                  <a:solidFill>
                    <a:srgbClr val="7030A0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97" name="Straight Connector 596"/>
                <p:cNvCxnSpPr/>
                <p:nvPr/>
              </p:nvCxnSpPr>
              <p:spPr>
                <a:xfrm flipH="1" flipV="1">
                  <a:off x="8115357" y="1558209"/>
                  <a:ext cx="0" cy="233362"/>
                </a:xfrm>
                <a:prstGeom prst="line">
                  <a:avLst/>
                </a:prstGeom>
                <a:ln w="38100">
                  <a:solidFill>
                    <a:srgbClr val="7030A0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98" name="Straight Connector 597"/>
                <p:cNvCxnSpPr/>
                <p:nvPr/>
              </p:nvCxnSpPr>
              <p:spPr>
                <a:xfrm flipH="1">
                  <a:off x="8051571" y="1762996"/>
                  <a:ext cx="0" cy="176213"/>
                </a:xfrm>
                <a:prstGeom prst="line">
                  <a:avLst/>
                </a:prstGeom>
                <a:ln w="38100">
                  <a:solidFill>
                    <a:srgbClr val="7030A0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99" name="Straight Connector 598"/>
                <p:cNvCxnSpPr/>
                <p:nvPr/>
              </p:nvCxnSpPr>
              <p:spPr>
                <a:xfrm flipH="1">
                  <a:off x="8014661" y="1851102"/>
                  <a:ext cx="38100" cy="0"/>
                </a:xfrm>
                <a:prstGeom prst="line">
                  <a:avLst/>
                </a:prstGeom>
                <a:ln w="38100">
                  <a:solidFill>
                    <a:srgbClr val="7030A0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00" name="TextBox 599"/>
                <p:cNvSpPr txBox="1"/>
                <p:nvPr/>
              </p:nvSpPr>
              <p:spPr>
                <a:xfrm flipH="1">
                  <a:off x="7828259" y="1205202"/>
                  <a:ext cx="57419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defRPr>
                      <a:solidFill>
                        <a:srgbClr val="7030A0"/>
                      </a:solidFill>
                    </a:defRPr>
                  </a:lvl1pPr>
                </a:lstStyle>
                <a:p>
                  <a:r>
                    <a:rPr lang="en-US" dirty="0" err="1"/>
                    <a:t>Gnd</a:t>
                  </a:r>
                  <a:endParaRPr lang="en-US" dirty="0"/>
                </a:p>
              </p:txBody>
            </p:sp>
            <p:sp>
              <p:nvSpPr>
                <p:cNvPr id="601" name="TextBox 600"/>
                <p:cNvSpPr txBox="1"/>
                <p:nvPr/>
              </p:nvSpPr>
              <p:spPr>
                <a:xfrm flipH="1">
                  <a:off x="8864756" y="2591680"/>
                  <a:ext cx="50007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defRPr>
                      <a:solidFill>
                        <a:srgbClr val="00B050"/>
                      </a:solidFill>
                    </a:defRPr>
                  </a:lvl1pPr>
                </a:lstStyle>
                <a:p>
                  <a:r>
                    <a:rPr lang="en-US" dirty="0" err="1"/>
                    <a:t>Vcc</a:t>
                  </a:r>
                  <a:endParaRPr lang="en-US" dirty="0"/>
                </a:p>
              </p:txBody>
            </p:sp>
            <p:cxnSp>
              <p:nvCxnSpPr>
                <p:cNvPr id="602" name="Straight Connector 601"/>
                <p:cNvCxnSpPr>
                  <a:stCxn id="601" idx="3"/>
                  <a:endCxn id="333" idx="3"/>
                </p:cNvCxnSpPr>
                <p:nvPr/>
              </p:nvCxnSpPr>
              <p:spPr>
                <a:xfrm flipH="1">
                  <a:off x="8459571" y="2776346"/>
                  <a:ext cx="405185" cy="9399"/>
                </a:xfrm>
                <a:prstGeom prst="line">
                  <a:avLst/>
                </a:prstGeom>
                <a:ln w="38100">
                  <a:solidFill>
                    <a:srgbClr val="00B050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11" name="TextBox 610"/>
                <p:cNvSpPr txBox="1"/>
                <p:nvPr/>
              </p:nvSpPr>
              <p:spPr>
                <a:xfrm>
                  <a:off x="2329756" y="3129422"/>
                  <a:ext cx="5229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10k</a:t>
                  </a:r>
                </a:p>
              </p:txBody>
            </p:sp>
            <p:sp>
              <p:nvSpPr>
                <p:cNvPr id="612" name="TextBox 611"/>
                <p:cNvSpPr txBox="1"/>
                <p:nvPr/>
              </p:nvSpPr>
              <p:spPr>
                <a:xfrm>
                  <a:off x="8265241" y="1647417"/>
                  <a:ext cx="52290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10k</a:t>
                  </a:r>
                </a:p>
              </p:txBody>
            </p:sp>
            <p:sp>
              <p:nvSpPr>
                <p:cNvPr id="300" name="TextBox 299"/>
                <p:cNvSpPr txBox="1"/>
                <p:nvPr/>
              </p:nvSpPr>
              <p:spPr>
                <a:xfrm flipH="1">
                  <a:off x="8094609" y="4403213"/>
                  <a:ext cx="50007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defRPr>
                      <a:solidFill>
                        <a:srgbClr val="0070C0"/>
                      </a:solidFill>
                    </a:defRPr>
                  </a:lvl1pPr>
                </a:lstStyle>
                <a:p>
                  <a:r>
                    <a:rPr lang="en-US" dirty="0" err="1"/>
                    <a:t>Vcc</a:t>
                  </a:r>
                  <a:endParaRPr lang="en-US" dirty="0"/>
                </a:p>
              </p:txBody>
            </p:sp>
            <p:cxnSp>
              <p:nvCxnSpPr>
                <p:cNvPr id="301" name="Straight Connector 300"/>
                <p:cNvCxnSpPr>
                  <a:stCxn id="300" idx="3"/>
                </p:cNvCxnSpPr>
                <p:nvPr/>
              </p:nvCxnSpPr>
              <p:spPr>
                <a:xfrm flipH="1">
                  <a:off x="7689424" y="4587879"/>
                  <a:ext cx="405185" cy="9399"/>
                </a:xfrm>
                <a:prstGeom prst="line">
                  <a:avLst/>
                </a:prstGeom>
                <a:ln w="381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73" name="Freeform: Shape 572"/>
                <p:cNvSpPr/>
                <p:nvPr/>
              </p:nvSpPr>
              <p:spPr>
                <a:xfrm>
                  <a:off x="2381976" y="3766661"/>
                  <a:ext cx="317223" cy="171021"/>
                </a:xfrm>
                <a:custGeom>
                  <a:avLst/>
                  <a:gdLst>
                    <a:gd name="connsiteX0" fmla="*/ 0 w 819150"/>
                    <a:gd name="connsiteY0" fmla="*/ 183356 h 357187"/>
                    <a:gd name="connsiteX1" fmla="*/ 204787 w 819150"/>
                    <a:gd name="connsiteY1" fmla="*/ 1190 h 357187"/>
                    <a:gd name="connsiteX2" fmla="*/ 360759 w 819150"/>
                    <a:gd name="connsiteY2" fmla="*/ 354806 h 357187"/>
                    <a:gd name="connsiteX3" fmla="*/ 535781 w 819150"/>
                    <a:gd name="connsiteY3" fmla="*/ 0 h 357187"/>
                    <a:gd name="connsiteX4" fmla="*/ 722709 w 819150"/>
                    <a:gd name="connsiteY4" fmla="*/ 357187 h 357187"/>
                    <a:gd name="connsiteX5" fmla="*/ 819150 w 819150"/>
                    <a:gd name="connsiteY5" fmla="*/ 161925 h 357187"/>
                    <a:gd name="connsiteX0" fmla="*/ 0 w 720328"/>
                    <a:gd name="connsiteY0" fmla="*/ 182166 h 357187"/>
                    <a:gd name="connsiteX1" fmla="*/ 105965 w 720328"/>
                    <a:gd name="connsiteY1" fmla="*/ 1190 h 357187"/>
                    <a:gd name="connsiteX2" fmla="*/ 261937 w 720328"/>
                    <a:gd name="connsiteY2" fmla="*/ 354806 h 357187"/>
                    <a:gd name="connsiteX3" fmla="*/ 436959 w 720328"/>
                    <a:gd name="connsiteY3" fmla="*/ 0 h 357187"/>
                    <a:gd name="connsiteX4" fmla="*/ 623887 w 720328"/>
                    <a:gd name="connsiteY4" fmla="*/ 357187 h 357187"/>
                    <a:gd name="connsiteX5" fmla="*/ 720328 w 720328"/>
                    <a:gd name="connsiteY5" fmla="*/ 161925 h 357187"/>
                    <a:gd name="connsiteX0" fmla="*/ 0 w 703660"/>
                    <a:gd name="connsiteY0" fmla="*/ 180975 h 357187"/>
                    <a:gd name="connsiteX1" fmla="*/ 89297 w 703660"/>
                    <a:gd name="connsiteY1" fmla="*/ 1190 h 357187"/>
                    <a:gd name="connsiteX2" fmla="*/ 245269 w 703660"/>
                    <a:gd name="connsiteY2" fmla="*/ 354806 h 357187"/>
                    <a:gd name="connsiteX3" fmla="*/ 420291 w 703660"/>
                    <a:gd name="connsiteY3" fmla="*/ 0 h 357187"/>
                    <a:gd name="connsiteX4" fmla="*/ 607219 w 703660"/>
                    <a:gd name="connsiteY4" fmla="*/ 357187 h 357187"/>
                    <a:gd name="connsiteX5" fmla="*/ 703660 w 703660"/>
                    <a:gd name="connsiteY5" fmla="*/ 161925 h 3571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03660" h="357187">
                      <a:moveTo>
                        <a:pt x="0" y="180975"/>
                      </a:moveTo>
                      <a:lnTo>
                        <a:pt x="89297" y="1190"/>
                      </a:lnTo>
                      <a:lnTo>
                        <a:pt x="245269" y="354806"/>
                      </a:lnTo>
                      <a:lnTo>
                        <a:pt x="420291" y="0"/>
                      </a:lnTo>
                      <a:lnTo>
                        <a:pt x="607219" y="357187"/>
                      </a:lnTo>
                      <a:lnTo>
                        <a:pt x="703660" y="161925"/>
                      </a:lnTo>
                    </a:path>
                  </a:pathLst>
                </a:custGeom>
                <a:ln w="38100">
                  <a:solidFill>
                    <a:srgbClr val="00B050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83" name="TextBox 582"/>
                <p:cNvSpPr txBox="1"/>
                <p:nvPr/>
              </p:nvSpPr>
              <p:spPr>
                <a:xfrm>
                  <a:off x="1715395" y="3662383"/>
                  <a:ext cx="50007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defRPr>
                      <a:solidFill>
                        <a:srgbClr val="00B050"/>
                      </a:solidFill>
                    </a:defRPr>
                  </a:lvl1pPr>
                </a:lstStyle>
                <a:p>
                  <a:r>
                    <a:rPr lang="en-US" dirty="0" err="1"/>
                    <a:t>Vcc</a:t>
                  </a:r>
                  <a:endParaRPr lang="en-US" dirty="0"/>
                </a:p>
              </p:txBody>
            </p:sp>
            <p:cxnSp>
              <p:nvCxnSpPr>
                <p:cNvPr id="586" name="Straight Connector 585"/>
                <p:cNvCxnSpPr>
                  <a:endCxn id="573" idx="5"/>
                </p:cNvCxnSpPr>
                <p:nvPr/>
              </p:nvCxnSpPr>
              <p:spPr>
                <a:xfrm flipH="1" flipV="1">
                  <a:off x="2699199" y="3844191"/>
                  <a:ext cx="614165" cy="2858"/>
                </a:xfrm>
                <a:prstGeom prst="line">
                  <a:avLst/>
                </a:prstGeom>
                <a:ln w="38100">
                  <a:solidFill>
                    <a:srgbClr val="00B050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87" name="Straight Connector 586"/>
                <p:cNvCxnSpPr>
                  <a:stCxn id="573" idx="0"/>
                  <a:endCxn id="583" idx="3"/>
                </p:cNvCxnSpPr>
                <p:nvPr/>
              </p:nvCxnSpPr>
              <p:spPr>
                <a:xfrm flipH="1" flipV="1">
                  <a:off x="2215468" y="3847049"/>
                  <a:ext cx="166508" cy="6263"/>
                </a:xfrm>
                <a:prstGeom prst="line">
                  <a:avLst/>
                </a:prstGeom>
                <a:ln w="38100">
                  <a:solidFill>
                    <a:srgbClr val="00B050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03" name="Freeform: Shape 602"/>
                <p:cNvSpPr/>
                <p:nvPr/>
              </p:nvSpPr>
              <p:spPr>
                <a:xfrm>
                  <a:off x="2381976" y="4135358"/>
                  <a:ext cx="317223" cy="171021"/>
                </a:xfrm>
                <a:custGeom>
                  <a:avLst/>
                  <a:gdLst>
                    <a:gd name="connsiteX0" fmla="*/ 0 w 819150"/>
                    <a:gd name="connsiteY0" fmla="*/ 183356 h 357187"/>
                    <a:gd name="connsiteX1" fmla="*/ 204787 w 819150"/>
                    <a:gd name="connsiteY1" fmla="*/ 1190 h 357187"/>
                    <a:gd name="connsiteX2" fmla="*/ 360759 w 819150"/>
                    <a:gd name="connsiteY2" fmla="*/ 354806 h 357187"/>
                    <a:gd name="connsiteX3" fmla="*/ 535781 w 819150"/>
                    <a:gd name="connsiteY3" fmla="*/ 0 h 357187"/>
                    <a:gd name="connsiteX4" fmla="*/ 722709 w 819150"/>
                    <a:gd name="connsiteY4" fmla="*/ 357187 h 357187"/>
                    <a:gd name="connsiteX5" fmla="*/ 819150 w 819150"/>
                    <a:gd name="connsiteY5" fmla="*/ 161925 h 357187"/>
                    <a:gd name="connsiteX0" fmla="*/ 0 w 720328"/>
                    <a:gd name="connsiteY0" fmla="*/ 182166 h 357187"/>
                    <a:gd name="connsiteX1" fmla="*/ 105965 w 720328"/>
                    <a:gd name="connsiteY1" fmla="*/ 1190 h 357187"/>
                    <a:gd name="connsiteX2" fmla="*/ 261937 w 720328"/>
                    <a:gd name="connsiteY2" fmla="*/ 354806 h 357187"/>
                    <a:gd name="connsiteX3" fmla="*/ 436959 w 720328"/>
                    <a:gd name="connsiteY3" fmla="*/ 0 h 357187"/>
                    <a:gd name="connsiteX4" fmla="*/ 623887 w 720328"/>
                    <a:gd name="connsiteY4" fmla="*/ 357187 h 357187"/>
                    <a:gd name="connsiteX5" fmla="*/ 720328 w 720328"/>
                    <a:gd name="connsiteY5" fmla="*/ 161925 h 357187"/>
                    <a:gd name="connsiteX0" fmla="*/ 0 w 703660"/>
                    <a:gd name="connsiteY0" fmla="*/ 180975 h 357187"/>
                    <a:gd name="connsiteX1" fmla="*/ 89297 w 703660"/>
                    <a:gd name="connsiteY1" fmla="*/ 1190 h 357187"/>
                    <a:gd name="connsiteX2" fmla="*/ 245269 w 703660"/>
                    <a:gd name="connsiteY2" fmla="*/ 354806 h 357187"/>
                    <a:gd name="connsiteX3" fmla="*/ 420291 w 703660"/>
                    <a:gd name="connsiteY3" fmla="*/ 0 h 357187"/>
                    <a:gd name="connsiteX4" fmla="*/ 607219 w 703660"/>
                    <a:gd name="connsiteY4" fmla="*/ 357187 h 357187"/>
                    <a:gd name="connsiteX5" fmla="*/ 703660 w 703660"/>
                    <a:gd name="connsiteY5" fmla="*/ 161925 h 3571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03660" h="357187">
                      <a:moveTo>
                        <a:pt x="0" y="180975"/>
                      </a:moveTo>
                      <a:lnTo>
                        <a:pt x="89297" y="1190"/>
                      </a:lnTo>
                      <a:lnTo>
                        <a:pt x="245269" y="354806"/>
                      </a:lnTo>
                      <a:lnTo>
                        <a:pt x="420291" y="0"/>
                      </a:lnTo>
                      <a:lnTo>
                        <a:pt x="607219" y="357187"/>
                      </a:lnTo>
                      <a:lnTo>
                        <a:pt x="703660" y="161925"/>
                      </a:lnTo>
                    </a:path>
                  </a:pathLst>
                </a:custGeom>
                <a:ln w="38100">
                  <a:solidFill>
                    <a:srgbClr val="00B050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604" name="Straight Connector 603"/>
                <p:cNvCxnSpPr>
                  <a:endCxn id="603" idx="5"/>
                </p:cNvCxnSpPr>
                <p:nvPr/>
              </p:nvCxnSpPr>
              <p:spPr>
                <a:xfrm flipH="1" flipV="1">
                  <a:off x="2699199" y="4212888"/>
                  <a:ext cx="614165" cy="2858"/>
                </a:xfrm>
                <a:prstGeom prst="line">
                  <a:avLst/>
                </a:prstGeom>
                <a:ln w="38100">
                  <a:solidFill>
                    <a:srgbClr val="00B050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05" name="Straight Connector 604"/>
                <p:cNvCxnSpPr>
                  <a:stCxn id="603" idx="0"/>
                </p:cNvCxnSpPr>
                <p:nvPr/>
              </p:nvCxnSpPr>
              <p:spPr>
                <a:xfrm flipH="1" flipV="1">
                  <a:off x="2215468" y="4215746"/>
                  <a:ext cx="166508" cy="6263"/>
                </a:xfrm>
                <a:prstGeom prst="line">
                  <a:avLst/>
                </a:prstGeom>
                <a:ln w="38100">
                  <a:solidFill>
                    <a:srgbClr val="00B050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06" name="Straight Connector 605"/>
                <p:cNvCxnSpPr/>
                <p:nvPr/>
              </p:nvCxnSpPr>
              <p:spPr>
                <a:xfrm flipH="1">
                  <a:off x="3167886" y="4592867"/>
                  <a:ext cx="405185" cy="9399"/>
                </a:xfrm>
                <a:prstGeom prst="line">
                  <a:avLst/>
                </a:prstGeom>
                <a:ln w="381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7" name="TextBox 606"/>
                <p:cNvSpPr txBox="1"/>
                <p:nvPr/>
              </p:nvSpPr>
              <p:spPr>
                <a:xfrm flipH="1">
                  <a:off x="2563291" y="4408201"/>
                  <a:ext cx="57419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defRPr>
                      <a:solidFill>
                        <a:srgbClr val="0070C0"/>
                      </a:solidFill>
                    </a:defRPr>
                  </a:lvl1pPr>
                </a:lstStyle>
                <a:p>
                  <a:r>
                    <a:rPr lang="en-US" dirty="0" err="1"/>
                    <a:t>Gnd</a:t>
                  </a:r>
                  <a:endParaRPr lang="en-US" dirty="0"/>
                </a:p>
              </p:txBody>
            </p:sp>
            <p:cxnSp>
              <p:nvCxnSpPr>
                <p:cNvPr id="584" name="Straight Connector 583"/>
                <p:cNvCxnSpPr/>
                <p:nvPr/>
              </p:nvCxnSpPr>
              <p:spPr>
                <a:xfrm flipH="1">
                  <a:off x="3301364" y="2376961"/>
                  <a:ext cx="405185" cy="9399"/>
                </a:xfrm>
                <a:prstGeom prst="line">
                  <a:avLst/>
                </a:prstGeom>
                <a:ln w="381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85" name="TextBox 584"/>
                <p:cNvSpPr txBox="1"/>
                <p:nvPr/>
              </p:nvSpPr>
              <p:spPr>
                <a:xfrm flipH="1">
                  <a:off x="2871793" y="2187739"/>
                  <a:ext cx="41710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defRPr>
                      <a:solidFill>
                        <a:srgbClr val="7030A0"/>
                      </a:solidFill>
                    </a:defRPr>
                  </a:lvl1pPr>
                </a:lstStyle>
                <a:p>
                  <a:r>
                    <a:rPr lang="en-US" dirty="0"/>
                    <a:t>TX</a:t>
                  </a:r>
                </a:p>
              </p:txBody>
            </p:sp>
            <p:cxnSp>
              <p:nvCxnSpPr>
                <p:cNvPr id="589" name="Straight Connector 588"/>
                <p:cNvCxnSpPr/>
                <p:nvPr/>
              </p:nvCxnSpPr>
              <p:spPr>
                <a:xfrm flipH="1">
                  <a:off x="3298950" y="2061408"/>
                  <a:ext cx="405185" cy="9399"/>
                </a:xfrm>
                <a:prstGeom prst="line">
                  <a:avLst/>
                </a:prstGeom>
                <a:ln w="381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8" name="TextBox 607"/>
                <p:cNvSpPr txBox="1"/>
                <p:nvPr/>
              </p:nvSpPr>
              <p:spPr>
                <a:xfrm flipH="1">
                  <a:off x="2869379" y="1872186"/>
                  <a:ext cx="42992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defRPr>
                      <a:solidFill>
                        <a:srgbClr val="7030A0"/>
                      </a:solidFill>
                    </a:defRPr>
                  </a:lvl1pPr>
                </a:lstStyle>
                <a:p>
                  <a:r>
                    <a:rPr lang="en-US" dirty="0"/>
                    <a:t>RX</a:t>
                  </a:r>
                </a:p>
              </p:txBody>
            </p:sp>
            <p:cxnSp>
              <p:nvCxnSpPr>
                <p:cNvPr id="3" name="Straight Connector 2"/>
                <p:cNvCxnSpPr/>
                <p:nvPr/>
              </p:nvCxnSpPr>
              <p:spPr>
                <a:xfrm>
                  <a:off x="4680233" y="5403186"/>
                  <a:ext cx="698643" cy="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9" name="Straight Connector 608"/>
                <p:cNvCxnSpPr/>
                <p:nvPr/>
              </p:nvCxnSpPr>
              <p:spPr>
                <a:xfrm>
                  <a:off x="4680233" y="5740520"/>
                  <a:ext cx="698643" cy="0"/>
                </a:xfrm>
                <a:prstGeom prst="line">
                  <a:avLst/>
                </a:prstGeom>
                <a:ln w="381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0" name="Straight Connector 609"/>
                <p:cNvCxnSpPr/>
                <p:nvPr/>
              </p:nvCxnSpPr>
              <p:spPr>
                <a:xfrm>
                  <a:off x="4680233" y="6082992"/>
                  <a:ext cx="698643" cy="0"/>
                </a:xfrm>
                <a:prstGeom prst="line">
                  <a:avLst/>
                </a:prstGeom>
                <a:ln w="381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" name="TextBox 3"/>
                <p:cNvSpPr txBox="1"/>
                <p:nvPr/>
              </p:nvSpPr>
              <p:spPr>
                <a:xfrm>
                  <a:off x="5413062" y="5228793"/>
                  <a:ext cx="83024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rgbClr val="00B050"/>
                      </a:solidFill>
                    </a:rPr>
                    <a:t>MCU</a:t>
                  </a:r>
                </a:p>
              </p:txBody>
            </p:sp>
            <p:sp>
              <p:nvSpPr>
                <p:cNvPr id="613" name="TextBox 612"/>
                <p:cNvSpPr txBox="1"/>
                <p:nvPr/>
              </p:nvSpPr>
              <p:spPr>
                <a:xfrm>
                  <a:off x="5413061" y="5555854"/>
                  <a:ext cx="168673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rgbClr val="7030A0"/>
                      </a:solidFill>
                    </a:rPr>
                    <a:t>Programmer</a:t>
                  </a:r>
                </a:p>
              </p:txBody>
            </p:sp>
            <p:sp>
              <p:nvSpPr>
                <p:cNvPr id="614" name="TextBox 613"/>
                <p:cNvSpPr txBox="1"/>
                <p:nvPr/>
              </p:nvSpPr>
              <p:spPr>
                <a:xfrm>
                  <a:off x="5399938" y="5873331"/>
                  <a:ext cx="168673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rgbClr val="0070C0"/>
                      </a:solidFill>
                    </a:rPr>
                    <a:t>Carrier</a:t>
                  </a:r>
                </a:p>
              </p:txBody>
            </p:sp>
            <p:sp>
              <p:nvSpPr>
                <p:cNvPr id="591" name="TextBox 590"/>
                <p:cNvSpPr txBox="1"/>
                <p:nvPr/>
              </p:nvSpPr>
              <p:spPr>
                <a:xfrm>
                  <a:off x="2299278" y="3536673"/>
                  <a:ext cx="5229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10k</a:t>
                  </a:r>
                </a:p>
              </p:txBody>
            </p:sp>
          </p:grpSp>
          <p:sp>
            <p:nvSpPr>
              <p:cNvPr id="20" name="Freeform: Shape 19"/>
              <p:cNvSpPr/>
              <p:nvPr/>
            </p:nvSpPr>
            <p:spPr>
              <a:xfrm>
                <a:off x="8049802" y="3133618"/>
                <a:ext cx="498297" cy="0"/>
              </a:xfrm>
              <a:custGeom>
                <a:avLst/>
                <a:gdLst>
                  <a:gd name="connsiteX0" fmla="*/ 0 w 498297"/>
                  <a:gd name="connsiteY0" fmla="*/ 0 h 0"/>
                  <a:gd name="connsiteX1" fmla="*/ 498297 w 498297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8297">
                    <a:moveTo>
                      <a:pt x="0" y="0"/>
                    </a:moveTo>
                    <a:lnTo>
                      <a:pt x="498297" y="0"/>
                    </a:lnTo>
                  </a:path>
                </a:pathLst>
              </a:cu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8594682" y="2974714"/>
                <a:ext cx="5943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</a:rPr>
                  <a:t>RST</a:t>
                </a:r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2255950" y="4170374"/>
              <a:ext cx="7783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4.7k</a:t>
              </a:r>
            </a:p>
          </p:txBody>
        </p:sp>
      </p:grpSp>
      <p:grpSp>
        <p:nvGrpSpPr>
          <p:cNvPr id="615" name="Group 614"/>
          <p:cNvGrpSpPr/>
          <p:nvPr/>
        </p:nvGrpSpPr>
        <p:grpSpPr>
          <a:xfrm rot="5400000">
            <a:off x="4944302" y="2788902"/>
            <a:ext cx="360000" cy="1440000"/>
            <a:chOff x="2710460" y="705919"/>
            <a:chExt cx="360000" cy="1440000"/>
          </a:xfrm>
        </p:grpSpPr>
        <p:grpSp>
          <p:nvGrpSpPr>
            <p:cNvPr id="616" name="Group 615"/>
            <p:cNvGrpSpPr/>
            <p:nvPr/>
          </p:nvGrpSpPr>
          <p:grpSpPr>
            <a:xfrm>
              <a:off x="2710460" y="705919"/>
              <a:ext cx="360000" cy="1440000"/>
              <a:chOff x="2710460" y="705919"/>
              <a:chExt cx="360000" cy="1440000"/>
            </a:xfrm>
          </p:grpSpPr>
          <p:sp>
            <p:nvSpPr>
              <p:cNvPr id="620" name="Rectangle 619"/>
              <p:cNvSpPr/>
              <p:nvPr/>
            </p:nvSpPr>
            <p:spPr>
              <a:xfrm>
                <a:off x="2710460" y="705919"/>
                <a:ext cx="360000" cy="144000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1" name="Oval 620"/>
              <p:cNvSpPr/>
              <p:nvPr/>
            </p:nvSpPr>
            <p:spPr>
              <a:xfrm>
                <a:off x="2785150" y="770335"/>
                <a:ext cx="210620" cy="231168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622" name="Oval 621"/>
              <p:cNvSpPr/>
              <p:nvPr/>
            </p:nvSpPr>
            <p:spPr>
              <a:xfrm>
                <a:off x="2784402" y="1850335"/>
                <a:ext cx="210620" cy="231168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617" name="Rectangle: Rounded Corners 616"/>
            <p:cNvSpPr/>
            <p:nvPr/>
          </p:nvSpPr>
          <p:spPr>
            <a:xfrm>
              <a:off x="2784402" y="1078706"/>
              <a:ext cx="210620" cy="697707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R10k</a:t>
              </a:r>
            </a:p>
          </p:txBody>
        </p:sp>
        <p:sp>
          <p:nvSpPr>
            <p:cNvPr id="618" name="Freeform: Shape 617"/>
            <p:cNvSpPr/>
            <p:nvPr/>
          </p:nvSpPr>
          <p:spPr>
            <a:xfrm>
              <a:off x="2890838" y="892969"/>
              <a:ext cx="0" cy="178594"/>
            </a:xfrm>
            <a:custGeom>
              <a:avLst/>
              <a:gdLst>
                <a:gd name="connsiteX0" fmla="*/ 0 w 0"/>
                <a:gd name="connsiteY0" fmla="*/ 0 h 178594"/>
                <a:gd name="connsiteX1" fmla="*/ 0 w 0"/>
                <a:gd name="connsiteY1" fmla="*/ 178594 h 178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78594">
                  <a:moveTo>
                    <a:pt x="0" y="0"/>
                  </a:moveTo>
                  <a:lnTo>
                    <a:pt x="0" y="178594"/>
                  </a:ln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9" name="Freeform: Shape 618"/>
            <p:cNvSpPr/>
            <p:nvPr/>
          </p:nvSpPr>
          <p:spPr>
            <a:xfrm>
              <a:off x="2895600" y="1776413"/>
              <a:ext cx="0" cy="188118"/>
            </a:xfrm>
            <a:custGeom>
              <a:avLst/>
              <a:gdLst>
                <a:gd name="connsiteX0" fmla="*/ 0 w 0"/>
                <a:gd name="connsiteY0" fmla="*/ 188118 h 188118"/>
                <a:gd name="connsiteX1" fmla="*/ 0 w 0"/>
                <a:gd name="connsiteY1" fmla="*/ 0 h 188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88118">
                  <a:moveTo>
                    <a:pt x="0" y="188118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3" name="Group 622"/>
          <p:cNvGrpSpPr/>
          <p:nvPr/>
        </p:nvGrpSpPr>
        <p:grpSpPr>
          <a:xfrm rot="5400000">
            <a:off x="4941786" y="3148154"/>
            <a:ext cx="360000" cy="1440000"/>
            <a:chOff x="2710460" y="705919"/>
            <a:chExt cx="360000" cy="1440000"/>
          </a:xfrm>
        </p:grpSpPr>
        <p:grpSp>
          <p:nvGrpSpPr>
            <p:cNvPr id="624" name="Group 623"/>
            <p:cNvGrpSpPr/>
            <p:nvPr/>
          </p:nvGrpSpPr>
          <p:grpSpPr>
            <a:xfrm>
              <a:off x="2710460" y="705919"/>
              <a:ext cx="360000" cy="1440000"/>
              <a:chOff x="2710460" y="705919"/>
              <a:chExt cx="360000" cy="1440000"/>
            </a:xfrm>
          </p:grpSpPr>
          <p:sp>
            <p:nvSpPr>
              <p:cNvPr id="628" name="Rectangle 627"/>
              <p:cNvSpPr/>
              <p:nvPr/>
            </p:nvSpPr>
            <p:spPr>
              <a:xfrm>
                <a:off x="2710460" y="705919"/>
                <a:ext cx="360000" cy="144000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9" name="Oval 628"/>
              <p:cNvSpPr/>
              <p:nvPr/>
            </p:nvSpPr>
            <p:spPr>
              <a:xfrm>
                <a:off x="2785150" y="770335"/>
                <a:ext cx="210620" cy="231168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630" name="Oval 629"/>
              <p:cNvSpPr/>
              <p:nvPr/>
            </p:nvSpPr>
            <p:spPr>
              <a:xfrm>
                <a:off x="2784402" y="1850335"/>
                <a:ext cx="210620" cy="231168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625" name="Rectangle: Rounded Corners 624"/>
            <p:cNvSpPr/>
            <p:nvPr/>
          </p:nvSpPr>
          <p:spPr>
            <a:xfrm>
              <a:off x="2784402" y="1078706"/>
              <a:ext cx="210620" cy="697707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R10k</a:t>
              </a:r>
            </a:p>
          </p:txBody>
        </p:sp>
        <p:sp>
          <p:nvSpPr>
            <p:cNvPr id="626" name="Freeform: Shape 625"/>
            <p:cNvSpPr/>
            <p:nvPr/>
          </p:nvSpPr>
          <p:spPr>
            <a:xfrm>
              <a:off x="2890838" y="892969"/>
              <a:ext cx="0" cy="178594"/>
            </a:xfrm>
            <a:custGeom>
              <a:avLst/>
              <a:gdLst>
                <a:gd name="connsiteX0" fmla="*/ 0 w 0"/>
                <a:gd name="connsiteY0" fmla="*/ 0 h 178594"/>
                <a:gd name="connsiteX1" fmla="*/ 0 w 0"/>
                <a:gd name="connsiteY1" fmla="*/ 178594 h 178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78594">
                  <a:moveTo>
                    <a:pt x="0" y="0"/>
                  </a:moveTo>
                  <a:lnTo>
                    <a:pt x="0" y="178594"/>
                  </a:ln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7" name="Freeform: Shape 626"/>
            <p:cNvSpPr/>
            <p:nvPr/>
          </p:nvSpPr>
          <p:spPr>
            <a:xfrm>
              <a:off x="2895600" y="1776413"/>
              <a:ext cx="0" cy="188118"/>
            </a:xfrm>
            <a:custGeom>
              <a:avLst/>
              <a:gdLst>
                <a:gd name="connsiteX0" fmla="*/ 0 w 0"/>
                <a:gd name="connsiteY0" fmla="*/ 188118 h 188118"/>
                <a:gd name="connsiteX1" fmla="*/ 0 w 0"/>
                <a:gd name="connsiteY1" fmla="*/ 0 h 188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88118">
                  <a:moveTo>
                    <a:pt x="0" y="188118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1" name="Group 630"/>
          <p:cNvGrpSpPr/>
          <p:nvPr/>
        </p:nvGrpSpPr>
        <p:grpSpPr>
          <a:xfrm rot="5400000">
            <a:off x="4941252" y="3495981"/>
            <a:ext cx="360000" cy="1440000"/>
            <a:chOff x="2710460" y="705919"/>
            <a:chExt cx="360000" cy="1440000"/>
          </a:xfrm>
        </p:grpSpPr>
        <p:grpSp>
          <p:nvGrpSpPr>
            <p:cNvPr id="632" name="Group 631"/>
            <p:cNvGrpSpPr/>
            <p:nvPr/>
          </p:nvGrpSpPr>
          <p:grpSpPr>
            <a:xfrm>
              <a:off x="2710460" y="705919"/>
              <a:ext cx="360000" cy="1440000"/>
              <a:chOff x="2710460" y="705919"/>
              <a:chExt cx="360000" cy="1440000"/>
            </a:xfrm>
          </p:grpSpPr>
          <p:sp>
            <p:nvSpPr>
              <p:cNvPr id="636" name="Rectangle 635"/>
              <p:cNvSpPr/>
              <p:nvPr/>
            </p:nvSpPr>
            <p:spPr>
              <a:xfrm>
                <a:off x="2710460" y="705919"/>
                <a:ext cx="360000" cy="144000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7" name="Oval 636"/>
              <p:cNvSpPr/>
              <p:nvPr/>
            </p:nvSpPr>
            <p:spPr>
              <a:xfrm>
                <a:off x="2785150" y="770335"/>
                <a:ext cx="210620" cy="231168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638" name="Oval 637"/>
              <p:cNvSpPr/>
              <p:nvPr/>
            </p:nvSpPr>
            <p:spPr>
              <a:xfrm>
                <a:off x="2784402" y="1850335"/>
                <a:ext cx="210620" cy="231168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633" name="Rectangle: Rounded Corners 632"/>
            <p:cNvSpPr/>
            <p:nvPr/>
          </p:nvSpPr>
          <p:spPr>
            <a:xfrm>
              <a:off x="2784402" y="1078706"/>
              <a:ext cx="210620" cy="697707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R4.7k</a:t>
              </a:r>
            </a:p>
          </p:txBody>
        </p:sp>
        <p:sp>
          <p:nvSpPr>
            <p:cNvPr id="634" name="Freeform: Shape 633"/>
            <p:cNvSpPr/>
            <p:nvPr/>
          </p:nvSpPr>
          <p:spPr>
            <a:xfrm>
              <a:off x="2890838" y="892969"/>
              <a:ext cx="0" cy="178594"/>
            </a:xfrm>
            <a:custGeom>
              <a:avLst/>
              <a:gdLst>
                <a:gd name="connsiteX0" fmla="*/ 0 w 0"/>
                <a:gd name="connsiteY0" fmla="*/ 0 h 178594"/>
                <a:gd name="connsiteX1" fmla="*/ 0 w 0"/>
                <a:gd name="connsiteY1" fmla="*/ 178594 h 178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78594">
                  <a:moveTo>
                    <a:pt x="0" y="0"/>
                  </a:moveTo>
                  <a:lnTo>
                    <a:pt x="0" y="178594"/>
                  </a:ln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5" name="Freeform: Shape 634"/>
            <p:cNvSpPr/>
            <p:nvPr/>
          </p:nvSpPr>
          <p:spPr>
            <a:xfrm>
              <a:off x="2895600" y="1776413"/>
              <a:ext cx="0" cy="188118"/>
            </a:xfrm>
            <a:custGeom>
              <a:avLst/>
              <a:gdLst>
                <a:gd name="connsiteX0" fmla="*/ 0 w 0"/>
                <a:gd name="connsiteY0" fmla="*/ 188118 h 188118"/>
                <a:gd name="connsiteX1" fmla="*/ 0 w 0"/>
                <a:gd name="connsiteY1" fmla="*/ 0 h 188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88118">
                  <a:moveTo>
                    <a:pt x="0" y="188118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9" name="Group 638"/>
          <p:cNvGrpSpPr/>
          <p:nvPr/>
        </p:nvGrpSpPr>
        <p:grpSpPr>
          <a:xfrm>
            <a:off x="5134610" y="1894638"/>
            <a:ext cx="360000" cy="1440000"/>
            <a:chOff x="2710460" y="705919"/>
            <a:chExt cx="360000" cy="1440000"/>
          </a:xfrm>
        </p:grpSpPr>
        <p:grpSp>
          <p:nvGrpSpPr>
            <p:cNvPr id="640" name="Group 639"/>
            <p:cNvGrpSpPr/>
            <p:nvPr/>
          </p:nvGrpSpPr>
          <p:grpSpPr>
            <a:xfrm>
              <a:off x="2710460" y="705919"/>
              <a:ext cx="360000" cy="1440000"/>
              <a:chOff x="2710460" y="705919"/>
              <a:chExt cx="360000" cy="1440000"/>
            </a:xfrm>
          </p:grpSpPr>
          <p:sp>
            <p:nvSpPr>
              <p:cNvPr id="644" name="Rectangle 643"/>
              <p:cNvSpPr/>
              <p:nvPr/>
            </p:nvSpPr>
            <p:spPr>
              <a:xfrm>
                <a:off x="2710460" y="705919"/>
                <a:ext cx="360000" cy="144000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5" name="Oval 644"/>
              <p:cNvSpPr/>
              <p:nvPr/>
            </p:nvSpPr>
            <p:spPr>
              <a:xfrm>
                <a:off x="2785150" y="770335"/>
                <a:ext cx="210620" cy="231168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646" name="Oval 645"/>
              <p:cNvSpPr/>
              <p:nvPr/>
            </p:nvSpPr>
            <p:spPr>
              <a:xfrm>
                <a:off x="2784402" y="1850335"/>
                <a:ext cx="210620" cy="231168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641" name="Rectangle: Rounded Corners 640"/>
            <p:cNvSpPr/>
            <p:nvPr/>
          </p:nvSpPr>
          <p:spPr>
            <a:xfrm>
              <a:off x="2784402" y="1078706"/>
              <a:ext cx="210620" cy="697707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R10k</a:t>
              </a:r>
            </a:p>
          </p:txBody>
        </p:sp>
        <p:sp>
          <p:nvSpPr>
            <p:cNvPr id="642" name="Freeform: Shape 641"/>
            <p:cNvSpPr/>
            <p:nvPr/>
          </p:nvSpPr>
          <p:spPr>
            <a:xfrm>
              <a:off x="2890838" y="892969"/>
              <a:ext cx="0" cy="178594"/>
            </a:xfrm>
            <a:custGeom>
              <a:avLst/>
              <a:gdLst>
                <a:gd name="connsiteX0" fmla="*/ 0 w 0"/>
                <a:gd name="connsiteY0" fmla="*/ 0 h 178594"/>
                <a:gd name="connsiteX1" fmla="*/ 0 w 0"/>
                <a:gd name="connsiteY1" fmla="*/ 178594 h 178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78594">
                  <a:moveTo>
                    <a:pt x="0" y="0"/>
                  </a:moveTo>
                  <a:lnTo>
                    <a:pt x="0" y="178594"/>
                  </a:ln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3" name="Freeform: Shape 642"/>
            <p:cNvSpPr/>
            <p:nvPr/>
          </p:nvSpPr>
          <p:spPr>
            <a:xfrm>
              <a:off x="2895600" y="1776413"/>
              <a:ext cx="0" cy="188118"/>
            </a:xfrm>
            <a:custGeom>
              <a:avLst/>
              <a:gdLst>
                <a:gd name="connsiteX0" fmla="*/ 0 w 0"/>
                <a:gd name="connsiteY0" fmla="*/ 188118 h 188118"/>
                <a:gd name="connsiteX1" fmla="*/ 0 w 0"/>
                <a:gd name="connsiteY1" fmla="*/ 0 h 188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88118">
                  <a:moveTo>
                    <a:pt x="0" y="188118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: Shape 10"/>
          <p:cNvSpPr/>
          <p:nvPr/>
        </p:nvSpPr>
        <p:spPr>
          <a:xfrm>
            <a:off x="5296328" y="3498351"/>
            <a:ext cx="333910" cy="0"/>
          </a:xfrm>
          <a:custGeom>
            <a:avLst/>
            <a:gdLst>
              <a:gd name="connsiteX0" fmla="*/ 333910 w 333910"/>
              <a:gd name="connsiteY0" fmla="*/ 0 h 0"/>
              <a:gd name="connsiteX1" fmla="*/ 0 w 33391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33910">
                <a:moveTo>
                  <a:pt x="333910" y="0"/>
                </a:moveTo>
                <a:lnTo>
                  <a:pt x="0" y="0"/>
                </a:ln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7" name="Freeform: Shape 646"/>
          <p:cNvSpPr/>
          <p:nvPr/>
        </p:nvSpPr>
        <p:spPr>
          <a:xfrm>
            <a:off x="5296328" y="3868532"/>
            <a:ext cx="333910" cy="0"/>
          </a:xfrm>
          <a:custGeom>
            <a:avLst/>
            <a:gdLst>
              <a:gd name="connsiteX0" fmla="*/ 333910 w 333910"/>
              <a:gd name="connsiteY0" fmla="*/ 0 h 0"/>
              <a:gd name="connsiteX1" fmla="*/ 0 w 33391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33910">
                <a:moveTo>
                  <a:pt x="333910" y="0"/>
                </a:moveTo>
                <a:lnTo>
                  <a:pt x="0" y="0"/>
                </a:ln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/>
          <p:cNvSpPr/>
          <p:nvPr/>
        </p:nvSpPr>
        <p:spPr>
          <a:xfrm>
            <a:off x="5645426" y="4214191"/>
            <a:ext cx="1118862" cy="363489"/>
          </a:xfrm>
          <a:custGeom>
            <a:avLst/>
            <a:gdLst>
              <a:gd name="connsiteX0" fmla="*/ 0 w 1118862"/>
              <a:gd name="connsiteY0" fmla="*/ 0 h 363489"/>
              <a:gd name="connsiteX1" fmla="*/ 380527 w 1118862"/>
              <a:gd name="connsiteY1" fmla="*/ 0 h 363489"/>
              <a:gd name="connsiteX2" fmla="*/ 380527 w 1118862"/>
              <a:gd name="connsiteY2" fmla="*/ 363489 h 363489"/>
              <a:gd name="connsiteX3" fmla="*/ 1118862 w 1118862"/>
              <a:gd name="connsiteY3" fmla="*/ 363489 h 363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8862" h="363489">
                <a:moveTo>
                  <a:pt x="0" y="0"/>
                </a:moveTo>
                <a:lnTo>
                  <a:pt x="380527" y="0"/>
                </a:lnTo>
                <a:lnTo>
                  <a:pt x="380527" y="363489"/>
                </a:lnTo>
                <a:lnTo>
                  <a:pt x="1118862" y="363489"/>
                </a:ln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 flipH="1">
            <a:off x="26505" y="4892500"/>
            <a:ext cx="47067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Resistors first, top-side.  Don’t cut leads</a:t>
            </a:r>
          </a:p>
          <a:p>
            <a:pPr marL="342900" indent="-342900">
              <a:buAutoNum type="arabicPeriod"/>
            </a:pPr>
            <a:r>
              <a:rPr lang="en-US" dirty="0"/>
              <a:t>Then traces, bottom side, surfacing topside for MCU connections.  Bend resistor leads back and solder.</a:t>
            </a:r>
          </a:p>
          <a:p>
            <a:pPr marL="342900" indent="-342900">
              <a:buAutoNum type="arabicPeriod"/>
            </a:pPr>
            <a:r>
              <a:rPr lang="en-US" dirty="0"/>
              <a:t>Then MCU, leads flying, connect traces</a:t>
            </a:r>
          </a:p>
          <a:p>
            <a:pPr marL="342900" indent="-342900">
              <a:buAutoNum type="arabicPeriod"/>
            </a:pPr>
            <a:r>
              <a:rPr lang="en-US" dirty="0"/>
              <a:t>Headers and header/MCU connections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0079" y="166915"/>
            <a:ext cx="2501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MCU Layer</a:t>
            </a:r>
          </a:p>
        </p:txBody>
      </p:sp>
      <p:sp>
        <p:nvSpPr>
          <p:cNvPr id="649" name="Oval 648"/>
          <p:cNvSpPr/>
          <p:nvPr/>
        </p:nvSpPr>
        <p:spPr>
          <a:xfrm>
            <a:off x="6279715" y="4468756"/>
            <a:ext cx="210620" cy="231168"/>
          </a:xfrm>
          <a:prstGeom prst="ellipse">
            <a:avLst/>
          </a:prstGeom>
          <a:solidFill>
            <a:srgbClr val="0070C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650" name="Oval 649"/>
          <p:cNvSpPr/>
          <p:nvPr/>
        </p:nvSpPr>
        <p:spPr>
          <a:xfrm>
            <a:off x="4845439" y="4469392"/>
            <a:ext cx="210620" cy="231168"/>
          </a:xfrm>
          <a:prstGeom prst="ellipse">
            <a:avLst/>
          </a:prstGeom>
          <a:solidFill>
            <a:srgbClr val="0070C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16" name="Freeform: Shape 15"/>
          <p:cNvSpPr/>
          <p:nvPr/>
        </p:nvSpPr>
        <p:spPr>
          <a:xfrm>
            <a:off x="5322013" y="2054831"/>
            <a:ext cx="1448657" cy="0"/>
          </a:xfrm>
          <a:custGeom>
            <a:avLst/>
            <a:gdLst>
              <a:gd name="connsiteX0" fmla="*/ 1448657 w 1448657"/>
              <a:gd name="connsiteY0" fmla="*/ 0 h 0"/>
              <a:gd name="connsiteX1" fmla="*/ 0 w 1448657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48657">
                <a:moveTo>
                  <a:pt x="1448657" y="0"/>
                </a:moveTo>
                <a:lnTo>
                  <a:pt x="0" y="0"/>
                </a:ln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/>
          <p:cNvSpPr/>
          <p:nvPr/>
        </p:nvSpPr>
        <p:spPr>
          <a:xfrm>
            <a:off x="4592548" y="3133618"/>
            <a:ext cx="719191" cy="1448656"/>
          </a:xfrm>
          <a:custGeom>
            <a:avLst/>
            <a:gdLst>
              <a:gd name="connsiteX0" fmla="*/ 719191 w 719191"/>
              <a:gd name="connsiteY0" fmla="*/ 0 h 1448656"/>
              <a:gd name="connsiteX1" fmla="*/ 719191 w 719191"/>
              <a:gd name="connsiteY1" fmla="*/ 1448656 h 1448656"/>
              <a:gd name="connsiteX2" fmla="*/ 0 w 719191"/>
              <a:gd name="connsiteY2" fmla="*/ 1448656 h 1448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9191" h="1448656">
                <a:moveTo>
                  <a:pt x="719191" y="0"/>
                </a:moveTo>
                <a:lnTo>
                  <a:pt x="719191" y="1448656"/>
                </a:lnTo>
                <a:lnTo>
                  <a:pt x="0" y="1448656"/>
                </a:ln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/>
          <p:cNvSpPr/>
          <p:nvPr/>
        </p:nvSpPr>
        <p:spPr>
          <a:xfrm>
            <a:off x="6015007" y="2059969"/>
            <a:ext cx="750526" cy="1094197"/>
          </a:xfrm>
          <a:custGeom>
            <a:avLst/>
            <a:gdLst>
              <a:gd name="connsiteX0" fmla="*/ 369870 w 369870"/>
              <a:gd name="connsiteY0" fmla="*/ 1094197 h 1094197"/>
              <a:gd name="connsiteX1" fmla="*/ 0 w 369870"/>
              <a:gd name="connsiteY1" fmla="*/ 1094197 h 1094197"/>
              <a:gd name="connsiteX2" fmla="*/ 0 w 369870"/>
              <a:gd name="connsiteY2" fmla="*/ 0 h 1094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9870" h="1094197">
                <a:moveTo>
                  <a:pt x="369870" y="1094197"/>
                </a:moveTo>
                <a:lnTo>
                  <a:pt x="0" y="1094197"/>
                </a:lnTo>
                <a:lnTo>
                  <a:pt x="0" y="0"/>
                </a:ln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8594682" y="3282941"/>
            <a:ext cx="33730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16 to RST for sleep mode</a:t>
            </a:r>
          </a:p>
          <a:p>
            <a:r>
              <a:rPr lang="en-US" i="1" dirty="0">
                <a:solidFill>
                  <a:srgbClr val="FF0000"/>
                </a:solidFill>
              </a:rPr>
              <a:t>Need to test orientation with resistor and </a:t>
            </a:r>
            <a:r>
              <a:rPr lang="en-US" i="1" dirty="0" err="1">
                <a:solidFill>
                  <a:srgbClr val="FF0000"/>
                </a:solidFill>
              </a:rPr>
              <a:t>Gnd</a:t>
            </a:r>
            <a:r>
              <a:rPr lang="en-US" i="1" dirty="0">
                <a:solidFill>
                  <a:srgbClr val="FF0000"/>
                </a:solidFill>
              </a:rPr>
              <a:t> before/after before finalizing?</a:t>
            </a:r>
          </a:p>
        </p:txBody>
      </p:sp>
      <p:sp>
        <p:nvSpPr>
          <p:cNvPr id="651" name="Oval 650"/>
          <p:cNvSpPr/>
          <p:nvPr/>
        </p:nvSpPr>
        <p:spPr>
          <a:xfrm>
            <a:off x="6293647" y="3049612"/>
            <a:ext cx="210620" cy="231168"/>
          </a:xfrm>
          <a:prstGeom prst="ellipse">
            <a:avLst/>
          </a:prstGeom>
          <a:solidFill>
            <a:srgbClr val="0070C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652" name="Oval 651"/>
          <p:cNvSpPr/>
          <p:nvPr/>
        </p:nvSpPr>
        <p:spPr>
          <a:xfrm>
            <a:off x="6281713" y="1963256"/>
            <a:ext cx="210620" cy="231168"/>
          </a:xfrm>
          <a:prstGeom prst="ellipse">
            <a:avLst/>
          </a:prstGeom>
          <a:solidFill>
            <a:srgbClr val="0070C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653" name="TextBox 652"/>
          <p:cNvSpPr txBox="1"/>
          <p:nvPr/>
        </p:nvSpPr>
        <p:spPr>
          <a:xfrm>
            <a:off x="117444" y="579279"/>
            <a:ext cx="33730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!!!Update!!!</a:t>
            </a:r>
          </a:p>
          <a:p>
            <a:r>
              <a:rPr lang="en-US" dirty="0">
                <a:solidFill>
                  <a:srgbClr val="FF0000"/>
                </a:solidFill>
              </a:rPr>
              <a:t>Need to reverse layout with MCU on top, because of stacking headers!!!!</a:t>
            </a:r>
          </a:p>
          <a:p>
            <a:r>
              <a:rPr lang="en-US" dirty="0">
                <a:solidFill>
                  <a:srgbClr val="FF0000"/>
                </a:solidFill>
              </a:rPr>
              <a:t>CH_PD to VCC (via 10k?)</a:t>
            </a:r>
          </a:p>
          <a:p>
            <a:r>
              <a:rPr lang="en-US" dirty="0">
                <a:solidFill>
                  <a:srgbClr val="FF0000"/>
                </a:solidFill>
              </a:rPr>
              <a:t>16 to RST after resistor?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-42105" y="3889722"/>
            <a:ext cx="18066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Huzzah 15 has 4.7k, not 10k</a:t>
            </a:r>
          </a:p>
        </p:txBody>
      </p:sp>
      <p:sp>
        <p:nvSpPr>
          <p:cNvPr id="654" name="TextBox 653"/>
          <p:cNvSpPr txBox="1"/>
          <p:nvPr/>
        </p:nvSpPr>
        <p:spPr>
          <a:xfrm>
            <a:off x="9267741" y="2424340"/>
            <a:ext cx="2026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Huzzah CH_PD has 10k</a:t>
            </a:r>
          </a:p>
        </p:txBody>
      </p:sp>
    </p:spTree>
    <p:extLst>
      <p:ext uri="{BB962C8B-B14F-4D97-AF65-F5344CB8AC3E}">
        <p14:creationId xmlns:p14="http://schemas.microsoft.com/office/powerpoint/2010/main" val="1974079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" name="Group 439"/>
          <p:cNvGrpSpPr/>
          <p:nvPr/>
        </p:nvGrpSpPr>
        <p:grpSpPr>
          <a:xfrm>
            <a:off x="1661256" y="1093231"/>
            <a:ext cx="7703573" cy="5149432"/>
            <a:chOff x="1661256" y="1093231"/>
            <a:chExt cx="7703573" cy="5149432"/>
          </a:xfrm>
        </p:grpSpPr>
        <p:grpSp>
          <p:nvGrpSpPr>
            <p:cNvPr id="438" name="Group 437"/>
            <p:cNvGrpSpPr/>
            <p:nvPr/>
          </p:nvGrpSpPr>
          <p:grpSpPr>
            <a:xfrm>
              <a:off x="1661256" y="1093231"/>
              <a:ext cx="7703573" cy="5149432"/>
              <a:chOff x="1661256" y="1093231"/>
              <a:chExt cx="7703573" cy="5149432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1661256" y="1093231"/>
                <a:ext cx="7703573" cy="5149432"/>
                <a:chOff x="1661256" y="1093231"/>
                <a:chExt cx="7703573" cy="5149432"/>
              </a:xfrm>
            </p:grpSpPr>
            <p:grpSp>
              <p:nvGrpSpPr>
                <p:cNvPr id="5" name="Group 4"/>
                <p:cNvGrpSpPr/>
                <p:nvPr/>
              </p:nvGrpSpPr>
              <p:grpSpPr>
                <a:xfrm>
                  <a:off x="4488552" y="1093231"/>
                  <a:ext cx="2372116" cy="3671109"/>
                  <a:chOff x="5666166" y="601038"/>
                  <a:chExt cx="2372116" cy="3671109"/>
                </a:xfrm>
              </p:grpSpPr>
              <p:sp>
                <p:nvSpPr>
                  <p:cNvPr id="302" name="Rectangle 301"/>
                  <p:cNvSpPr/>
                  <p:nvPr/>
                </p:nvSpPr>
                <p:spPr>
                  <a:xfrm>
                    <a:off x="5771476" y="601038"/>
                    <a:ext cx="2188396" cy="3671109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03" name="Oval 302"/>
                  <p:cNvSpPr/>
                  <p:nvPr/>
                </p:nvSpPr>
                <p:spPr>
                  <a:xfrm>
                    <a:off x="5667662" y="1456563"/>
                    <a:ext cx="210620" cy="231168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  <p:sp>
                <p:nvSpPr>
                  <p:cNvPr id="304" name="Oval 303"/>
                  <p:cNvSpPr/>
                  <p:nvPr/>
                </p:nvSpPr>
                <p:spPr>
                  <a:xfrm>
                    <a:off x="7827662" y="1456563"/>
                    <a:ext cx="210620" cy="231168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  <p:sp>
                <p:nvSpPr>
                  <p:cNvPr id="305" name="Oval 304"/>
                  <p:cNvSpPr/>
                  <p:nvPr/>
                </p:nvSpPr>
                <p:spPr>
                  <a:xfrm>
                    <a:off x="5667662" y="1816563"/>
                    <a:ext cx="210620" cy="231168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  <p:sp>
                <p:nvSpPr>
                  <p:cNvPr id="306" name="Oval 305"/>
                  <p:cNvSpPr/>
                  <p:nvPr/>
                </p:nvSpPr>
                <p:spPr>
                  <a:xfrm>
                    <a:off x="7827662" y="1816563"/>
                    <a:ext cx="210620" cy="231168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  <p:sp>
                <p:nvSpPr>
                  <p:cNvPr id="307" name="Oval 306"/>
                  <p:cNvSpPr/>
                  <p:nvPr/>
                </p:nvSpPr>
                <p:spPr>
                  <a:xfrm>
                    <a:off x="5666914" y="2176563"/>
                    <a:ext cx="210620" cy="231168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  <p:sp>
                <p:nvSpPr>
                  <p:cNvPr id="308" name="Oval 307"/>
                  <p:cNvSpPr/>
                  <p:nvPr/>
                </p:nvSpPr>
                <p:spPr>
                  <a:xfrm>
                    <a:off x="7826914" y="2176563"/>
                    <a:ext cx="210620" cy="231168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  <p:sp>
                <p:nvSpPr>
                  <p:cNvPr id="309" name="Oval 308"/>
                  <p:cNvSpPr/>
                  <p:nvPr/>
                </p:nvSpPr>
                <p:spPr>
                  <a:xfrm>
                    <a:off x="5666914" y="2536563"/>
                    <a:ext cx="210620" cy="231168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  <p:sp>
                <p:nvSpPr>
                  <p:cNvPr id="310" name="Oval 309"/>
                  <p:cNvSpPr/>
                  <p:nvPr/>
                </p:nvSpPr>
                <p:spPr>
                  <a:xfrm>
                    <a:off x="7826914" y="2536563"/>
                    <a:ext cx="210620" cy="231168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  <p:sp>
                <p:nvSpPr>
                  <p:cNvPr id="311" name="Oval 310"/>
                  <p:cNvSpPr/>
                  <p:nvPr/>
                </p:nvSpPr>
                <p:spPr>
                  <a:xfrm>
                    <a:off x="5666914" y="2896563"/>
                    <a:ext cx="210620" cy="231168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  <p:sp>
                <p:nvSpPr>
                  <p:cNvPr id="312" name="Oval 311"/>
                  <p:cNvSpPr/>
                  <p:nvPr/>
                </p:nvSpPr>
                <p:spPr>
                  <a:xfrm>
                    <a:off x="7826914" y="2896563"/>
                    <a:ext cx="210620" cy="231168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  <p:sp>
                <p:nvSpPr>
                  <p:cNvPr id="313" name="Oval 312"/>
                  <p:cNvSpPr/>
                  <p:nvPr/>
                </p:nvSpPr>
                <p:spPr>
                  <a:xfrm>
                    <a:off x="5666914" y="3256563"/>
                    <a:ext cx="210620" cy="231168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  <p:sp>
                <p:nvSpPr>
                  <p:cNvPr id="314" name="Oval 313"/>
                  <p:cNvSpPr/>
                  <p:nvPr/>
                </p:nvSpPr>
                <p:spPr>
                  <a:xfrm>
                    <a:off x="7826914" y="3256563"/>
                    <a:ext cx="210620" cy="231168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  <p:sp>
                <p:nvSpPr>
                  <p:cNvPr id="315" name="Oval 314"/>
                  <p:cNvSpPr/>
                  <p:nvPr/>
                </p:nvSpPr>
                <p:spPr>
                  <a:xfrm>
                    <a:off x="5666166" y="3616563"/>
                    <a:ext cx="210620" cy="231168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  <p:sp>
                <p:nvSpPr>
                  <p:cNvPr id="316" name="Oval 315"/>
                  <p:cNvSpPr/>
                  <p:nvPr/>
                </p:nvSpPr>
                <p:spPr>
                  <a:xfrm>
                    <a:off x="7826166" y="3616563"/>
                    <a:ext cx="210620" cy="231168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  <p:sp>
                <p:nvSpPr>
                  <p:cNvPr id="317" name="Oval 316"/>
                  <p:cNvSpPr/>
                  <p:nvPr/>
                </p:nvSpPr>
                <p:spPr>
                  <a:xfrm>
                    <a:off x="5666166" y="3976563"/>
                    <a:ext cx="210620" cy="231168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  <p:sp>
                <p:nvSpPr>
                  <p:cNvPr id="318" name="Oval 317"/>
                  <p:cNvSpPr/>
                  <p:nvPr/>
                </p:nvSpPr>
                <p:spPr>
                  <a:xfrm>
                    <a:off x="7826166" y="3976563"/>
                    <a:ext cx="210620" cy="231168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  <p:sp>
                <p:nvSpPr>
                  <p:cNvPr id="319" name="TextBox 318"/>
                  <p:cNvSpPr txBox="1"/>
                  <p:nvPr/>
                </p:nvSpPr>
                <p:spPr>
                  <a:xfrm>
                    <a:off x="6305365" y="615596"/>
                    <a:ext cx="102624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BOTTOM</a:t>
                    </a:r>
                  </a:p>
                </p:txBody>
              </p:sp>
            </p:grpSp>
            <p:grpSp>
              <p:nvGrpSpPr>
                <p:cNvPr id="6" name="Group 5"/>
                <p:cNvGrpSpPr/>
                <p:nvPr/>
              </p:nvGrpSpPr>
              <p:grpSpPr>
                <a:xfrm>
                  <a:off x="4047751" y="1884745"/>
                  <a:ext cx="3241496" cy="2880000"/>
                  <a:chOff x="2952325" y="1500026"/>
                  <a:chExt cx="3241496" cy="2880000"/>
                </a:xfrm>
                <a:noFill/>
              </p:grpSpPr>
              <p:grpSp>
                <p:nvGrpSpPr>
                  <p:cNvPr id="86" name="Group 85"/>
                  <p:cNvGrpSpPr/>
                  <p:nvPr/>
                </p:nvGrpSpPr>
                <p:grpSpPr>
                  <a:xfrm>
                    <a:off x="2953821" y="150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300" name="Rectangle 299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01" name="Oval 300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87" name="Group 86"/>
                  <p:cNvGrpSpPr/>
                  <p:nvPr/>
                </p:nvGrpSpPr>
                <p:grpSpPr>
                  <a:xfrm>
                    <a:off x="3313821" y="150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298" name="Rectangle 297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9" name="Oval 298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88" name="Group 87"/>
                  <p:cNvGrpSpPr/>
                  <p:nvPr/>
                </p:nvGrpSpPr>
                <p:grpSpPr>
                  <a:xfrm>
                    <a:off x="3673821" y="150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296" name="Rectangle 295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7" name="Oval 296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89" name="Group 88"/>
                  <p:cNvGrpSpPr/>
                  <p:nvPr/>
                </p:nvGrpSpPr>
                <p:grpSpPr>
                  <a:xfrm>
                    <a:off x="4033821" y="150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294" name="Rectangle 293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5" name="Oval 294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90" name="Group 89"/>
                  <p:cNvGrpSpPr/>
                  <p:nvPr/>
                </p:nvGrpSpPr>
                <p:grpSpPr>
                  <a:xfrm>
                    <a:off x="4393821" y="150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292" name="Rectangle 291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3" name="Oval 292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91" name="Group 90"/>
                  <p:cNvGrpSpPr/>
                  <p:nvPr/>
                </p:nvGrpSpPr>
                <p:grpSpPr>
                  <a:xfrm>
                    <a:off x="4753821" y="150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290" name="Rectangle 289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1" name="Oval 290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92" name="Group 91"/>
                  <p:cNvGrpSpPr/>
                  <p:nvPr/>
                </p:nvGrpSpPr>
                <p:grpSpPr>
                  <a:xfrm>
                    <a:off x="5113821" y="150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288" name="Rectangle 287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9" name="Oval 288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93" name="Group 92"/>
                  <p:cNvGrpSpPr/>
                  <p:nvPr/>
                </p:nvGrpSpPr>
                <p:grpSpPr>
                  <a:xfrm>
                    <a:off x="5473821" y="150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286" name="Rectangle 285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7" name="Oval 286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94" name="Group 93"/>
                  <p:cNvGrpSpPr/>
                  <p:nvPr/>
                </p:nvGrpSpPr>
                <p:grpSpPr>
                  <a:xfrm>
                    <a:off x="5833821" y="150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284" name="Rectangle 283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5" name="Oval 284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95" name="Group 94"/>
                  <p:cNvGrpSpPr/>
                  <p:nvPr/>
                </p:nvGrpSpPr>
                <p:grpSpPr>
                  <a:xfrm>
                    <a:off x="2953821" y="186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282" name="Rectangle 281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3" name="Oval 282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96" name="Group 95"/>
                  <p:cNvGrpSpPr/>
                  <p:nvPr/>
                </p:nvGrpSpPr>
                <p:grpSpPr>
                  <a:xfrm>
                    <a:off x="3313821" y="186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280" name="Rectangle 279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1" name="Oval 280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97" name="Group 96"/>
                  <p:cNvGrpSpPr/>
                  <p:nvPr/>
                </p:nvGrpSpPr>
                <p:grpSpPr>
                  <a:xfrm>
                    <a:off x="3673821" y="186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278" name="Rectangle 277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9" name="Oval 278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98" name="Group 97"/>
                  <p:cNvGrpSpPr/>
                  <p:nvPr/>
                </p:nvGrpSpPr>
                <p:grpSpPr>
                  <a:xfrm>
                    <a:off x="4033821" y="186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276" name="Rectangle 275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7" name="Oval 276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99" name="Group 98"/>
                  <p:cNvGrpSpPr/>
                  <p:nvPr/>
                </p:nvGrpSpPr>
                <p:grpSpPr>
                  <a:xfrm>
                    <a:off x="4393821" y="186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274" name="Rectangle 273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5" name="Oval 274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100" name="Group 99"/>
                  <p:cNvGrpSpPr/>
                  <p:nvPr/>
                </p:nvGrpSpPr>
                <p:grpSpPr>
                  <a:xfrm>
                    <a:off x="4753821" y="186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272" name="Rectangle 271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3" name="Oval 272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101" name="Group 100"/>
                  <p:cNvGrpSpPr/>
                  <p:nvPr/>
                </p:nvGrpSpPr>
                <p:grpSpPr>
                  <a:xfrm>
                    <a:off x="5113821" y="186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270" name="Rectangle 269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1" name="Oval 270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102" name="Group 101"/>
                  <p:cNvGrpSpPr/>
                  <p:nvPr/>
                </p:nvGrpSpPr>
                <p:grpSpPr>
                  <a:xfrm>
                    <a:off x="5473821" y="186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268" name="Rectangle 267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9" name="Oval 268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103" name="Group 102"/>
                  <p:cNvGrpSpPr/>
                  <p:nvPr/>
                </p:nvGrpSpPr>
                <p:grpSpPr>
                  <a:xfrm>
                    <a:off x="5833821" y="186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266" name="Rectangle 265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7" name="Oval 266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104" name="Group 103"/>
                  <p:cNvGrpSpPr/>
                  <p:nvPr/>
                </p:nvGrpSpPr>
                <p:grpSpPr>
                  <a:xfrm>
                    <a:off x="2953073" y="222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264" name="Rectangle 263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5" name="Oval 264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105" name="Group 104"/>
                  <p:cNvGrpSpPr/>
                  <p:nvPr/>
                </p:nvGrpSpPr>
                <p:grpSpPr>
                  <a:xfrm>
                    <a:off x="3313073" y="222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262" name="Rectangle 261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3" name="Oval 262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106" name="Group 105"/>
                  <p:cNvGrpSpPr/>
                  <p:nvPr/>
                </p:nvGrpSpPr>
                <p:grpSpPr>
                  <a:xfrm>
                    <a:off x="3673073" y="222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260" name="Rectangle 259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1" name="Oval 260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107" name="Group 106"/>
                  <p:cNvGrpSpPr/>
                  <p:nvPr/>
                </p:nvGrpSpPr>
                <p:grpSpPr>
                  <a:xfrm>
                    <a:off x="4033073" y="222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258" name="Rectangle 257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9" name="Oval 258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108" name="Group 107"/>
                  <p:cNvGrpSpPr/>
                  <p:nvPr/>
                </p:nvGrpSpPr>
                <p:grpSpPr>
                  <a:xfrm>
                    <a:off x="4393073" y="222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256" name="Rectangle 255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7" name="Oval 256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109" name="Group 108"/>
                  <p:cNvGrpSpPr/>
                  <p:nvPr/>
                </p:nvGrpSpPr>
                <p:grpSpPr>
                  <a:xfrm>
                    <a:off x="4753073" y="222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254" name="Rectangle 253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5" name="Oval 254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110" name="Group 109"/>
                  <p:cNvGrpSpPr/>
                  <p:nvPr/>
                </p:nvGrpSpPr>
                <p:grpSpPr>
                  <a:xfrm>
                    <a:off x="5113073" y="222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252" name="Rectangle 251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3" name="Oval 252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111" name="Group 110"/>
                  <p:cNvGrpSpPr/>
                  <p:nvPr/>
                </p:nvGrpSpPr>
                <p:grpSpPr>
                  <a:xfrm>
                    <a:off x="5473073" y="222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250" name="Rectangle 249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1" name="Oval 250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112" name="Group 111"/>
                  <p:cNvGrpSpPr/>
                  <p:nvPr/>
                </p:nvGrpSpPr>
                <p:grpSpPr>
                  <a:xfrm>
                    <a:off x="5833073" y="222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248" name="Rectangle 247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49" name="Oval 248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113" name="Group 112"/>
                  <p:cNvGrpSpPr/>
                  <p:nvPr/>
                </p:nvGrpSpPr>
                <p:grpSpPr>
                  <a:xfrm>
                    <a:off x="2953073" y="258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246" name="Rectangle 245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247" name="Oval 246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114" name="Group 113"/>
                  <p:cNvGrpSpPr/>
                  <p:nvPr/>
                </p:nvGrpSpPr>
                <p:grpSpPr>
                  <a:xfrm>
                    <a:off x="3313073" y="258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244" name="Rectangle 243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45" name="Oval 244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115" name="Group 114"/>
                  <p:cNvGrpSpPr/>
                  <p:nvPr/>
                </p:nvGrpSpPr>
                <p:grpSpPr>
                  <a:xfrm>
                    <a:off x="3673073" y="258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242" name="Rectangle 241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43" name="Oval 242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116" name="Group 115"/>
                  <p:cNvGrpSpPr/>
                  <p:nvPr/>
                </p:nvGrpSpPr>
                <p:grpSpPr>
                  <a:xfrm>
                    <a:off x="4033073" y="258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240" name="Rectangle 239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41" name="Oval 240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117" name="Group 116"/>
                  <p:cNvGrpSpPr/>
                  <p:nvPr/>
                </p:nvGrpSpPr>
                <p:grpSpPr>
                  <a:xfrm>
                    <a:off x="4393073" y="258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238" name="Rectangle 237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9" name="Oval 238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118" name="Group 117"/>
                  <p:cNvGrpSpPr/>
                  <p:nvPr/>
                </p:nvGrpSpPr>
                <p:grpSpPr>
                  <a:xfrm>
                    <a:off x="4753073" y="258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236" name="Rectangle 235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7" name="Oval 236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119" name="Group 118"/>
                  <p:cNvGrpSpPr/>
                  <p:nvPr/>
                </p:nvGrpSpPr>
                <p:grpSpPr>
                  <a:xfrm>
                    <a:off x="5113073" y="258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234" name="Rectangle 233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5" name="Oval 234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120" name="Group 119"/>
                  <p:cNvGrpSpPr/>
                  <p:nvPr/>
                </p:nvGrpSpPr>
                <p:grpSpPr>
                  <a:xfrm>
                    <a:off x="5473073" y="258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232" name="Rectangle 231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3" name="Oval 232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121" name="Group 120"/>
                  <p:cNvGrpSpPr/>
                  <p:nvPr/>
                </p:nvGrpSpPr>
                <p:grpSpPr>
                  <a:xfrm>
                    <a:off x="5833073" y="258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230" name="Rectangle 229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1" name="Oval 230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122" name="Group 121"/>
                  <p:cNvGrpSpPr/>
                  <p:nvPr/>
                </p:nvGrpSpPr>
                <p:grpSpPr>
                  <a:xfrm>
                    <a:off x="2953073" y="294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228" name="Rectangle 227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9" name="Oval 228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123" name="Group 122"/>
                  <p:cNvGrpSpPr/>
                  <p:nvPr/>
                </p:nvGrpSpPr>
                <p:grpSpPr>
                  <a:xfrm>
                    <a:off x="3313073" y="294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226" name="Rectangle 225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7" name="Oval 226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124" name="Group 123"/>
                  <p:cNvGrpSpPr/>
                  <p:nvPr/>
                </p:nvGrpSpPr>
                <p:grpSpPr>
                  <a:xfrm>
                    <a:off x="3673073" y="294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224" name="Rectangle 223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5" name="Oval 224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125" name="Group 124"/>
                  <p:cNvGrpSpPr/>
                  <p:nvPr/>
                </p:nvGrpSpPr>
                <p:grpSpPr>
                  <a:xfrm>
                    <a:off x="4033073" y="294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222" name="Rectangle 221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3" name="Oval 222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126" name="Group 125"/>
                  <p:cNvGrpSpPr/>
                  <p:nvPr/>
                </p:nvGrpSpPr>
                <p:grpSpPr>
                  <a:xfrm>
                    <a:off x="4393073" y="294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220" name="Rectangle 219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1" name="Oval 220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127" name="Group 126"/>
                  <p:cNvGrpSpPr/>
                  <p:nvPr/>
                </p:nvGrpSpPr>
                <p:grpSpPr>
                  <a:xfrm>
                    <a:off x="4753073" y="294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218" name="Rectangle 217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9" name="Oval 218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128" name="Group 127"/>
                  <p:cNvGrpSpPr/>
                  <p:nvPr/>
                </p:nvGrpSpPr>
                <p:grpSpPr>
                  <a:xfrm>
                    <a:off x="5113073" y="294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216" name="Rectangle 215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7" name="Oval 216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129" name="Group 128"/>
                  <p:cNvGrpSpPr/>
                  <p:nvPr/>
                </p:nvGrpSpPr>
                <p:grpSpPr>
                  <a:xfrm>
                    <a:off x="5473073" y="294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214" name="Rectangle 213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5" name="Oval 214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130" name="Group 129"/>
                  <p:cNvGrpSpPr/>
                  <p:nvPr/>
                </p:nvGrpSpPr>
                <p:grpSpPr>
                  <a:xfrm>
                    <a:off x="5833073" y="294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212" name="Rectangle 211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3" name="Oval 212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131" name="Group 130"/>
                  <p:cNvGrpSpPr/>
                  <p:nvPr/>
                </p:nvGrpSpPr>
                <p:grpSpPr>
                  <a:xfrm>
                    <a:off x="2953073" y="330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210" name="Rectangle 209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1" name="Oval 210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132" name="Group 131"/>
                  <p:cNvGrpSpPr/>
                  <p:nvPr/>
                </p:nvGrpSpPr>
                <p:grpSpPr>
                  <a:xfrm>
                    <a:off x="3313073" y="330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208" name="Rectangle 207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9" name="Oval 208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133" name="Group 132"/>
                  <p:cNvGrpSpPr/>
                  <p:nvPr/>
                </p:nvGrpSpPr>
                <p:grpSpPr>
                  <a:xfrm>
                    <a:off x="3673073" y="330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206" name="Rectangle 205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7" name="Oval 206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134" name="Group 133"/>
                  <p:cNvGrpSpPr/>
                  <p:nvPr/>
                </p:nvGrpSpPr>
                <p:grpSpPr>
                  <a:xfrm>
                    <a:off x="4033073" y="330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204" name="Rectangle 203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5" name="Oval 204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135" name="Group 134"/>
                  <p:cNvGrpSpPr/>
                  <p:nvPr/>
                </p:nvGrpSpPr>
                <p:grpSpPr>
                  <a:xfrm>
                    <a:off x="4393073" y="330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202" name="Rectangle 201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3" name="Oval 202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136" name="Group 135"/>
                  <p:cNvGrpSpPr/>
                  <p:nvPr/>
                </p:nvGrpSpPr>
                <p:grpSpPr>
                  <a:xfrm>
                    <a:off x="4753073" y="330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200" name="Rectangle 199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1" name="Oval 200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137" name="Group 136"/>
                  <p:cNvGrpSpPr/>
                  <p:nvPr/>
                </p:nvGrpSpPr>
                <p:grpSpPr>
                  <a:xfrm>
                    <a:off x="5113073" y="330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198" name="Rectangle 197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9" name="Oval 198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138" name="Group 137"/>
                  <p:cNvGrpSpPr/>
                  <p:nvPr/>
                </p:nvGrpSpPr>
                <p:grpSpPr>
                  <a:xfrm>
                    <a:off x="5473073" y="330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196" name="Rectangle 195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7" name="Oval 196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139" name="Group 138"/>
                  <p:cNvGrpSpPr/>
                  <p:nvPr/>
                </p:nvGrpSpPr>
                <p:grpSpPr>
                  <a:xfrm>
                    <a:off x="5833073" y="330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194" name="Rectangle 193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5" name="Oval 194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140" name="Group 139"/>
                  <p:cNvGrpSpPr/>
                  <p:nvPr/>
                </p:nvGrpSpPr>
                <p:grpSpPr>
                  <a:xfrm>
                    <a:off x="2952325" y="366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192" name="Rectangle 191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3" name="Oval 192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141" name="Group 140"/>
                  <p:cNvGrpSpPr/>
                  <p:nvPr/>
                </p:nvGrpSpPr>
                <p:grpSpPr>
                  <a:xfrm>
                    <a:off x="3312325" y="366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190" name="Rectangle 189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1" name="Oval 190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142" name="Group 141"/>
                  <p:cNvGrpSpPr/>
                  <p:nvPr/>
                </p:nvGrpSpPr>
                <p:grpSpPr>
                  <a:xfrm>
                    <a:off x="3672325" y="366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188" name="Rectangle 187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9" name="Oval 188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143" name="Group 142"/>
                  <p:cNvGrpSpPr/>
                  <p:nvPr/>
                </p:nvGrpSpPr>
                <p:grpSpPr>
                  <a:xfrm>
                    <a:off x="4032325" y="366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186" name="Rectangle 185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7" name="Oval 186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144" name="Group 143"/>
                  <p:cNvGrpSpPr/>
                  <p:nvPr/>
                </p:nvGrpSpPr>
                <p:grpSpPr>
                  <a:xfrm>
                    <a:off x="4392325" y="366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184" name="Rectangle 183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5" name="Oval 184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145" name="Group 144"/>
                  <p:cNvGrpSpPr/>
                  <p:nvPr/>
                </p:nvGrpSpPr>
                <p:grpSpPr>
                  <a:xfrm>
                    <a:off x="4752325" y="366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182" name="Rectangle 181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3" name="Oval 182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146" name="Group 145"/>
                  <p:cNvGrpSpPr/>
                  <p:nvPr/>
                </p:nvGrpSpPr>
                <p:grpSpPr>
                  <a:xfrm>
                    <a:off x="5112325" y="366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180" name="Rectangle 179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1" name="Oval 180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147" name="Group 146"/>
                  <p:cNvGrpSpPr/>
                  <p:nvPr/>
                </p:nvGrpSpPr>
                <p:grpSpPr>
                  <a:xfrm>
                    <a:off x="5472325" y="366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178" name="Rectangle 177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9" name="Oval 178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148" name="Group 147"/>
                  <p:cNvGrpSpPr/>
                  <p:nvPr/>
                </p:nvGrpSpPr>
                <p:grpSpPr>
                  <a:xfrm>
                    <a:off x="5832325" y="366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176" name="Rectangle 175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7" name="Oval 176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149" name="Group 148"/>
                  <p:cNvGrpSpPr/>
                  <p:nvPr/>
                </p:nvGrpSpPr>
                <p:grpSpPr>
                  <a:xfrm>
                    <a:off x="2952325" y="402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174" name="Rectangle 173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5" name="Oval 174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150" name="Group 149"/>
                  <p:cNvGrpSpPr/>
                  <p:nvPr/>
                </p:nvGrpSpPr>
                <p:grpSpPr>
                  <a:xfrm>
                    <a:off x="3312325" y="402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172" name="Rectangle 171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3" name="Oval 172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151" name="Group 150"/>
                  <p:cNvGrpSpPr/>
                  <p:nvPr/>
                </p:nvGrpSpPr>
                <p:grpSpPr>
                  <a:xfrm>
                    <a:off x="3672325" y="402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170" name="Rectangle 169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1" name="Oval 170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 w="9525"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152" name="Group 151"/>
                  <p:cNvGrpSpPr/>
                  <p:nvPr/>
                </p:nvGrpSpPr>
                <p:grpSpPr>
                  <a:xfrm>
                    <a:off x="4032325" y="402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168" name="Rectangle 167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9" name="Oval 168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153" name="Group 152"/>
                  <p:cNvGrpSpPr/>
                  <p:nvPr/>
                </p:nvGrpSpPr>
                <p:grpSpPr>
                  <a:xfrm>
                    <a:off x="4392325" y="402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166" name="Rectangle 165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7" name="Oval 166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154" name="Group 153"/>
                  <p:cNvGrpSpPr/>
                  <p:nvPr/>
                </p:nvGrpSpPr>
                <p:grpSpPr>
                  <a:xfrm>
                    <a:off x="4752325" y="402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164" name="Rectangle 163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5" name="Oval 164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155" name="Group 154"/>
                  <p:cNvGrpSpPr/>
                  <p:nvPr/>
                </p:nvGrpSpPr>
                <p:grpSpPr>
                  <a:xfrm>
                    <a:off x="5112325" y="402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162" name="Rectangle 161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3" name="Oval 162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 w="9525"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156" name="Group 155"/>
                  <p:cNvGrpSpPr/>
                  <p:nvPr/>
                </p:nvGrpSpPr>
                <p:grpSpPr>
                  <a:xfrm>
                    <a:off x="5472325" y="402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160" name="Rectangle 159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1" name="Oval 160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157" name="Group 156"/>
                  <p:cNvGrpSpPr/>
                  <p:nvPr/>
                </p:nvGrpSpPr>
                <p:grpSpPr>
                  <a:xfrm>
                    <a:off x="5832325" y="402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158" name="Rectangle 157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9" name="Oval 158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</p:grpSp>
            <p:grpSp>
              <p:nvGrpSpPr>
                <p:cNvPr id="7" name="Group 6"/>
                <p:cNvGrpSpPr/>
                <p:nvPr/>
              </p:nvGrpSpPr>
              <p:grpSpPr>
                <a:xfrm flipH="1">
                  <a:off x="7014877" y="1902187"/>
                  <a:ext cx="1444694" cy="2866014"/>
                  <a:chOff x="4303243" y="425536"/>
                  <a:chExt cx="1444694" cy="2866014"/>
                </a:xfrm>
              </p:grpSpPr>
              <p:sp>
                <p:nvSpPr>
                  <p:cNvPr id="70" name="Oval 69"/>
                  <p:cNvSpPr/>
                  <p:nvPr/>
                </p:nvSpPr>
                <p:spPr>
                  <a:xfrm>
                    <a:off x="5537317" y="480632"/>
                    <a:ext cx="210620" cy="231168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  <p:sp>
                <p:nvSpPr>
                  <p:cNvPr id="71" name="Oval 70"/>
                  <p:cNvSpPr/>
                  <p:nvPr/>
                </p:nvSpPr>
                <p:spPr>
                  <a:xfrm>
                    <a:off x="5537317" y="840632"/>
                    <a:ext cx="210620" cy="231168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  <p:sp>
                <p:nvSpPr>
                  <p:cNvPr id="72" name="Oval 71"/>
                  <p:cNvSpPr/>
                  <p:nvPr/>
                </p:nvSpPr>
                <p:spPr>
                  <a:xfrm>
                    <a:off x="5536569" y="1200632"/>
                    <a:ext cx="210620" cy="231168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  <p:sp>
                <p:nvSpPr>
                  <p:cNvPr id="73" name="Oval 72"/>
                  <p:cNvSpPr/>
                  <p:nvPr/>
                </p:nvSpPr>
                <p:spPr>
                  <a:xfrm>
                    <a:off x="5536569" y="1560632"/>
                    <a:ext cx="210620" cy="231168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  <p:sp>
                <p:nvSpPr>
                  <p:cNvPr id="74" name="Oval 73"/>
                  <p:cNvSpPr/>
                  <p:nvPr/>
                </p:nvSpPr>
                <p:spPr>
                  <a:xfrm>
                    <a:off x="5536569" y="1920632"/>
                    <a:ext cx="210620" cy="231168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  <p:sp>
                <p:nvSpPr>
                  <p:cNvPr id="75" name="Oval 74"/>
                  <p:cNvSpPr/>
                  <p:nvPr/>
                </p:nvSpPr>
                <p:spPr>
                  <a:xfrm>
                    <a:off x="5536569" y="2280632"/>
                    <a:ext cx="210620" cy="231168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  <p:sp>
                <p:nvSpPr>
                  <p:cNvPr id="76" name="Oval 75"/>
                  <p:cNvSpPr/>
                  <p:nvPr/>
                </p:nvSpPr>
                <p:spPr>
                  <a:xfrm>
                    <a:off x="5535821" y="2640632"/>
                    <a:ext cx="210620" cy="231168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  <p:sp>
                <p:nvSpPr>
                  <p:cNvPr id="77" name="Oval 76"/>
                  <p:cNvSpPr/>
                  <p:nvPr/>
                </p:nvSpPr>
                <p:spPr>
                  <a:xfrm>
                    <a:off x="5535821" y="3000632"/>
                    <a:ext cx="210620" cy="231168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  <p:sp>
                <p:nvSpPr>
                  <p:cNvPr id="78" name="TextBox 77"/>
                  <p:cNvSpPr txBox="1"/>
                  <p:nvPr/>
                </p:nvSpPr>
                <p:spPr>
                  <a:xfrm flipH="1">
                    <a:off x="5009702" y="425536"/>
                    <a:ext cx="52555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RST</a:t>
                    </a:r>
                  </a:p>
                </p:txBody>
              </p:sp>
              <p:sp>
                <p:nvSpPr>
                  <p:cNvPr id="79" name="TextBox 78"/>
                  <p:cNvSpPr txBox="1"/>
                  <p:nvPr/>
                </p:nvSpPr>
                <p:spPr>
                  <a:xfrm flipH="1">
                    <a:off x="4661205" y="788004"/>
                    <a:ext cx="87405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ADC</a:t>
                    </a:r>
                  </a:p>
                </p:txBody>
              </p:sp>
              <p:sp>
                <p:nvSpPr>
                  <p:cNvPr id="80" name="TextBox 79"/>
                  <p:cNvSpPr txBox="1"/>
                  <p:nvPr/>
                </p:nvSpPr>
                <p:spPr>
                  <a:xfrm flipH="1">
                    <a:off x="4303243" y="1124428"/>
                    <a:ext cx="123201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EN/CH_PD</a:t>
                    </a:r>
                  </a:p>
                </p:txBody>
              </p:sp>
              <p:sp>
                <p:nvSpPr>
                  <p:cNvPr id="81" name="TextBox 80"/>
                  <p:cNvSpPr txBox="1"/>
                  <p:nvPr/>
                </p:nvSpPr>
                <p:spPr>
                  <a:xfrm flipH="1">
                    <a:off x="4661205" y="1482218"/>
                    <a:ext cx="87405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Gpio16</a:t>
                    </a:r>
                  </a:p>
                </p:txBody>
              </p:sp>
              <p:sp>
                <p:nvSpPr>
                  <p:cNvPr id="82" name="TextBox 81"/>
                  <p:cNvSpPr txBox="1"/>
                  <p:nvPr/>
                </p:nvSpPr>
                <p:spPr>
                  <a:xfrm flipH="1">
                    <a:off x="4661205" y="1851550"/>
                    <a:ext cx="87405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Gpio14</a:t>
                    </a:r>
                  </a:p>
                </p:txBody>
              </p:sp>
              <p:sp>
                <p:nvSpPr>
                  <p:cNvPr id="83" name="TextBox 82"/>
                  <p:cNvSpPr txBox="1"/>
                  <p:nvPr/>
                </p:nvSpPr>
                <p:spPr>
                  <a:xfrm flipH="1">
                    <a:off x="4661205" y="2183595"/>
                    <a:ext cx="87405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Gpio12</a:t>
                    </a:r>
                  </a:p>
                </p:txBody>
              </p:sp>
              <p:sp>
                <p:nvSpPr>
                  <p:cNvPr id="84" name="TextBox 83"/>
                  <p:cNvSpPr txBox="1"/>
                  <p:nvPr/>
                </p:nvSpPr>
                <p:spPr>
                  <a:xfrm flipH="1">
                    <a:off x="4661205" y="2566884"/>
                    <a:ext cx="87405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Gpio13</a:t>
                    </a:r>
                  </a:p>
                </p:txBody>
              </p:sp>
              <p:sp>
                <p:nvSpPr>
                  <p:cNvPr id="85" name="TextBox 84"/>
                  <p:cNvSpPr txBox="1"/>
                  <p:nvPr/>
                </p:nvSpPr>
                <p:spPr>
                  <a:xfrm flipH="1">
                    <a:off x="4661205" y="2922218"/>
                    <a:ext cx="87405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 err="1"/>
                      <a:t>Vcc</a:t>
                    </a:r>
                    <a:endParaRPr lang="en-US" dirty="0"/>
                  </a:p>
                </p:txBody>
              </p:sp>
            </p:grpSp>
            <p:grpSp>
              <p:nvGrpSpPr>
                <p:cNvPr id="8" name="Group 7"/>
                <p:cNvGrpSpPr/>
                <p:nvPr/>
              </p:nvGrpSpPr>
              <p:grpSpPr>
                <a:xfrm flipH="1">
                  <a:off x="3165559" y="1880543"/>
                  <a:ext cx="1167502" cy="2888403"/>
                  <a:chOff x="8070239" y="3710630"/>
                  <a:chExt cx="1167502" cy="2888403"/>
                </a:xfrm>
              </p:grpSpPr>
              <p:sp>
                <p:nvSpPr>
                  <p:cNvPr id="54" name="Oval 53"/>
                  <p:cNvSpPr/>
                  <p:nvPr/>
                </p:nvSpPr>
                <p:spPr>
                  <a:xfrm>
                    <a:off x="8071735" y="3788809"/>
                    <a:ext cx="210620" cy="231168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  <p:sp>
                <p:nvSpPr>
                  <p:cNvPr id="55" name="Oval 54"/>
                  <p:cNvSpPr/>
                  <p:nvPr/>
                </p:nvSpPr>
                <p:spPr>
                  <a:xfrm>
                    <a:off x="8071735" y="4148809"/>
                    <a:ext cx="210620" cy="231168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  <p:sp>
                <p:nvSpPr>
                  <p:cNvPr id="56" name="Oval 55"/>
                  <p:cNvSpPr/>
                  <p:nvPr/>
                </p:nvSpPr>
                <p:spPr>
                  <a:xfrm>
                    <a:off x="8070987" y="4508809"/>
                    <a:ext cx="210620" cy="231168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  <p:sp>
                <p:nvSpPr>
                  <p:cNvPr id="57" name="Oval 56"/>
                  <p:cNvSpPr/>
                  <p:nvPr/>
                </p:nvSpPr>
                <p:spPr>
                  <a:xfrm>
                    <a:off x="8070987" y="4868809"/>
                    <a:ext cx="210620" cy="231168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  <p:sp>
                <p:nvSpPr>
                  <p:cNvPr id="58" name="Oval 57"/>
                  <p:cNvSpPr/>
                  <p:nvPr/>
                </p:nvSpPr>
                <p:spPr>
                  <a:xfrm>
                    <a:off x="8070987" y="5228809"/>
                    <a:ext cx="210620" cy="231168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  <p:sp>
                <p:nvSpPr>
                  <p:cNvPr id="59" name="Oval 58"/>
                  <p:cNvSpPr/>
                  <p:nvPr/>
                </p:nvSpPr>
                <p:spPr>
                  <a:xfrm>
                    <a:off x="8070987" y="5588809"/>
                    <a:ext cx="210620" cy="231168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  <p:sp>
                <p:nvSpPr>
                  <p:cNvPr id="60" name="Oval 59"/>
                  <p:cNvSpPr/>
                  <p:nvPr/>
                </p:nvSpPr>
                <p:spPr>
                  <a:xfrm>
                    <a:off x="8070239" y="5948809"/>
                    <a:ext cx="210620" cy="231168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  <p:sp>
                <p:nvSpPr>
                  <p:cNvPr id="61" name="Oval 60"/>
                  <p:cNvSpPr/>
                  <p:nvPr/>
                </p:nvSpPr>
                <p:spPr>
                  <a:xfrm>
                    <a:off x="8070239" y="6308809"/>
                    <a:ext cx="210620" cy="231168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  <p:sp>
                <p:nvSpPr>
                  <p:cNvPr id="62" name="TextBox 61"/>
                  <p:cNvSpPr txBox="1"/>
                  <p:nvPr/>
                </p:nvSpPr>
                <p:spPr>
                  <a:xfrm flipH="1">
                    <a:off x="8274508" y="3710630"/>
                    <a:ext cx="52555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US" dirty="0"/>
                      <a:t>TX</a:t>
                    </a:r>
                  </a:p>
                </p:txBody>
              </p:sp>
              <p:sp>
                <p:nvSpPr>
                  <p:cNvPr id="63" name="TextBox 62"/>
                  <p:cNvSpPr txBox="1"/>
                  <p:nvPr/>
                </p:nvSpPr>
                <p:spPr>
                  <a:xfrm flipH="1">
                    <a:off x="8274508" y="4034583"/>
                    <a:ext cx="52555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US" dirty="0"/>
                      <a:t>RX</a:t>
                    </a:r>
                  </a:p>
                </p:txBody>
              </p:sp>
              <p:sp>
                <p:nvSpPr>
                  <p:cNvPr id="64" name="TextBox 63"/>
                  <p:cNvSpPr txBox="1"/>
                  <p:nvPr/>
                </p:nvSpPr>
                <p:spPr>
                  <a:xfrm flipH="1">
                    <a:off x="8274508" y="4401705"/>
                    <a:ext cx="96323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US" dirty="0"/>
                      <a:t>Gpio5</a:t>
                    </a:r>
                  </a:p>
                </p:txBody>
              </p:sp>
              <p:sp>
                <p:nvSpPr>
                  <p:cNvPr id="65" name="TextBox 64"/>
                  <p:cNvSpPr txBox="1"/>
                  <p:nvPr/>
                </p:nvSpPr>
                <p:spPr>
                  <a:xfrm flipH="1">
                    <a:off x="8274508" y="4787491"/>
                    <a:ext cx="96323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US" dirty="0"/>
                      <a:t>Gpio4</a:t>
                    </a:r>
                  </a:p>
                </p:txBody>
              </p:sp>
              <p:sp>
                <p:nvSpPr>
                  <p:cNvPr id="66" name="TextBox 65"/>
                  <p:cNvSpPr txBox="1"/>
                  <p:nvPr/>
                </p:nvSpPr>
                <p:spPr>
                  <a:xfrm flipH="1">
                    <a:off x="8274508" y="5138464"/>
                    <a:ext cx="96323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US" dirty="0"/>
                      <a:t>Gpio0</a:t>
                    </a:r>
                  </a:p>
                </p:txBody>
              </p:sp>
              <p:sp>
                <p:nvSpPr>
                  <p:cNvPr id="67" name="TextBox 66"/>
                  <p:cNvSpPr txBox="1"/>
                  <p:nvPr/>
                </p:nvSpPr>
                <p:spPr>
                  <a:xfrm flipH="1">
                    <a:off x="8274508" y="5492942"/>
                    <a:ext cx="96323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US" dirty="0"/>
                      <a:t>Gpio2</a:t>
                    </a:r>
                  </a:p>
                </p:txBody>
              </p:sp>
              <p:sp>
                <p:nvSpPr>
                  <p:cNvPr id="68" name="TextBox 67"/>
                  <p:cNvSpPr txBox="1"/>
                  <p:nvPr/>
                </p:nvSpPr>
                <p:spPr>
                  <a:xfrm flipH="1">
                    <a:off x="8274508" y="5851037"/>
                    <a:ext cx="89489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US" dirty="0"/>
                      <a:t>Gpio15</a:t>
                    </a:r>
                  </a:p>
                </p:txBody>
              </p:sp>
              <p:sp>
                <p:nvSpPr>
                  <p:cNvPr id="69" name="TextBox 68"/>
                  <p:cNvSpPr txBox="1"/>
                  <p:nvPr/>
                </p:nvSpPr>
                <p:spPr>
                  <a:xfrm flipH="1">
                    <a:off x="8274508" y="6229701"/>
                    <a:ext cx="96323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US" dirty="0" err="1"/>
                      <a:t>Gnd</a:t>
                    </a:r>
                    <a:endParaRPr lang="en-US" dirty="0"/>
                  </a:p>
                </p:txBody>
              </p:sp>
            </p:grpSp>
            <p:sp>
              <p:nvSpPr>
                <p:cNvPr id="9" name="Freeform: Shape 8"/>
                <p:cNvSpPr/>
                <p:nvPr/>
              </p:nvSpPr>
              <p:spPr>
                <a:xfrm>
                  <a:off x="2423390" y="3378705"/>
                  <a:ext cx="317223" cy="171021"/>
                </a:xfrm>
                <a:custGeom>
                  <a:avLst/>
                  <a:gdLst>
                    <a:gd name="connsiteX0" fmla="*/ 0 w 819150"/>
                    <a:gd name="connsiteY0" fmla="*/ 183356 h 357187"/>
                    <a:gd name="connsiteX1" fmla="*/ 204787 w 819150"/>
                    <a:gd name="connsiteY1" fmla="*/ 1190 h 357187"/>
                    <a:gd name="connsiteX2" fmla="*/ 360759 w 819150"/>
                    <a:gd name="connsiteY2" fmla="*/ 354806 h 357187"/>
                    <a:gd name="connsiteX3" fmla="*/ 535781 w 819150"/>
                    <a:gd name="connsiteY3" fmla="*/ 0 h 357187"/>
                    <a:gd name="connsiteX4" fmla="*/ 722709 w 819150"/>
                    <a:gd name="connsiteY4" fmla="*/ 357187 h 357187"/>
                    <a:gd name="connsiteX5" fmla="*/ 819150 w 819150"/>
                    <a:gd name="connsiteY5" fmla="*/ 161925 h 357187"/>
                    <a:gd name="connsiteX0" fmla="*/ 0 w 720328"/>
                    <a:gd name="connsiteY0" fmla="*/ 182166 h 357187"/>
                    <a:gd name="connsiteX1" fmla="*/ 105965 w 720328"/>
                    <a:gd name="connsiteY1" fmla="*/ 1190 h 357187"/>
                    <a:gd name="connsiteX2" fmla="*/ 261937 w 720328"/>
                    <a:gd name="connsiteY2" fmla="*/ 354806 h 357187"/>
                    <a:gd name="connsiteX3" fmla="*/ 436959 w 720328"/>
                    <a:gd name="connsiteY3" fmla="*/ 0 h 357187"/>
                    <a:gd name="connsiteX4" fmla="*/ 623887 w 720328"/>
                    <a:gd name="connsiteY4" fmla="*/ 357187 h 357187"/>
                    <a:gd name="connsiteX5" fmla="*/ 720328 w 720328"/>
                    <a:gd name="connsiteY5" fmla="*/ 161925 h 357187"/>
                    <a:gd name="connsiteX0" fmla="*/ 0 w 703660"/>
                    <a:gd name="connsiteY0" fmla="*/ 180975 h 357187"/>
                    <a:gd name="connsiteX1" fmla="*/ 89297 w 703660"/>
                    <a:gd name="connsiteY1" fmla="*/ 1190 h 357187"/>
                    <a:gd name="connsiteX2" fmla="*/ 245269 w 703660"/>
                    <a:gd name="connsiteY2" fmla="*/ 354806 h 357187"/>
                    <a:gd name="connsiteX3" fmla="*/ 420291 w 703660"/>
                    <a:gd name="connsiteY3" fmla="*/ 0 h 357187"/>
                    <a:gd name="connsiteX4" fmla="*/ 607219 w 703660"/>
                    <a:gd name="connsiteY4" fmla="*/ 357187 h 357187"/>
                    <a:gd name="connsiteX5" fmla="*/ 703660 w 703660"/>
                    <a:gd name="connsiteY5" fmla="*/ 161925 h 3571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03660" h="357187">
                      <a:moveTo>
                        <a:pt x="0" y="180975"/>
                      </a:moveTo>
                      <a:lnTo>
                        <a:pt x="89297" y="1190"/>
                      </a:lnTo>
                      <a:lnTo>
                        <a:pt x="245269" y="354806"/>
                      </a:lnTo>
                      <a:lnTo>
                        <a:pt x="420291" y="0"/>
                      </a:lnTo>
                      <a:lnTo>
                        <a:pt x="607219" y="357187"/>
                      </a:lnTo>
                      <a:lnTo>
                        <a:pt x="703660" y="161925"/>
                      </a:lnTo>
                    </a:path>
                  </a:pathLst>
                </a:custGeom>
                <a:ln w="38100">
                  <a:solidFill>
                    <a:srgbClr val="00B050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" name="TextBox 9"/>
                <p:cNvSpPr txBox="1"/>
                <p:nvPr/>
              </p:nvSpPr>
              <p:spPr>
                <a:xfrm>
                  <a:off x="1756809" y="3274427"/>
                  <a:ext cx="50007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defRPr>
                      <a:solidFill>
                        <a:srgbClr val="00B050"/>
                      </a:solidFill>
                    </a:defRPr>
                  </a:lvl1pPr>
                </a:lstStyle>
                <a:p>
                  <a:r>
                    <a:rPr lang="en-US" dirty="0" err="1"/>
                    <a:t>Vcc</a:t>
                  </a:r>
                  <a:endParaRPr lang="en-US" dirty="0"/>
                </a:p>
              </p:txBody>
            </p:sp>
            <p:cxnSp>
              <p:nvCxnSpPr>
                <p:cNvPr id="11" name="Straight Connector 10"/>
                <p:cNvCxnSpPr>
                  <a:endCxn id="9" idx="5"/>
                </p:cNvCxnSpPr>
                <p:nvPr/>
              </p:nvCxnSpPr>
              <p:spPr>
                <a:xfrm flipH="1" flipV="1">
                  <a:off x="2740613" y="3456235"/>
                  <a:ext cx="614165" cy="2858"/>
                </a:xfrm>
                <a:prstGeom prst="line">
                  <a:avLst/>
                </a:prstGeom>
                <a:ln w="38100">
                  <a:solidFill>
                    <a:srgbClr val="00B050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/>
                <p:cNvCxnSpPr>
                  <a:stCxn id="9" idx="0"/>
                  <a:endCxn id="10" idx="3"/>
                </p:cNvCxnSpPr>
                <p:nvPr/>
              </p:nvCxnSpPr>
              <p:spPr>
                <a:xfrm flipH="1" flipV="1">
                  <a:off x="2256882" y="3459093"/>
                  <a:ext cx="166508" cy="6263"/>
                </a:xfrm>
                <a:prstGeom prst="line">
                  <a:avLst/>
                </a:prstGeom>
                <a:ln w="38100">
                  <a:solidFill>
                    <a:srgbClr val="00B050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/>
                <p:cNvCxnSpPr/>
                <p:nvPr/>
              </p:nvCxnSpPr>
              <p:spPr>
                <a:xfrm flipH="1" flipV="1">
                  <a:off x="3006281" y="3344238"/>
                  <a:ext cx="0" cy="102744"/>
                </a:xfrm>
                <a:prstGeom prst="line">
                  <a:avLst/>
                </a:prstGeom>
                <a:ln w="38100">
                  <a:solidFill>
                    <a:srgbClr val="7030A0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/>
                <p:cNvCxnSpPr/>
                <p:nvPr/>
              </p:nvCxnSpPr>
              <p:spPr>
                <a:xfrm flipV="1">
                  <a:off x="3006281" y="2931322"/>
                  <a:ext cx="0" cy="233362"/>
                </a:xfrm>
                <a:prstGeom prst="line">
                  <a:avLst/>
                </a:prstGeom>
                <a:ln w="38100">
                  <a:solidFill>
                    <a:srgbClr val="7030A0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>
                  <a:off x="3070067" y="3136109"/>
                  <a:ext cx="0" cy="176213"/>
                </a:xfrm>
                <a:prstGeom prst="line">
                  <a:avLst/>
                </a:prstGeom>
                <a:ln w="38100">
                  <a:solidFill>
                    <a:srgbClr val="7030A0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>
                  <a:off x="3068877" y="3224215"/>
                  <a:ext cx="38100" cy="0"/>
                </a:xfrm>
                <a:prstGeom prst="line">
                  <a:avLst/>
                </a:prstGeom>
                <a:ln w="38100">
                  <a:solidFill>
                    <a:srgbClr val="7030A0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7" name="TextBox 16"/>
                <p:cNvSpPr txBox="1"/>
                <p:nvPr/>
              </p:nvSpPr>
              <p:spPr>
                <a:xfrm>
                  <a:off x="2719183" y="2578315"/>
                  <a:ext cx="57419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defRPr>
                      <a:solidFill>
                        <a:srgbClr val="7030A0"/>
                      </a:solidFill>
                    </a:defRPr>
                  </a:lvl1pPr>
                </a:lstStyle>
                <a:p>
                  <a:r>
                    <a:rPr lang="en-US" dirty="0" err="1"/>
                    <a:t>Gnd</a:t>
                  </a:r>
                  <a:endParaRPr lang="en-US" dirty="0"/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1661256" y="4010498"/>
                  <a:ext cx="57419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defRPr>
                      <a:solidFill>
                        <a:srgbClr val="00B050"/>
                      </a:solidFill>
                    </a:defRPr>
                  </a:lvl1pPr>
                </a:lstStyle>
                <a:p>
                  <a:r>
                    <a:rPr lang="en-US" dirty="0" err="1"/>
                    <a:t>Gnd</a:t>
                  </a:r>
                  <a:endParaRPr lang="en-US" dirty="0"/>
                </a:p>
              </p:txBody>
            </p:sp>
            <p:sp>
              <p:nvSpPr>
                <p:cNvPr id="19" name="Freeform: Shape 18"/>
                <p:cNvSpPr/>
                <p:nvPr/>
              </p:nvSpPr>
              <p:spPr>
                <a:xfrm flipH="1">
                  <a:off x="8381025" y="2005592"/>
                  <a:ext cx="317223" cy="171021"/>
                </a:xfrm>
                <a:custGeom>
                  <a:avLst/>
                  <a:gdLst>
                    <a:gd name="connsiteX0" fmla="*/ 0 w 819150"/>
                    <a:gd name="connsiteY0" fmla="*/ 183356 h 357187"/>
                    <a:gd name="connsiteX1" fmla="*/ 204787 w 819150"/>
                    <a:gd name="connsiteY1" fmla="*/ 1190 h 357187"/>
                    <a:gd name="connsiteX2" fmla="*/ 360759 w 819150"/>
                    <a:gd name="connsiteY2" fmla="*/ 354806 h 357187"/>
                    <a:gd name="connsiteX3" fmla="*/ 535781 w 819150"/>
                    <a:gd name="connsiteY3" fmla="*/ 0 h 357187"/>
                    <a:gd name="connsiteX4" fmla="*/ 722709 w 819150"/>
                    <a:gd name="connsiteY4" fmla="*/ 357187 h 357187"/>
                    <a:gd name="connsiteX5" fmla="*/ 819150 w 819150"/>
                    <a:gd name="connsiteY5" fmla="*/ 161925 h 357187"/>
                    <a:gd name="connsiteX0" fmla="*/ 0 w 720328"/>
                    <a:gd name="connsiteY0" fmla="*/ 182166 h 357187"/>
                    <a:gd name="connsiteX1" fmla="*/ 105965 w 720328"/>
                    <a:gd name="connsiteY1" fmla="*/ 1190 h 357187"/>
                    <a:gd name="connsiteX2" fmla="*/ 261937 w 720328"/>
                    <a:gd name="connsiteY2" fmla="*/ 354806 h 357187"/>
                    <a:gd name="connsiteX3" fmla="*/ 436959 w 720328"/>
                    <a:gd name="connsiteY3" fmla="*/ 0 h 357187"/>
                    <a:gd name="connsiteX4" fmla="*/ 623887 w 720328"/>
                    <a:gd name="connsiteY4" fmla="*/ 357187 h 357187"/>
                    <a:gd name="connsiteX5" fmla="*/ 720328 w 720328"/>
                    <a:gd name="connsiteY5" fmla="*/ 161925 h 357187"/>
                    <a:gd name="connsiteX0" fmla="*/ 0 w 703660"/>
                    <a:gd name="connsiteY0" fmla="*/ 180975 h 357187"/>
                    <a:gd name="connsiteX1" fmla="*/ 89297 w 703660"/>
                    <a:gd name="connsiteY1" fmla="*/ 1190 h 357187"/>
                    <a:gd name="connsiteX2" fmla="*/ 245269 w 703660"/>
                    <a:gd name="connsiteY2" fmla="*/ 354806 h 357187"/>
                    <a:gd name="connsiteX3" fmla="*/ 420291 w 703660"/>
                    <a:gd name="connsiteY3" fmla="*/ 0 h 357187"/>
                    <a:gd name="connsiteX4" fmla="*/ 607219 w 703660"/>
                    <a:gd name="connsiteY4" fmla="*/ 357187 h 357187"/>
                    <a:gd name="connsiteX5" fmla="*/ 703660 w 703660"/>
                    <a:gd name="connsiteY5" fmla="*/ 161925 h 3571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03660" h="357187">
                      <a:moveTo>
                        <a:pt x="0" y="180975"/>
                      </a:moveTo>
                      <a:lnTo>
                        <a:pt x="89297" y="1190"/>
                      </a:lnTo>
                      <a:lnTo>
                        <a:pt x="245269" y="354806"/>
                      </a:lnTo>
                      <a:lnTo>
                        <a:pt x="420291" y="0"/>
                      </a:lnTo>
                      <a:lnTo>
                        <a:pt x="607219" y="357187"/>
                      </a:lnTo>
                      <a:lnTo>
                        <a:pt x="703660" y="161925"/>
                      </a:lnTo>
                    </a:path>
                  </a:pathLst>
                </a:custGeom>
                <a:ln w="38100">
                  <a:solidFill>
                    <a:srgbClr val="00B050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 flipH="1">
                  <a:off x="8864756" y="1901314"/>
                  <a:ext cx="50007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defRPr>
                      <a:solidFill>
                        <a:srgbClr val="00B050"/>
                      </a:solidFill>
                    </a:defRPr>
                  </a:lvl1pPr>
                </a:lstStyle>
                <a:p>
                  <a:r>
                    <a:rPr lang="en-US" dirty="0" err="1"/>
                    <a:t>Vcc</a:t>
                  </a:r>
                  <a:endParaRPr lang="en-US" dirty="0"/>
                </a:p>
              </p:txBody>
            </p:sp>
            <p:cxnSp>
              <p:nvCxnSpPr>
                <p:cNvPr id="21" name="Straight Connector 20"/>
                <p:cNvCxnSpPr>
                  <a:endCxn id="19" idx="5"/>
                </p:cNvCxnSpPr>
                <p:nvPr/>
              </p:nvCxnSpPr>
              <p:spPr>
                <a:xfrm flipV="1">
                  <a:off x="7766860" y="2083122"/>
                  <a:ext cx="614165" cy="2858"/>
                </a:xfrm>
                <a:prstGeom prst="line">
                  <a:avLst/>
                </a:prstGeom>
                <a:ln w="38100">
                  <a:solidFill>
                    <a:srgbClr val="00B050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>
                  <a:stCxn id="19" idx="0"/>
                  <a:endCxn id="20" idx="3"/>
                </p:cNvCxnSpPr>
                <p:nvPr/>
              </p:nvCxnSpPr>
              <p:spPr>
                <a:xfrm flipV="1">
                  <a:off x="8698248" y="2085980"/>
                  <a:ext cx="166508" cy="6263"/>
                </a:xfrm>
                <a:prstGeom prst="line">
                  <a:avLst/>
                </a:prstGeom>
                <a:ln w="38100">
                  <a:solidFill>
                    <a:srgbClr val="00B050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/>
              </p:nvCxnSpPr>
              <p:spPr>
                <a:xfrm flipH="1" flipV="1">
                  <a:off x="8115357" y="1920726"/>
                  <a:ext cx="0" cy="162396"/>
                </a:xfrm>
                <a:prstGeom prst="line">
                  <a:avLst/>
                </a:prstGeom>
                <a:ln w="38100">
                  <a:solidFill>
                    <a:srgbClr val="7030A0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/>
                <p:nvPr/>
              </p:nvCxnSpPr>
              <p:spPr>
                <a:xfrm flipH="1" flipV="1">
                  <a:off x="8115357" y="1558209"/>
                  <a:ext cx="0" cy="233362"/>
                </a:xfrm>
                <a:prstGeom prst="line">
                  <a:avLst/>
                </a:prstGeom>
                <a:ln w="38100">
                  <a:solidFill>
                    <a:srgbClr val="7030A0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/>
                <p:nvPr/>
              </p:nvCxnSpPr>
              <p:spPr>
                <a:xfrm flipH="1">
                  <a:off x="8051571" y="1762996"/>
                  <a:ext cx="0" cy="176213"/>
                </a:xfrm>
                <a:prstGeom prst="line">
                  <a:avLst/>
                </a:prstGeom>
                <a:ln w="38100">
                  <a:solidFill>
                    <a:srgbClr val="7030A0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/>
                <p:nvPr/>
              </p:nvCxnSpPr>
              <p:spPr>
                <a:xfrm flipH="1">
                  <a:off x="8014661" y="1851102"/>
                  <a:ext cx="38100" cy="0"/>
                </a:xfrm>
                <a:prstGeom prst="line">
                  <a:avLst/>
                </a:prstGeom>
                <a:ln w="38100">
                  <a:solidFill>
                    <a:srgbClr val="7030A0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7" name="TextBox 26"/>
                <p:cNvSpPr txBox="1"/>
                <p:nvPr/>
              </p:nvSpPr>
              <p:spPr>
                <a:xfrm flipH="1">
                  <a:off x="7828259" y="1205202"/>
                  <a:ext cx="57419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defRPr>
                      <a:solidFill>
                        <a:srgbClr val="7030A0"/>
                      </a:solidFill>
                    </a:defRPr>
                  </a:lvl1pPr>
                </a:lstStyle>
                <a:p>
                  <a:r>
                    <a:rPr lang="en-US" dirty="0" err="1"/>
                    <a:t>Gnd</a:t>
                  </a:r>
                  <a:endParaRPr lang="en-US" dirty="0"/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 flipH="1">
                  <a:off x="8864756" y="2591680"/>
                  <a:ext cx="50007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defRPr>
                      <a:solidFill>
                        <a:srgbClr val="00B050"/>
                      </a:solidFill>
                    </a:defRPr>
                  </a:lvl1pPr>
                </a:lstStyle>
                <a:p>
                  <a:r>
                    <a:rPr lang="en-US" dirty="0" err="1"/>
                    <a:t>Vcc</a:t>
                  </a:r>
                  <a:endParaRPr lang="en-US" dirty="0"/>
                </a:p>
              </p:txBody>
            </p:sp>
            <p:cxnSp>
              <p:nvCxnSpPr>
                <p:cNvPr id="29" name="Straight Connector 28"/>
                <p:cNvCxnSpPr>
                  <a:stCxn id="28" idx="3"/>
                  <a:endCxn id="80" idx="3"/>
                </p:cNvCxnSpPr>
                <p:nvPr/>
              </p:nvCxnSpPr>
              <p:spPr>
                <a:xfrm flipH="1">
                  <a:off x="8459571" y="2776346"/>
                  <a:ext cx="405185" cy="9399"/>
                </a:xfrm>
                <a:prstGeom prst="line">
                  <a:avLst/>
                </a:prstGeom>
                <a:ln w="38100">
                  <a:solidFill>
                    <a:srgbClr val="00B050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0" name="TextBox 29"/>
                <p:cNvSpPr txBox="1"/>
                <p:nvPr/>
              </p:nvSpPr>
              <p:spPr>
                <a:xfrm>
                  <a:off x="2329756" y="3129422"/>
                  <a:ext cx="5229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10k</a:t>
                  </a:r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8265241" y="1647417"/>
                  <a:ext cx="52290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10k</a:t>
                  </a:r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 flipH="1">
                  <a:off x="8094609" y="4403213"/>
                  <a:ext cx="50007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defRPr>
                      <a:solidFill>
                        <a:srgbClr val="0070C0"/>
                      </a:solidFill>
                    </a:defRPr>
                  </a:lvl1pPr>
                </a:lstStyle>
                <a:p>
                  <a:r>
                    <a:rPr lang="en-US" dirty="0" err="1"/>
                    <a:t>Vcc</a:t>
                  </a:r>
                  <a:endParaRPr lang="en-US" dirty="0"/>
                </a:p>
              </p:txBody>
            </p:sp>
            <p:cxnSp>
              <p:nvCxnSpPr>
                <p:cNvPr id="33" name="Straight Connector 32"/>
                <p:cNvCxnSpPr>
                  <a:stCxn id="32" idx="3"/>
                </p:cNvCxnSpPr>
                <p:nvPr/>
              </p:nvCxnSpPr>
              <p:spPr>
                <a:xfrm flipH="1">
                  <a:off x="7689424" y="4587879"/>
                  <a:ext cx="405185" cy="9399"/>
                </a:xfrm>
                <a:prstGeom prst="line">
                  <a:avLst/>
                </a:prstGeom>
                <a:ln w="381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" name="Freeform: Shape 33"/>
                <p:cNvSpPr/>
                <p:nvPr/>
              </p:nvSpPr>
              <p:spPr>
                <a:xfrm>
                  <a:off x="2381976" y="3766661"/>
                  <a:ext cx="317223" cy="171021"/>
                </a:xfrm>
                <a:custGeom>
                  <a:avLst/>
                  <a:gdLst>
                    <a:gd name="connsiteX0" fmla="*/ 0 w 819150"/>
                    <a:gd name="connsiteY0" fmla="*/ 183356 h 357187"/>
                    <a:gd name="connsiteX1" fmla="*/ 204787 w 819150"/>
                    <a:gd name="connsiteY1" fmla="*/ 1190 h 357187"/>
                    <a:gd name="connsiteX2" fmla="*/ 360759 w 819150"/>
                    <a:gd name="connsiteY2" fmla="*/ 354806 h 357187"/>
                    <a:gd name="connsiteX3" fmla="*/ 535781 w 819150"/>
                    <a:gd name="connsiteY3" fmla="*/ 0 h 357187"/>
                    <a:gd name="connsiteX4" fmla="*/ 722709 w 819150"/>
                    <a:gd name="connsiteY4" fmla="*/ 357187 h 357187"/>
                    <a:gd name="connsiteX5" fmla="*/ 819150 w 819150"/>
                    <a:gd name="connsiteY5" fmla="*/ 161925 h 357187"/>
                    <a:gd name="connsiteX0" fmla="*/ 0 w 720328"/>
                    <a:gd name="connsiteY0" fmla="*/ 182166 h 357187"/>
                    <a:gd name="connsiteX1" fmla="*/ 105965 w 720328"/>
                    <a:gd name="connsiteY1" fmla="*/ 1190 h 357187"/>
                    <a:gd name="connsiteX2" fmla="*/ 261937 w 720328"/>
                    <a:gd name="connsiteY2" fmla="*/ 354806 h 357187"/>
                    <a:gd name="connsiteX3" fmla="*/ 436959 w 720328"/>
                    <a:gd name="connsiteY3" fmla="*/ 0 h 357187"/>
                    <a:gd name="connsiteX4" fmla="*/ 623887 w 720328"/>
                    <a:gd name="connsiteY4" fmla="*/ 357187 h 357187"/>
                    <a:gd name="connsiteX5" fmla="*/ 720328 w 720328"/>
                    <a:gd name="connsiteY5" fmla="*/ 161925 h 357187"/>
                    <a:gd name="connsiteX0" fmla="*/ 0 w 703660"/>
                    <a:gd name="connsiteY0" fmla="*/ 180975 h 357187"/>
                    <a:gd name="connsiteX1" fmla="*/ 89297 w 703660"/>
                    <a:gd name="connsiteY1" fmla="*/ 1190 h 357187"/>
                    <a:gd name="connsiteX2" fmla="*/ 245269 w 703660"/>
                    <a:gd name="connsiteY2" fmla="*/ 354806 h 357187"/>
                    <a:gd name="connsiteX3" fmla="*/ 420291 w 703660"/>
                    <a:gd name="connsiteY3" fmla="*/ 0 h 357187"/>
                    <a:gd name="connsiteX4" fmla="*/ 607219 w 703660"/>
                    <a:gd name="connsiteY4" fmla="*/ 357187 h 357187"/>
                    <a:gd name="connsiteX5" fmla="*/ 703660 w 703660"/>
                    <a:gd name="connsiteY5" fmla="*/ 161925 h 3571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03660" h="357187">
                      <a:moveTo>
                        <a:pt x="0" y="180975"/>
                      </a:moveTo>
                      <a:lnTo>
                        <a:pt x="89297" y="1190"/>
                      </a:lnTo>
                      <a:lnTo>
                        <a:pt x="245269" y="354806"/>
                      </a:lnTo>
                      <a:lnTo>
                        <a:pt x="420291" y="0"/>
                      </a:lnTo>
                      <a:lnTo>
                        <a:pt x="607219" y="357187"/>
                      </a:lnTo>
                      <a:lnTo>
                        <a:pt x="703660" y="161925"/>
                      </a:lnTo>
                    </a:path>
                  </a:pathLst>
                </a:custGeom>
                <a:ln w="38100">
                  <a:solidFill>
                    <a:srgbClr val="00B050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1715395" y="3662383"/>
                  <a:ext cx="50007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defRPr>
                      <a:solidFill>
                        <a:srgbClr val="00B050"/>
                      </a:solidFill>
                    </a:defRPr>
                  </a:lvl1pPr>
                </a:lstStyle>
                <a:p>
                  <a:r>
                    <a:rPr lang="en-US" dirty="0" err="1"/>
                    <a:t>Vcc</a:t>
                  </a:r>
                  <a:endParaRPr lang="en-US" dirty="0"/>
                </a:p>
              </p:txBody>
            </p:sp>
            <p:cxnSp>
              <p:nvCxnSpPr>
                <p:cNvPr id="36" name="Straight Connector 35"/>
                <p:cNvCxnSpPr>
                  <a:endCxn id="34" idx="5"/>
                </p:cNvCxnSpPr>
                <p:nvPr/>
              </p:nvCxnSpPr>
              <p:spPr>
                <a:xfrm flipH="1" flipV="1">
                  <a:off x="2699199" y="3844191"/>
                  <a:ext cx="614165" cy="2858"/>
                </a:xfrm>
                <a:prstGeom prst="line">
                  <a:avLst/>
                </a:prstGeom>
                <a:ln w="38100">
                  <a:solidFill>
                    <a:srgbClr val="00B050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>
                  <a:stCxn id="34" idx="0"/>
                  <a:endCxn id="35" idx="3"/>
                </p:cNvCxnSpPr>
                <p:nvPr/>
              </p:nvCxnSpPr>
              <p:spPr>
                <a:xfrm flipH="1" flipV="1">
                  <a:off x="2215468" y="3847049"/>
                  <a:ext cx="166508" cy="6263"/>
                </a:xfrm>
                <a:prstGeom prst="line">
                  <a:avLst/>
                </a:prstGeom>
                <a:ln w="38100">
                  <a:solidFill>
                    <a:srgbClr val="00B050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8" name="Freeform: Shape 37"/>
                <p:cNvSpPr/>
                <p:nvPr/>
              </p:nvSpPr>
              <p:spPr>
                <a:xfrm>
                  <a:off x="2381976" y="4135358"/>
                  <a:ext cx="317223" cy="171021"/>
                </a:xfrm>
                <a:custGeom>
                  <a:avLst/>
                  <a:gdLst>
                    <a:gd name="connsiteX0" fmla="*/ 0 w 819150"/>
                    <a:gd name="connsiteY0" fmla="*/ 183356 h 357187"/>
                    <a:gd name="connsiteX1" fmla="*/ 204787 w 819150"/>
                    <a:gd name="connsiteY1" fmla="*/ 1190 h 357187"/>
                    <a:gd name="connsiteX2" fmla="*/ 360759 w 819150"/>
                    <a:gd name="connsiteY2" fmla="*/ 354806 h 357187"/>
                    <a:gd name="connsiteX3" fmla="*/ 535781 w 819150"/>
                    <a:gd name="connsiteY3" fmla="*/ 0 h 357187"/>
                    <a:gd name="connsiteX4" fmla="*/ 722709 w 819150"/>
                    <a:gd name="connsiteY4" fmla="*/ 357187 h 357187"/>
                    <a:gd name="connsiteX5" fmla="*/ 819150 w 819150"/>
                    <a:gd name="connsiteY5" fmla="*/ 161925 h 357187"/>
                    <a:gd name="connsiteX0" fmla="*/ 0 w 720328"/>
                    <a:gd name="connsiteY0" fmla="*/ 182166 h 357187"/>
                    <a:gd name="connsiteX1" fmla="*/ 105965 w 720328"/>
                    <a:gd name="connsiteY1" fmla="*/ 1190 h 357187"/>
                    <a:gd name="connsiteX2" fmla="*/ 261937 w 720328"/>
                    <a:gd name="connsiteY2" fmla="*/ 354806 h 357187"/>
                    <a:gd name="connsiteX3" fmla="*/ 436959 w 720328"/>
                    <a:gd name="connsiteY3" fmla="*/ 0 h 357187"/>
                    <a:gd name="connsiteX4" fmla="*/ 623887 w 720328"/>
                    <a:gd name="connsiteY4" fmla="*/ 357187 h 357187"/>
                    <a:gd name="connsiteX5" fmla="*/ 720328 w 720328"/>
                    <a:gd name="connsiteY5" fmla="*/ 161925 h 357187"/>
                    <a:gd name="connsiteX0" fmla="*/ 0 w 703660"/>
                    <a:gd name="connsiteY0" fmla="*/ 180975 h 357187"/>
                    <a:gd name="connsiteX1" fmla="*/ 89297 w 703660"/>
                    <a:gd name="connsiteY1" fmla="*/ 1190 h 357187"/>
                    <a:gd name="connsiteX2" fmla="*/ 245269 w 703660"/>
                    <a:gd name="connsiteY2" fmla="*/ 354806 h 357187"/>
                    <a:gd name="connsiteX3" fmla="*/ 420291 w 703660"/>
                    <a:gd name="connsiteY3" fmla="*/ 0 h 357187"/>
                    <a:gd name="connsiteX4" fmla="*/ 607219 w 703660"/>
                    <a:gd name="connsiteY4" fmla="*/ 357187 h 357187"/>
                    <a:gd name="connsiteX5" fmla="*/ 703660 w 703660"/>
                    <a:gd name="connsiteY5" fmla="*/ 161925 h 3571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03660" h="357187">
                      <a:moveTo>
                        <a:pt x="0" y="180975"/>
                      </a:moveTo>
                      <a:lnTo>
                        <a:pt x="89297" y="1190"/>
                      </a:lnTo>
                      <a:lnTo>
                        <a:pt x="245269" y="354806"/>
                      </a:lnTo>
                      <a:lnTo>
                        <a:pt x="420291" y="0"/>
                      </a:lnTo>
                      <a:lnTo>
                        <a:pt x="607219" y="357187"/>
                      </a:lnTo>
                      <a:lnTo>
                        <a:pt x="703660" y="161925"/>
                      </a:lnTo>
                    </a:path>
                  </a:pathLst>
                </a:custGeom>
                <a:ln w="38100">
                  <a:solidFill>
                    <a:srgbClr val="00B050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39" name="Straight Connector 38"/>
                <p:cNvCxnSpPr>
                  <a:endCxn id="38" idx="5"/>
                </p:cNvCxnSpPr>
                <p:nvPr/>
              </p:nvCxnSpPr>
              <p:spPr>
                <a:xfrm flipH="1" flipV="1">
                  <a:off x="2699199" y="4212888"/>
                  <a:ext cx="614165" cy="2858"/>
                </a:xfrm>
                <a:prstGeom prst="line">
                  <a:avLst/>
                </a:prstGeom>
                <a:ln w="38100">
                  <a:solidFill>
                    <a:srgbClr val="00B050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>
                  <a:stCxn id="38" idx="0"/>
                </p:cNvCxnSpPr>
                <p:nvPr/>
              </p:nvCxnSpPr>
              <p:spPr>
                <a:xfrm flipH="1" flipV="1">
                  <a:off x="2215468" y="4215746"/>
                  <a:ext cx="166508" cy="6263"/>
                </a:xfrm>
                <a:prstGeom prst="line">
                  <a:avLst/>
                </a:prstGeom>
                <a:ln w="38100">
                  <a:solidFill>
                    <a:srgbClr val="00B050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>
                <a:xfrm flipH="1">
                  <a:off x="3167886" y="4592867"/>
                  <a:ext cx="405185" cy="9399"/>
                </a:xfrm>
                <a:prstGeom prst="line">
                  <a:avLst/>
                </a:prstGeom>
                <a:ln w="381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TextBox 41"/>
                <p:cNvSpPr txBox="1"/>
                <p:nvPr/>
              </p:nvSpPr>
              <p:spPr>
                <a:xfrm flipH="1">
                  <a:off x="2563291" y="4408201"/>
                  <a:ext cx="57419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defRPr>
                      <a:solidFill>
                        <a:srgbClr val="0070C0"/>
                      </a:solidFill>
                    </a:defRPr>
                  </a:lvl1pPr>
                </a:lstStyle>
                <a:p>
                  <a:r>
                    <a:rPr lang="en-US" dirty="0" err="1"/>
                    <a:t>Gnd</a:t>
                  </a:r>
                  <a:endParaRPr lang="en-US" dirty="0"/>
                </a:p>
              </p:txBody>
            </p:sp>
            <p:cxnSp>
              <p:nvCxnSpPr>
                <p:cNvPr id="43" name="Straight Connector 42"/>
                <p:cNvCxnSpPr/>
                <p:nvPr/>
              </p:nvCxnSpPr>
              <p:spPr>
                <a:xfrm flipH="1">
                  <a:off x="3301364" y="2376961"/>
                  <a:ext cx="405185" cy="9399"/>
                </a:xfrm>
                <a:prstGeom prst="line">
                  <a:avLst/>
                </a:prstGeom>
                <a:ln w="381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" name="TextBox 43"/>
                <p:cNvSpPr txBox="1"/>
                <p:nvPr/>
              </p:nvSpPr>
              <p:spPr>
                <a:xfrm flipH="1">
                  <a:off x="2871793" y="2187739"/>
                  <a:ext cx="41710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defRPr>
                      <a:solidFill>
                        <a:srgbClr val="7030A0"/>
                      </a:solidFill>
                    </a:defRPr>
                  </a:lvl1pPr>
                </a:lstStyle>
                <a:p>
                  <a:r>
                    <a:rPr lang="en-US" dirty="0"/>
                    <a:t>TX</a:t>
                  </a:r>
                </a:p>
              </p:txBody>
            </p:sp>
            <p:cxnSp>
              <p:nvCxnSpPr>
                <p:cNvPr id="45" name="Straight Connector 44"/>
                <p:cNvCxnSpPr/>
                <p:nvPr/>
              </p:nvCxnSpPr>
              <p:spPr>
                <a:xfrm flipH="1">
                  <a:off x="3298950" y="2061408"/>
                  <a:ext cx="405185" cy="9399"/>
                </a:xfrm>
                <a:prstGeom prst="line">
                  <a:avLst/>
                </a:prstGeom>
                <a:ln w="381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" name="TextBox 45"/>
                <p:cNvSpPr txBox="1"/>
                <p:nvPr/>
              </p:nvSpPr>
              <p:spPr>
                <a:xfrm flipH="1">
                  <a:off x="2869379" y="1872186"/>
                  <a:ext cx="42992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defRPr>
                      <a:solidFill>
                        <a:srgbClr val="7030A0"/>
                      </a:solidFill>
                    </a:defRPr>
                  </a:lvl1pPr>
                </a:lstStyle>
                <a:p>
                  <a:r>
                    <a:rPr lang="en-US" dirty="0"/>
                    <a:t>RX</a:t>
                  </a:r>
                </a:p>
              </p:txBody>
            </p:sp>
            <p:cxnSp>
              <p:nvCxnSpPr>
                <p:cNvPr id="47" name="Straight Connector 46"/>
                <p:cNvCxnSpPr/>
                <p:nvPr/>
              </p:nvCxnSpPr>
              <p:spPr>
                <a:xfrm>
                  <a:off x="4680233" y="5403186"/>
                  <a:ext cx="698643" cy="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>
                  <a:off x="4680233" y="5740520"/>
                  <a:ext cx="698643" cy="0"/>
                </a:xfrm>
                <a:prstGeom prst="line">
                  <a:avLst/>
                </a:prstGeom>
                <a:ln w="381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>
                  <a:off x="4680233" y="6082992"/>
                  <a:ext cx="698643" cy="0"/>
                </a:xfrm>
                <a:prstGeom prst="line">
                  <a:avLst/>
                </a:prstGeom>
                <a:ln w="381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0" name="TextBox 49"/>
                <p:cNvSpPr txBox="1"/>
                <p:nvPr/>
              </p:nvSpPr>
              <p:spPr>
                <a:xfrm>
                  <a:off x="5413062" y="5228793"/>
                  <a:ext cx="83024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rgbClr val="00B050"/>
                      </a:solidFill>
                    </a:rPr>
                    <a:t>MCU</a:t>
                  </a:r>
                </a:p>
              </p:txBody>
            </p:sp>
            <p:sp>
              <p:nvSpPr>
                <p:cNvPr id="51" name="TextBox 50"/>
                <p:cNvSpPr txBox="1"/>
                <p:nvPr/>
              </p:nvSpPr>
              <p:spPr>
                <a:xfrm>
                  <a:off x="5413061" y="5555854"/>
                  <a:ext cx="168673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rgbClr val="7030A0"/>
                      </a:solidFill>
                    </a:rPr>
                    <a:t>Programmer</a:t>
                  </a:r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>
                  <a:off x="5399938" y="5873331"/>
                  <a:ext cx="168673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rgbClr val="0070C0"/>
                      </a:solidFill>
                    </a:rPr>
                    <a:t>Carrier</a:t>
                  </a:r>
                </a:p>
              </p:txBody>
            </p:sp>
            <p:sp>
              <p:nvSpPr>
                <p:cNvPr id="53" name="TextBox 52"/>
                <p:cNvSpPr txBox="1"/>
                <p:nvPr/>
              </p:nvSpPr>
              <p:spPr>
                <a:xfrm>
                  <a:off x="2299278" y="3536673"/>
                  <a:ext cx="5229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10k</a:t>
                  </a:r>
                </a:p>
              </p:txBody>
            </p:sp>
          </p:grpSp>
          <p:sp>
            <p:nvSpPr>
              <p:cNvPr id="436" name="Freeform: Shape 435"/>
              <p:cNvSpPr/>
              <p:nvPr/>
            </p:nvSpPr>
            <p:spPr>
              <a:xfrm>
                <a:off x="8049802" y="3133618"/>
                <a:ext cx="498297" cy="0"/>
              </a:xfrm>
              <a:custGeom>
                <a:avLst/>
                <a:gdLst>
                  <a:gd name="connsiteX0" fmla="*/ 0 w 498297"/>
                  <a:gd name="connsiteY0" fmla="*/ 0 h 0"/>
                  <a:gd name="connsiteX1" fmla="*/ 498297 w 498297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8297">
                    <a:moveTo>
                      <a:pt x="0" y="0"/>
                    </a:moveTo>
                    <a:lnTo>
                      <a:pt x="498297" y="0"/>
                    </a:lnTo>
                  </a:path>
                </a:pathLst>
              </a:cu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7" name="TextBox 436"/>
              <p:cNvSpPr txBox="1"/>
              <p:nvPr/>
            </p:nvSpPr>
            <p:spPr>
              <a:xfrm>
                <a:off x="8594682" y="2974714"/>
                <a:ext cx="5943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</a:rPr>
                  <a:t>RST</a:t>
                </a:r>
              </a:p>
            </p:txBody>
          </p:sp>
        </p:grpSp>
        <p:sp>
          <p:nvSpPr>
            <p:cNvPr id="439" name="TextBox 438"/>
            <p:cNvSpPr txBox="1"/>
            <p:nvPr/>
          </p:nvSpPr>
          <p:spPr>
            <a:xfrm>
              <a:off x="2255950" y="4170374"/>
              <a:ext cx="7783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4.7k</a:t>
              </a:r>
            </a:p>
          </p:txBody>
        </p:sp>
      </p:grpSp>
      <p:sp>
        <p:nvSpPr>
          <p:cNvPr id="356" name="TextBox 355"/>
          <p:cNvSpPr txBox="1"/>
          <p:nvPr/>
        </p:nvSpPr>
        <p:spPr>
          <a:xfrm flipH="1">
            <a:off x="33066" y="6041628"/>
            <a:ext cx="4706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NEED POWER OPTION ON PROGAMMER</a:t>
            </a:r>
          </a:p>
          <a:p>
            <a:r>
              <a:rPr lang="en-US" dirty="0"/>
              <a:t>IN-CASE PROGRAMMING WITHOUT CARRIER</a:t>
            </a:r>
          </a:p>
        </p:txBody>
      </p:sp>
      <p:sp>
        <p:nvSpPr>
          <p:cNvPr id="357" name="TextBox 356"/>
          <p:cNvSpPr txBox="1"/>
          <p:nvPr/>
        </p:nvSpPr>
        <p:spPr>
          <a:xfrm>
            <a:off x="90079" y="166915"/>
            <a:ext cx="2501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Programmer Layer</a:t>
            </a:r>
          </a:p>
        </p:txBody>
      </p:sp>
      <p:grpSp>
        <p:nvGrpSpPr>
          <p:cNvPr id="358" name="Group 357"/>
          <p:cNvGrpSpPr/>
          <p:nvPr/>
        </p:nvGrpSpPr>
        <p:grpSpPr>
          <a:xfrm>
            <a:off x="9863941" y="2785636"/>
            <a:ext cx="1359641" cy="2190845"/>
            <a:chOff x="4714401" y="3782117"/>
            <a:chExt cx="1359641" cy="2190845"/>
          </a:xfrm>
        </p:grpSpPr>
        <p:grpSp>
          <p:nvGrpSpPr>
            <p:cNvPr id="359" name="Group 358"/>
            <p:cNvGrpSpPr/>
            <p:nvPr/>
          </p:nvGrpSpPr>
          <p:grpSpPr>
            <a:xfrm rot="5400000">
              <a:off x="4808092" y="4168296"/>
              <a:ext cx="360000" cy="360000"/>
              <a:chOff x="2953821" y="1500026"/>
              <a:chExt cx="360000" cy="360000"/>
            </a:xfrm>
            <a:noFill/>
          </p:grpSpPr>
          <p:sp>
            <p:nvSpPr>
              <p:cNvPr id="382" name="Rectangle 381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3" name="Oval 382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360" name="Group 359"/>
            <p:cNvGrpSpPr/>
            <p:nvPr/>
          </p:nvGrpSpPr>
          <p:grpSpPr>
            <a:xfrm rot="5400000">
              <a:off x="4808092" y="4528296"/>
              <a:ext cx="360000" cy="360000"/>
              <a:chOff x="2953821" y="1500026"/>
              <a:chExt cx="360000" cy="360000"/>
            </a:xfrm>
            <a:noFill/>
          </p:grpSpPr>
          <p:sp>
            <p:nvSpPr>
              <p:cNvPr id="380" name="Rectangle 379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1" name="Oval 380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361" name="Group 360"/>
            <p:cNvGrpSpPr/>
            <p:nvPr/>
          </p:nvGrpSpPr>
          <p:grpSpPr>
            <a:xfrm rot="5400000">
              <a:off x="5539981" y="4888296"/>
              <a:ext cx="360000" cy="360000"/>
              <a:chOff x="2953821" y="1500026"/>
              <a:chExt cx="360000" cy="360000"/>
            </a:xfrm>
            <a:noFill/>
          </p:grpSpPr>
          <p:sp>
            <p:nvSpPr>
              <p:cNvPr id="378" name="Rectangle 377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9" name="Oval 378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362" name="TextBox 361"/>
            <p:cNvSpPr txBox="1"/>
            <p:nvPr/>
          </p:nvSpPr>
          <p:spPr>
            <a:xfrm>
              <a:off x="5469820" y="3782117"/>
              <a:ext cx="5620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DTR</a:t>
              </a:r>
            </a:p>
          </p:txBody>
        </p:sp>
        <p:sp>
          <p:nvSpPr>
            <p:cNvPr id="363" name="TextBox 362"/>
            <p:cNvSpPr txBox="1"/>
            <p:nvPr/>
          </p:nvSpPr>
          <p:spPr>
            <a:xfrm>
              <a:off x="5521186" y="4158482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RX</a:t>
              </a:r>
            </a:p>
          </p:txBody>
        </p:sp>
        <p:sp>
          <p:nvSpPr>
            <p:cNvPr id="364" name="TextBox 363"/>
            <p:cNvSpPr txBox="1"/>
            <p:nvPr/>
          </p:nvSpPr>
          <p:spPr>
            <a:xfrm>
              <a:off x="5519255" y="4523630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TX</a:t>
              </a:r>
            </a:p>
          </p:txBody>
        </p:sp>
        <p:sp>
          <p:nvSpPr>
            <p:cNvPr id="365" name="TextBox 364"/>
            <p:cNvSpPr txBox="1"/>
            <p:nvPr/>
          </p:nvSpPr>
          <p:spPr>
            <a:xfrm>
              <a:off x="4714401" y="4883630"/>
              <a:ext cx="5000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Vcc</a:t>
              </a:r>
              <a:endParaRPr lang="en-US" dirty="0"/>
            </a:p>
          </p:txBody>
        </p:sp>
        <p:sp>
          <p:nvSpPr>
            <p:cNvPr id="366" name="TextBox 365"/>
            <p:cNvSpPr txBox="1"/>
            <p:nvPr/>
          </p:nvSpPr>
          <p:spPr>
            <a:xfrm>
              <a:off x="5499618" y="5238964"/>
              <a:ext cx="5261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CTS</a:t>
              </a:r>
            </a:p>
          </p:txBody>
        </p:sp>
        <p:sp>
          <p:nvSpPr>
            <p:cNvPr id="367" name="TextBox 366"/>
            <p:cNvSpPr txBox="1"/>
            <p:nvPr/>
          </p:nvSpPr>
          <p:spPr>
            <a:xfrm>
              <a:off x="5499846" y="5599018"/>
              <a:ext cx="5741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Gnd</a:t>
              </a:r>
              <a:endParaRPr lang="en-US" dirty="0"/>
            </a:p>
          </p:txBody>
        </p:sp>
        <p:sp>
          <p:nvSpPr>
            <p:cNvPr id="368" name="Rectangle 367"/>
            <p:cNvSpPr/>
            <p:nvPr/>
          </p:nvSpPr>
          <p:spPr>
            <a:xfrm>
              <a:off x="5168320" y="3804886"/>
              <a:ext cx="366850" cy="216341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Oval 368"/>
            <p:cNvSpPr/>
            <p:nvPr/>
          </p:nvSpPr>
          <p:spPr>
            <a:xfrm rot="5400000">
              <a:off x="5248851" y="3872711"/>
              <a:ext cx="210620" cy="231168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370" name="Oval 369"/>
            <p:cNvSpPr/>
            <p:nvPr/>
          </p:nvSpPr>
          <p:spPr>
            <a:xfrm rot="5400000">
              <a:off x="5248851" y="4232711"/>
              <a:ext cx="210620" cy="231168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371" name="Oval 370"/>
            <p:cNvSpPr/>
            <p:nvPr/>
          </p:nvSpPr>
          <p:spPr>
            <a:xfrm rot="5400000">
              <a:off x="5248851" y="4592711"/>
              <a:ext cx="210620" cy="231168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372" name="Oval 371"/>
            <p:cNvSpPr/>
            <p:nvPr/>
          </p:nvSpPr>
          <p:spPr>
            <a:xfrm rot="5400000">
              <a:off x="5248851" y="4952711"/>
              <a:ext cx="210620" cy="231168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373" name="Oval 372"/>
            <p:cNvSpPr/>
            <p:nvPr/>
          </p:nvSpPr>
          <p:spPr>
            <a:xfrm rot="5400000">
              <a:off x="5248851" y="5312711"/>
              <a:ext cx="210620" cy="231168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374" name="Oval 373"/>
            <p:cNvSpPr/>
            <p:nvPr/>
          </p:nvSpPr>
          <p:spPr>
            <a:xfrm rot="5400000">
              <a:off x="5248851" y="5672711"/>
              <a:ext cx="210620" cy="231168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grpSp>
          <p:nvGrpSpPr>
            <p:cNvPr id="375" name="Group 374"/>
            <p:cNvGrpSpPr/>
            <p:nvPr/>
          </p:nvGrpSpPr>
          <p:grpSpPr>
            <a:xfrm rot="5400000">
              <a:off x="4808092" y="5612962"/>
              <a:ext cx="360000" cy="360000"/>
              <a:chOff x="2953821" y="1500026"/>
              <a:chExt cx="360000" cy="360000"/>
            </a:xfrm>
            <a:noFill/>
          </p:grpSpPr>
          <p:sp>
            <p:nvSpPr>
              <p:cNvPr id="376" name="Rectangle 375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7" name="Oval 376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</p:grpSp>
      <p:sp>
        <p:nvSpPr>
          <p:cNvPr id="388" name="Rectangle 387"/>
          <p:cNvSpPr/>
          <p:nvPr/>
        </p:nvSpPr>
        <p:spPr>
          <a:xfrm rot="10800000">
            <a:off x="5861683" y="4417533"/>
            <a:ext cx="720000" cy="360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9" name="Oval 388"/>
          <p:cNvSpPr/>
          <p:nvPr/>
        </p:nvSpPr>
        <p:spPr>
          <a:xfrm rot="10800000">
            <a:off x="6296373" y="4481949"/>
            <a:ext cx="210620" cy="231168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390" name="Oval 389"/>
          <p:cNvSpPr/>
          <p:nvPr/>
        </p:nvSpPr>
        <p:spPr>
          <a:xfrm rot="10800000">
            <a:off x="5936373" y="4481949"/>
            <a:ext cx="210620" cy="231168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393" name="TextBox 392"/>
          <p:cNvSpPr txBox="1"/>
          <p:nvPr/>
        </p:nvSpPr>
        <p:spPr>
          <a:xfrm rot="5400000">
            <a:off x="5757934" y="4881330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Gnd</a:t>
            </a:r>
            <a:endParaRPr lang="en-US" dirty="0"/>
          </a:p>
        </p:txBody>
      </p:sp>
      <p:sp>
        <p:nvSpPr>
          <p:cNvPr id="394" name="TextBox 393"/>
          <p:cNvSpPr txBox="1"/>
          <p:nvPr/>
        </p:nvSpPr>
        <p:spPr>
          <a:xfrm rot="5400000">
            <a:off x="6101114" y="4876425"/>
            <a:ext cx="560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VCC</a:t>
            </a:r>
          </a:p>
        </p:txBody>
      </p:sp>
      <p:sp>
        <p:nvSpPr>
          <p:cNvPr id="386" name="Rectangle 385"/>
          <p:cNvSpPr/>
          <p:nvPr/>
        </p:nvSpPr>
        <p:spPr>
          <a:xfrm rot="10800000">
            <a:off x="6363272" y="4551532"/>
            <a:ext cx="83835" cy="932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7" name="Rectangle 386"/>
          <p:cNvSpPr/>
          <p:nvPr/>
        </p:nvSpPr>
        <p:spPr>
          <a:xfrm rot="10800000">
            <a:off x="6001059" y="4548465"/>
            <a:ext cx="83835" cy="932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9" name="Group 398"/>
          <p:cNvGrpSpPr/>
          <p:nvPr/>
        </p:nvGrpSpPr>
        <p:grpSpPr>
          <a:xfrm>
            <a:off x="5491880" y="1885572"/>
            <a:ext cx="1079252" cy="1077536"/>
            <a:chOff x="2789370" y="4864884"/>
            <a:chExt cx="1079252" cy="1077536"/>
          </a:xfrm>
        </p:grpSpPr>
        <p:sp>
          <p:nvSpPr>
            <p:cNvPr id="400" name="Rectangle 399"/>
            <p:cNvSpPr/>
            <p:nvPr/>
          </p:nvSpPr>
          <p:spPr>
            <a:xfrm>
              <a:off x="2789370" y="4864884"/>
              <a:ext cx="1079252" cy="107753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1" name="Oval 400"/>
            <p:cNvSpPr/>
            <p:nvPr/>
          </p:nvSpPr>
          <p:spPr>
            <a:xfrm>
              <a:off x="2864060" y="4929300"/>
              <a:ext cx="210620" cy="231168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402" name="Oval 401"/>
            <p:cNvSpPr/>
            <p:nvPr/>
          </p:nvSpPr>
          <p:spPr>
            <a:xfrm>
              <a:off x="3584060" y="4929300"/>
              <a:ext cx="210620" cy="231168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403" name="Oval 402"/>
            <p:cNvSpPr/>
            <p:nvPr/>
          </p:nvSpPr>
          <p:spPr>
            <a:xfrm>
              <a:off x="2863312" y="5649300"/>
              <a:ext cx="210620" cy="231168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404" name="Oval 403"/>
            <p:cNvSpPr/>
            <p:nvPr/>
          </p:nvSpPr>
          <p:spPr>
            <a:xfrm>
              <a:off x="3583312" y="5649300"/>
              <a:ext cx="210620" cy="231168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</p:grpSp>
      <p:sp>
        <p:nvSpPr>
          <p:cNvPr id="410" name="Oval 409"/>
          <p:cNvSpPr/>
          <p:nvPr/>
        </p:nvSpPr>
        <p:spPr>
          <a:xfrm>
            <a:off x="6654211" y="1949161"/>
            <a:ext cx="210620" cy="231168"/>
          </a:xfrm>
          <a:prstGeom prst="ellipse">
            <a:avLst/>
          </a:prstGeom>
          <a:solidFill>
            <a:srgbClr val="0070C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420" name="Freeform: Shape 419"/>
          <p:cNvSpPr/>
          <p:nvPr/>
        </p:nvSpPr>
        <p:spPr>
          <a:xfrm>
            <a:off x="6386205" y="2053883"/>
            <a:ext cx="731854" cy="59794"/>
          </a:xfrm>
          <a:custGeom>
            <a:avLst/>
            <a:gdLst>
              <a:gd name="connsiteX0" fmla="*/ 1107347 w 1107347"/>
              <a:gd name="connsiteY0" fmla="*/ 0 h 0"/>
              <a:gd name="connsiteX1" fmla="*/ 0 w 1107347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07347">
                <a:moveTo>
                  <a:pt x="1107347" y="0"/>
                </a:moveTo>
                <a:lnTo>
                  <a:pt x="0" y="0"/>
                </a:ln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1" name="Group 420"/>
          <p:cNvGrpSpPr/>
          <p:nvPr/>
        </p:nvGrpSpPr>
        <p:grpSpPr>
          <a:xfrm>
            <a:off x="4779091" y="3325677"/>
            <a:ext cx="1079252" cy="1077536"/>
            <a:chOff x="2789370" y="4864884"/>
            <a:chExt cx="1079252" cy="1077536"/>
          </a:xfrm>
        </p:grpSpPr>
        <p:sp>
          <p:nvSpPr>
            <p:cNvPr id="422" name="Rectangle 421"/>
            <p:cNvSpPr/>
            <p:nvPr/>
          </p:nvSpPr>
          <p:spPr>
            <a:xfrm>
              <a:off x="2789370" y="4864884"/>
              <a:ext cx="1079252" cy="107753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3" name="Oval 422"/>
            <p:cNvSpPr/>
            <p:nvPr/>
          </p:nvSpPr>
          <p:spPr>
            <a:xfrm>
              <a:off x="2864060" y="4929300"/>
              <a:ext cx="210620" cy="231168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424" name="Oval 423"/>
            <p:cNvSpPr/>
            <p:nvPr/>
          </p:nvSpPr>
          <p:spPr>
            <a:xfrm>
              <a:off x="3584060" y="4929300"/>
              <a:ext cx="210620" cy="231168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425" name="Oval 424"/>
            <p:cNvSpPr/>
            <p:nvPr/>
          </p:nvSpPr>
          <p:spPr>
            <a:xfrm>
              <a:off x="2863312" y="5649300"/>
              <a:ext cx="210620" cy="231168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426" name="Oval 425"/>
            <p:cNvSpPr/>
            <p:nvPr/>
          </p:nvSpPr>
          <p:spPr>
            <a:xfrm>
              <a:off x="3583312" y="5649300"/>
              <a:ext cx="210620" cy="231168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</p:grpSp>
      <p:sp>
        <p:nvSpPr>
          <p:cNvPr id="427" name="Freeform: Shape 426"/>
          <p:cNvSpPr/>
          <p:nvPr/>
        </p:nvSpPr>
        <p:spPr>
          <a:xfrm>
            <a:off x="6386205" y="2060920"/>
            <a:ext cx="731854" cy="45719"/>
          </a:xfrm>
          <a:custGeom>
            <a:avLst/>
            <a:gdLst>
              <a:gd name="connsiteX0" fmla="*/ 1107347 w 1107347"/>
              <a:gd name="connsiteY0" fmla="*/ 0 h 0"/>
              <a:gd name="connsiteX1" fmla="*/ 0 w 1107347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07347">
                <a:moveTo>
                  <a:pt x="1107347" y="0"/>
                </a:moveTo>
                <a:lnTo>
                  <a:pt x="0" y="0"/>
                </a:ln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8" name="Oval 427"/>
          <p:cNvSpPr/>
          <p:nvPr/>
        </p:nvSpPr>
        <p:spPr>
          <a:xfrm>
            <a:off x="4475798" y="3399630"/>
            <a:ext cx="210620" cy="231168"/>
          </a:xfrm>
          <a:prstGeom prst="ellipse">
            <a:avLst/>
          </a:prstGeom>
          <a:solidFill>
            <a:srgbClr val="0070C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429" name="Freeform: Shape 428"/>
          <p:cNvSpPr/>
          <p:nvPr/>
        </p:nvSpPr>
        <p:spPr>
          <a:xfrm>
            <a:off x="4207792" y="3511389"/>
            <a:ext cx="731854" cy="45719"/>
          </a:xfrm>
          <a:custGeom>
            <a:avLst/>
            <a:gdLst>
              <a:gd name="connsiteX0" fmla="*/ 1107347 w 1107347"/>
              <a:gd name="connsiteY0" fmla="*/ 0 h 0"/>
              <a:gd name="connsiteX1" fmla="*/ 0 w 1107347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07347">
                <a:moveTo>
                  <a:pt x="1107347" y="0"/>
                </a:moveTo>
                <a:lnTo>
                  <a:pt x="0" y="0"/>
                </a:ln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0" name="Freeform: Shape 429"/>
          <p:cNvSpPr/>
          <p:nvPr/>
        </p:nvSpPr>
        <p:spPr>
          <a:xfrm>
            <a:off x="4229686" y="2766646"/>
            <a:ext cx="1439594" cy="1819422"/>
          </a:xfrm>
          <a:custGeom>
            <a:avLst/>
            <a:gdLst>
              <a:gd name="connsiteX0" fmla="*/ 0 w 1439594"/>
              <a:gd name="connsiteY0" fmla="*/ 1819422 h 1819422"/>
              <a:gd name="connsiteX1" fmla="*/ 1083212 w 1439594"/>
              <a:gd name="connsiteY1" fmla="*/ 1819422 h 1819422"/>
              <a:gd name="connsiteX2" fmla="*/ 1083212 w 1439594"/>
              <a:gd name="connsiteY2" fmla="*/ 0 h 1819422"/>
              <a:gd name="connsiteX3" fmla="*/ 1439594 w 1439594"/>
              <a:gd name="connsiteY3" fmla="*/ 0 h 1819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9594" h="1819422">
                <a:moveTo>
                  <a:pt x="0" y="1819422"/>
                </a:moveTo>
                <a:lnTo>
                  <a:pt x="1083212" y="1819422"/>
                </a:lnTo>
                <a:lnTo>
                  <a:pt x="1083212" y="0"/>
                </a:lnTo>
                <a:lnTo>
                  <a:pt x="1439594" y="0"/>
                </a:ln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1" name="Freeform: Shape 430"/>
          <p:cNvSpPr/>
          <p:nvPr/>
        </p:nvSpPr>
        <p:spPr>
          <a:xfrm>
            <a:off x="5317588" y="4224997"/>
            <a:ext cx="356381" cy="0"/>
          </a:xfrm>
          <a:custGeom>
            <a:avLst/>
            <a:gdLst>
              <a:gd name="connsiteX0" fmla="*/ 356381 w 356381"/>
              <a:gd name="connsiteY0" fmla="*/ 0 h 0"/>
              <a:gd name="connsiteX1" fmla="*/ 0 w 35638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56381">
                <a:moveTo>
                  <a:pt x="356381" y="0"/>
                </a:moveTo>
                <a:lnTo>
                  <a:pt x="0" y="0"/>
                </a:ln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2" name="Oval 431"/>
          <p:cNvSpPr/>
          <p:nvPr/>
        </p:nvSpPr>
        <p:spPr>
          <a:xfrm>
            <a:off x="6646822" y="4463065"/>
            <a:ext cx="210620" cy="231168"/>
          </a:xfrm>
          <a:prstGeom prst="ellipse">
            <a:avLst/>
          </a:prstGeom>
          <a:solidFill>
            <a:srgbClr val="0070C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433" name="Oval 432"/>
          <p:cNvSpPr/>
          <p:nvPr/>
        </p:nvSpPr>
        <p:spPr>
          <a:xfrm>
            <a:off x="4492933" y="4463065"/>
            <a:ext cx="210620" cy="231168"/>
          </a:xfrm>
          <a:prstGeom prst="ellipse">
            <a:avLst/>
          </a:prstGeom>
          <a:solidFill>
            <a:srgbClr val="0070C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434" name="Freeform: Shape 433"/>
          <p:cNvSpPr/>
          <p:nvPr/>
        </p:nvSpPr>
        <p:spPr>
          <a:xfrm>
            <a:off x="6405489" y="4590757"/>
            <a:ext cx="731520" cy="14068"/>
          </a:xfrm>
          <a:custGeom>
            <a:avLst/>
            <a:gdLst>
              <a:gd name="connsiteX0" fmla="*/ 0 w 731520"/>
              <a:gd name="connsiteY0" fmla="*/ 0 h 14068"/>
              <a:gd name="connsiteX1" fmla="*/ 731520 w 731520"/>
              <a:gd name="connsiteY1" fmla="*/ 14068 h 14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31520" h="14068">
                <a:moveTo>
                  <a:pt x="0" y="0"/>
                </a:moveTo>
                <a:lnTo>
                  <a:pt x="731520" y="14068"/>
                </a:ln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5" name="Freeform: Shape 434"/>
          <p:cNvSpPr/>
          <p:nvPr/>
        </p:nvSpPr>
        <p:spPr>
          <a:xfrm>
            <a:off x="5322277" y="4590757"/>
            <a:ext cx="717452" cy="0"/>
          </a:xfrm>
          <a:custGeom>
            <a:avLst/>
            <a:gdLst>
              <a:gd name="connsiteX0" fmla="*/ 717452 w 717452"/>
              <a:gd name="connsiteY0" fmla="*/ 0 h 0"/>
              <a:gd name="connsiteX1" fmla="*/ 0 w 717452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17452">
                <a:moveTo>
                  <a:pt x="717452" y="0"/>
                </a:moveTo>
                <a:lnTo>
                  <a:pt x="0" y="0"/>
                </a:ln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796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" name="Group 336"/>
          <p:cNvGrpSpPr/>
          <p:nvPr/>
        </p:nvGrpSpPr>
        <p:grpSpPr>
          <a:xfrm>
            <a:off x="1990286" y="1093231"/>
            <a:ext cx="7708571" cy="3671514"/>
            <a:chOff x="1990286" y="1093231"/>
            <a:chExt cx="7708571" cy="3671514"/>
          </a:xfrm>
        </p:grpSpPr>
        <p:grpSp>
          <p:nvGrpSpPr>
            <p:cNvPr id="320" name="Group 319"/>
            <p:cNvGrpSpPr/>
            <p:nvPr/>
          </p:nvGrpSpPr>
          <p:grpSpPr>
            <a:xfrm>
              <a:off x="1990286" y="1093231"/>
              <a:ext cx="7708571" cy="3671514"/>
              <a:chOff x="1990286" y="1093231"/>
              <a:chExt cx="7708571" cy="3671514"/>
            </a:xfrm>
          </p:grpSpPr>
          <p:grpSp>
            <p:nvGrpSpPr>
              <p:cNvPr id="285" name="Group 284"/>
              <p:cNvGrpSpPr/>
              <p:nvPr/>
            </p:nvGrpSpPr>
            <p:grpSpPr>
              <a:xfrm>
                <a:off x="4488552" y="1093231"/>
                <a:ext cx="2372116" cy="3671109"/>
                <a:chOff x="5666166" y="601038"/>
                <a:chExt cx="2372116" cy="3671109"/>
              </a:xfrm>
            </p:grpSpPr>
            <p:sp>
              <p:nvSpPr>
                <p:cNvPr id="286" name="Rectangle 285"/>
                <p:cNvSpPr/>
                <p:nvPr/>
              </p:nvSpPr>
              <p:spPr>
                <a:xfrm>
                  <a:off x="5771476" y="601038"/>
                  <a:ext cx="2188396" cy="367110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7" name="Oval 286"/>
                <p:cNvSpPr/>
                <p:nvPr/>
              </p:nvSpPr>
              <p:spPr>
                <a:xfrm>
                  <a:off x="5667662" y="1456563"/>
                  <a:ext cx="210620" cy="23116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288" name="Oval 287"/>
                <p:cNvSpPr/>
                <p:nvPr/>
              </p:nvSpPr>
              <p:spPr>
                <a:xfrm>
                  <a:off x="7827662" y="1456563"/>
                  <a:ext cx="210620" cy="23116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289" name="Oval 288"/>
                <p:cNvSpPr/>
                <p:nvPr/>
              </p:nvSpPr>
              <p:spPr>
                <a:xfrm>
                  <a:off x="5667662" y="1816563"/>
                  <a:ext cx="210620" cy="23116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290" name="Oval 289"/>
                <p:cNvSpPr/>
                <p:nvPr/>
              </p:nvSpPr>
              <p:spPr>
                <a:xfrm>
                  <a:off x="7827662" y="1816563"/>
                  <a:ext cx="210620" cy="23116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291" name="Oval 290"/>
                <p:cNvSpPr/>
                <p:nvPr/>
              </p:nvSpPr>
              <p:spPr>
                <a:xfrm>
                  <a:off x="5666914" y="2176563"/>
                  <a:ext cx="210620" cy="23116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292" name="Oval 291"/>
                <p:cNvSpPr/>
                <p:nvPr/>
              </p:nvSpPr>
              <p:spPr>
                <a:xfrm>
                  <a:off x="7826914" y="2176563"/>
                  <a:ext cx="210620" cy="23116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293" name="Oval 292"/>
                <p:cNvSpPr/>
                <p:nvPr/>
              </p:nvSpPr>
              <p:spPr>
                <a:xfrm>
                  <a:off x="5666914" y="2536563"/>
                  <a:ext cx="210620" cy="23116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294" name="Oval 293"/>
                <p:cNvSpPr/>
                <p:nvPr/>
              </p:nvSpPr>
              <p:spPr>
                <a:xfrm>
                  <a:off x="7826914" y="2536563"/>
                  <a:ext cx="210620" cy="23116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295" name="Oval 294"/>
                <p:cNvSpPr/>
                <p:nvPr/>
              </p:nvSpPr>
              <p:spPr>
                <a:xfrm>
                  <a:off x="5666914" y="2896563"/>
                  <a:ext cx="210620" cy="23116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296" name="Oval 295"/>
                <p:cNvSpPr/>
                <p:nvPr/>
              </p:nvSpPr>
              <p:spPr>
                <a:xfrm>
                  <a:off x="7826914" y="2896563"/>
                  <a:ext cx="210620" cy="23116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297" name="Oval 296"/>
                <p:cNvSpPr/>
                <p:nvPr/>
              </p:nvSpPr>
              <p:spPr>
                <a:xfrm>
                  <a:off x="5666914" y="3256563"/>
                  <a:ext cx="210620" cy="23116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298" name="Oval 297"/>
                <p:cNvSpPr/>
                <p:nvPr/>
              </p:nvSpPr>
              <p:spPr>
                <a:xfrm>
                  <a:off x="7826914" y="3256563"/>
                  <a:ext cx="210620" cy="23116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299" name="Oval 298"/>
                <p:cNvSpPr/>
                <p:nvPr/>
              </p:nvSpPr>
              <p:spPr>
                <a:xfrm>
                  <a:off x="5666166" y="3616563"/>
                  <a:ext cx="210620" cy="23116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300" name="Oval 299"/>
                <p:cNvSpPr/>
                <p:nvPr/>
              </p:nvSpPr>
              <p:spPr>
                <a:xfrm>
                  <a:off x="7826166" y="3616563"/>
                  <a:ext cx="210620" cy="23116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301" name="Oval 300"/>
                <p:cNvSpPr/>
                <p:nvPr/>
              </p:nvSpPr>
              <p:spPr>
                <a:xfrm>
                  <a:off x="5666166" y="3976563"/>
                  <a:ext cx="210620" cy="23116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302" name="Oval 301"/>
                <p:cNvSpPr/>
                <p:nvPr/>
              </p:nvSpPr>
              <p:spPr>
                <a:xfrm>
                  <a:off x="7826166" y="3976563"/>
                  <a:ext cx="210620" cy="23116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319" name="TextBox 318"/>
                <p:cNvSpPr txBox="1"/>
                <p:nvPr/>
              </p:nvSpPr>
              <p:spPr>
                <a:xfrm>
                  <a:off x="6583805" y="615596"/>
                  <a:ext cx="5612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TOP</a:t>
                  </a:r>
                </a:p>
              </p:txBody>
            </p:sp>
          </p:grpSp>
          <p:grpSp>
            <p:nvGrpSpPr>
              <p:cNvPr id="4" name="Group 3"/>
              <p:cNvGrpSpPr/>
              <p:nvPr/>
            </p:nvGrpSpPr>
            <p:grpSpPr>
              <a:xfrm>
                <a:off x="1990286" y="1188633"/>
                <a:ext cx="7708571" cy="3576112"/>
                <a:chOff x="4750595" y="705459"/>
                <a:chExt cx="7708571" cy="3576112"/>
              </a:xfrm>
            </p:grpSpPr>
            <p:grpSp>
              <p:nvGrpSpPr>
                <p:cNvPr id="5" name="Group 4"/>
                <p:cNvGrpSpPr/>
                <p:nvPr/>
              </p:nvGrpSpPr>
              <p:grpSpPr>
                <a:xfrm>
                  <a:off x="6000067" y="1392147"/>
                  <a:ext cx="4940856" cy="2889424"/>
                  <a:chOff x="4376643" y="1382632"/>
                  <a:chExt cx="4940856" cy="2889424"/>
                </a:xfrm>
              </p:grpSpPr>
              <p:grpSp>
                <p:nvGrpSpPr>
                  <p:cNvPr id="34" name="Group 33"/>
                  <p:cNvGrpSpPr/>
                  <p:nvPr/>
                </p:nvGrpSpPr>
                <p:grpSpPr>
                  <a:xfrm>
                    <a:off x="5184636" y="1392056"/>
                    <a:ext cx="3241496" cy="2880000"/>
                    <a:chOff x="2952325" y="1500026"/>
                    <a:chExt cx="3241496" cy="2880000"/>
                  </a:xfrm>
                  <a:noFill/>
                </p:grpSpPr>
                <p:grpSp>
                  <p:nvGrpSpPr>
                    <p:cNvPr id="69" name="Group 68"/>
                    <p:cNvGrpSpPr/>
                    <p:nvPr/>
                  </p:nvGrpSpPr>
                  <p:grpSpPr>
                    <a:xfrm>
                      <a:off x="2953821" y="1500026"/>
                      <a:ext cx="360000" cy="360000"/>
                      <a:chOff x="2953821" y="1500026"/>
                      <a:chExt cx="360000" cy="360000"/>
                    </a:xfrm>
                    <a:grpFill/>
                  </p:grpSpPr>
                  <p:sp>
                    <p:nvSpPr>
                      <p:cNvPr id="283" name="Rectangle 282"/>
                      <p:cNvSpPr/>
                      <p:nvPr/>
                    </p:nvSpPr>
                    <p:spPr>
                      <a:xfrm>
                        <a:off x="2953821" y="1500026"/>
                        <a:ext cx="360000" cy="36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84" name="Oval 283"/>
                      <p:cNvSpPr/>
                      <p:nvPr/>
                    </p:nvSpPr>
                    <p:spPr>
                      <a:xfrm>
                        <a:off x="3028511" y="1564442"/>
                        <a:ext cx="210620" cy="231168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dk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70" name="Group 69"/>
                    <p:cNvGrpSpPr/>
                    <p:nvPr/>
                  </p:nvGrpSpPr>
                  <p:grpSpPr>
                    <a:xfrm>
                      <a:off x="3313821" y="1500026"/>
                      <a:ext cx="360000" cy="360000"/>
                      <a:chOff x="2953821" y="1500026"/>
                      <a:chExt cx="360000" cy="360000"/>
                    </a:xfrm>
                    <a:grpFill/>
                  </p:grpSpPr>
                  <p:sp>
                    <p:nvSpPr>
                      <p:cNvPr id="281" name="Rectangle 280"/>
                      <p:cNvSpPr/>
                      <p:nvPr/>
                    </p:nvSpPr>
                    <p:spPr>
                      <a:xfrm>
                        <a:off x="2953821" y="1500026"/>
                        <a:ext cx="360000" cy="36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82" name="Oval 281"/>
                      <p:cNvSpPr/>
                      <p:nvPr/>
                    </p:nvSpPr>
                    <p:spPr>
                      <a:xfrm>
                        <a:off x="3028511" y="1564442"/>
                        <a:ext cx="210620" cy="231168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dk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71" name="Group 70"/>
                    <p:cNvGrpSpPr/>
                    <p:nvPr/>
                  </p:nvGrpSpPr>
                  <p:grpSpPr>
                    <a:xfrm>
                      <a:off x="3673821" y="1500026"/>
                      <a:ext cx="360000" cy="360000"/>
                      <a:chOff x="2953821" y="1500026"/>
                      <a:chExt cx="360000" cy="360000"/>
                    </a:xfrm>
                    <a:grpFill/>
                  </p:grpSpPr>
                  <p:sp>
                    <p:nvSpPr>
                      <p:cNvPr id="279" name="Rectangle 278"/>
                      <p:cNvSpPr/>
                      <p:nvPr/>
                    </p:nvSpPr>
                    <p:spPr>
                      <a:xfrm>
                        <a:off x="2953821" y="1500026"/>
                        <a:ext cx="360000" cy="36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80" name="Oval 279"/>
                      <p:cNvSpPr/>
                      <p:nvPr/>
                    </p:nvSpPr>
                    <p:spPr>
                      <a:xfrm>
                        <a:off x="3028511" y="1564442"/>
                        <a:ext cx="210620" cy="231168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dk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72" name="Group 71"/>
                    <p:cNvGrpSpPr/>
                    <p:nvPr/>
                  </p:nvGrpSpPr>
                  <p:grpSpPr>
                    <a:xfrm>
                      <a:off x="4033821" y="1500026"/>
                      <a:ext cx="360000" cy="360000"/>
                      <a:chOff x="2953821" y="1500026"/>
                      <a:chExt cx="360000" cy="360000"/>
                    </a:xfrm>
                    <a:grpFill/>
                  </p:grpSpPr>
                  <p:sp>
                    <p:nvSpPr>
                      <p:cNvPr id="277" name="Rectangle 276"/>
                      <p:cNvSpPr/>
                      <p:nvPr/>
                    </p:nvSpPr>
                    <p:spPr>
                      <a:xfrm>
                        <a:off x="2953821" y="1500026"/>
                        <a:ext cx="360000" cy="36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78" name="Oval 277"/>
                      <p:cNvSpPr/>
                      <p:nvPr/>
                    </p:nvSpPr>
                    <p:spPr>
                      <a:xfrm>
                        <a:off x="3028511" y="1564442"/>
                        <a:ext cx="210620" cy="231168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dk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73" name="Group 72"/>
                    <p:cNvGrpSpPr/>
                    <p:nvPr/>
                  </p:nvGrpSpPr>
                  <p:grpSpPr>
                    <a:xfrm>
                      <a:off x="4393821" y="1500026"/>
                      <a:ext cx="360000" cy="360000"/>
                      <a:chOff x="2953821" y="1500026"/>
                      <a:chExt cx="360000" cy="360000"/>
                    </a:xfrm>
                    <a:grpFill/>
                  </p:grpSpPr>
                  <p:sp>
                    <p:nvSpPr>
                      <p:cNvPr id="275" name="Rectangle 274"/>
                      <p:cNvSpPr/>
                      <p:nvPr/>
                    </p:nvSpPr>
                    <p:spPr>
                      <a:xfrm>
                        <a:off x="2953821" y="1500026"/>
                        <a:ext cx="360000" cy="36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76" name="Oval 275"/>
                      <p:cNvSpPr/>
                      <p:nvPr/>
                    </p:nvSpPr>
                    <p:spPr>
                      <a:xfrm>
                        <a:off x="3028511" y="1564442"/>
                        <a:ext cx="210620" cy="231168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dk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74" name="Group 73"/>
                    <p:cNvGrpSpPr/>
                    <p:nvPr/>
                  </p:nvGrpSpPr>
                  <p:grpSpPr>
                    <a:xfrm>
                      <a:off x="4753821" y="1500026"/>
                      <a:ext cx="360000" cy="360000"/>
                      <a:chOff x="2953821" y="1500026"/>
                      <a:chExt cx="360000" cy="360000"/>
                    </a:xfrm>
                    <a:grpFill/>
                  </p:grpSpPr>
                  <p:sp>
                    <p:nvSpPr>
                      <p:cNvPr id="273" name="Rectangle 272"/>
                      <p:cNvSpPr/>
                      <p:nvPr/>
                    </p:nvSpPr>
                    <p:spPr>
                      <a:xfrm>
                        <a:off x="2953821" y="1500026"/>
                        <a:ext cx="360000" cy="36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74" name="Oval 273"/>
                      <p:cNvSpPr/>
                      <p:nvPr/>
                    </p:nvSpPr>
                    <p:spPr>
                      <a:xfrm>
                        <a:off x="3028511" y="1564442"/>
                        <a:ext cx="210620" cy="231168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dk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75" name="Group 74"/>
                    <p:cNvGrpSpPr/>
                    <p:nvPr/>
                  </p:nvGrpSpPr>
                  <p:grpSpPr>
                    <a:xfrm>
                      <a:off x="5113821" y="1500026"/>
                      <a:ext cx="360000" cy="360000"/>
                      <a:chOff x="2953821" y="1500026"/>
                      <a:chExt cx="360000" cy="360000"/>
                    </a:xfrm>
                    <a:grpFill/>
                  </p:grpSpPr>
                  <p:sp>
                    <p:nvSpPr>
                      <p:cNvPr id="271" name="Rectangle 270"/>
                      <p:cNvSpPr/>
                      <p:nvPr/>
                    </p:nvSpPr>
                    <p:spPr>
                      <a:xfrm>
                        <a:off x="2953821" y="1500026"/>
                        <a:ext cx="360000" cy="36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72" name="Oval 271"/>
                      <p:cNvSpPr/>
                      <p:nvPr/>
                    </p:nvSpPr>
                    <p:spPr>
                      <a:xfrm>
                        <a:off x="3028511" y="1564442"/>
                        <a:ext cx="210620" cy="231168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dk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76" name="Group 75"/>
                    <p:cNvGrpSpPr/>
                    <p:nvPr/>
                  </p:nvGrpSpPr>
                  <p:grpSpPr>
                    <a:xfrm>
                      <a:off x="5473821" y="1500026"/>
                      <a:ext cx="360000" cy="360000"/>
                      <a:chOff x="2953821" y="1500026"/>
                      <a:chExt cx="360000" cy="360000"/>
                    </a:xfrm>
                    <a:grpFill/>
                  </p:grpSpPr>
                  <p:sp>
                    <p:nvSpPr>
                      <p:cNvPr id="269" name="Rectangle 268"/>
                      <p:cNvSpPr/>
                      <p:nvPr/>
                    </p:nvSpPr>
                    <p:spPr>
                      <a:xfrm>
                        <a:off x="2953821" y="1500026"/>
                        <a:ext cx="360000" cy="36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70" name="Oval 269"/>
                      <p:cNvSpPr/>
                      <p:nvPr/>
                    </p:nvSpPr>
                    <p:spPr>
                      <a:xfrm>
                        <a:off x="3028511" y="1564442"/>
                        <a:ext cx="210620" cy="231168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dk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77" name="Group 76"/>
                    <p:cNvGrpSpPr/>
                    <p:nvPr/>
                  </p:nvGrpSpPr>
                  <p:grpSpPr>
                    <a:xfrm>
                      <a:off x="5833821" y="1500026"/>
                      <a:ext cx="360000" cy="360000"/>
                      <a:chOff x="2953821" y="1500026"/>
                      <a:chExt cx="360000" cy="360000"/>
                    </a:xfrm>
                    <a:grpFill/>
                  </p:grpSpPr>
                  <p:sp>
                    <p:nvSpPr>
                      <p:cNvPr id="267" name="Rectangle 266"/>
                      <p:cNvSpPr/>
                      <p:nvPr/>
                    </p:nvSpPr>
                    <p:spPr>
                      <a:xfrm>
                        <a:off x="2953821" y="1500026"/>
                        <a:ext cx="360000" cy="36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68" name="Oval 267"/>
                      <p:cNvSpPr/>
                      <p:nvPr/>
                    </p:nvSpPr>
                    <p:spPr>
                      <a:xfrm>
                        <a:off x="3028511" y="1564442"/>
                        <a:ext cx="210620" cy="231168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dk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78" name="Group 77"/>
                    <p:cNvGrpSpPr/>
                    <p:nvPr/>
                  </p:nvGrpSpPr>
                  <p:grpSpPr>
                    <a:xfrm>
                      <a:off x="2953821" y="1860026"/>
                      <a:ext cx="360000" cy="360000"/>
                      <a:chOff x="2953821" y="1500026"/>
                      <a:chExt cx="360000" cy="360000"/>
                    </a:xfrm>
                    <a:grpFill/>
                  </p:grpSpPr>
                  <p:sp>
                    <p:nvSpPr>
                      <p:cNvPr id="265" name="Rectangle 264"/>
                      <p:cNvSpPr/>
                      <p:nvPr/>
                    </p:nvSpPr>
                    <p:spPr>
                      <a:xfrm>
                        <a:off x="2953821" y="1500026"/>
                        <a:ext cx="360000" cy="36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66" name="Oval 265"/>
                      <p:cNvSpPr/>
                      <p:nvPr/>
                    </p:nvSpPr>
                    <p:spPr>
                      <a:xfrm>
                        <a:off x="3028511" y="1564442"/>
                        <a:ext cx="210620" cy="231168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dk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79" name="Group 78"/>
                    <p:cNvGrpSpPr/>
                    <p:nvPr/>
                  </p:nvGrpSpPr>
                  <p:grpSpPr>
                    <a:xfrm>
                      <a:off x="3313821" y="1860026"/>
                      <a:ext cx="360000" cy="360000"/>
                      <a:chOff x="2953821" y="1500026"/>
                      <a:chExt cx="360000" cy="360000"/>
                    </a:xfrm>
                    <a:grpFill/>
                  </p:grpSpPr>
                  <p:sp>
                    <p:nvSpPr>
                      <p:cNvPr id="263" name="Rectangle 262"/>
                      <p:cNvSpPr/>
                      <p:nvPr/>
                    </p:nvSpPr>
                    <p:spPr>
                      <a:xfrm>
                        <a:off x="2953821" y="1500026"/>
                        <a:ext cx="360000" cy="36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64" name="Oval 263"/>
                      <p:cNvSpPr/>
                      <p:nvPr/>
                    </p:nvSpPr>
                    <p:spPr>
                      <a:xfrm>
                        <a:off x="3028511" y="1564442"/>
                        <a:ext cx="210620" cy="231168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dk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80" name="Group 79"/>
                    <p:cNvGrpSpPr/>
                    <p:nvPr/>
                  </p:nvGrpSpPr>
                  <p:grpSpPr>
                    <a:xfrm>
                      <a:off x="3673821" y="1860026"/>
                      <a:ext cx="360000" cy="360000"/>
                      <a:chOff x="2953821" y="1500026"/>
                      <a:chExt cx="360000" cy="360000"/>
                    </a:xfrm>
                    <a:grpFill/>
                  </p:grpSpPr>
                  <p:sp>
                    <p:nvSpPr>
                      <p:cNvPr id="261" name="Rectangle 260"/>
                      <p:cNvSpPr/>
                      <p:nvPr/>
                    </p:nvSpPr>
                    <p:spPr>
                      <a:xfrm>
                        <a:off x="2953821" y="1500026"/>
                        <a:ext cx="360000" cy="36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62" name="Oval 261"/>
                      <p:cNvSpPr/>
                      <p:nvPr/>
                    </p:nvSpPr>
                    <p:spPr>
                      <a:xfrm>
                        <a:off x="3028511" y="1564442"/>
                        <a:ext cx="210620" cy="231168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dk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81" name="Group 80"/>
                    <p:cNvGrpSpPr/>
                    <p:nvPr/>
                  </p:nvGrpSpPr>
                  <p:grpSpPr>
                    <a:xfrm>
                      <a:off x="4033821" y="1860026"/>
                      <a:ext cx="360000" cy="360000"/>
                      <a:chOff x="2953821" y="1500026"/>
                      <a:chExt cx="360000" cy="360000"/>
                    </a:xfrm>
                    <a:grpFill/>
                  </p:grpSpPr>
                  <p:sp>
                    <p:nvSpPr>
                      <p:cNvPr id="259" name="Rectangle 258"/>
                      <p:cNvSpPr/>
                      <p:nvPr/>
                    </p:nvSpPr>
                    <p:spPr>
                      <a:xfrm>
                        <a:off x="2953821" y="1500026"/>
                        <a:ext cx="360000" cy="36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60" name="Oval 259"/>
                      <p:cNvSpPr/>
                      <p:nvPr/>
                    </p:nvSpPr>
                    <p:spPr>
                      <a:xfrm>
                        <a:off x="3028511" y="1564442"/>
                        <a:ext cx="210620" cy="231168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dk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82" name="Group 81"/>
                    <p:cNvGrpSpPr/>
                    <p:nvPr/>
                  </p:nvGrpSpPr>
                  <p:grpSpPr>
                    <a:xfrm>
                      <a:off x="4393821" y="1860026"/>
                      <a:ext cx="360000" cy="360000"/>
                      <a:chOff x="2953821" y="1500026"/>
                      <a:chExt cx="360000" cy="360000"/>
                    </a:xfrm>
                    <a:grpFill/>
                  </p:grpSpPr>
                  <p:sp>
                    <p:nvSpPr>
                      <p:cNvPr id="257" name="Rectangle 256"/>
                      <p:cNvSpPr/>
                      <p:nvPr/>
                    </p:nvSpPr>
                    <p:spPr>
                      <a:xfrm>
                        <a:off x="2953821" y="1500026"/>
                        <a:ext cx="360000" cy="36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58" name="Oval 257"/>
                      <p:cNvSpPr/>
                      <p:nvPr/>
                    </p:nvSpPr>
                    <p:spPr>
                      <a:xfrm>
                        <a:off x="3028511" y="1564442"/>
                        <a:ext cx="210620" cy="231168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dk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83" name="Group 82"/>
                    <p:cNvGrpSpPr/>
                    <p:nvPr/>
                  </p:nvGrpSpPr>
                  <p:grpSpPr>
                    <a:xfrm>
                      <a:off x="4753821" y="1860026"/>
                      <a:ext cx="360000" cy="360000"/>
                      <a:chOff x="2953821" y="1500026"/>
                      <a:chExt cx="360000" cy="360000"/>
                    </a:xfrm>
                    <a:grpFill/>
                  </p:grpSpPr>
                  <p:sp>
                    <p:nvSpPr>
                      <p:cNvPr id="255" name="Rectangle 254"/>
                      <p:cNvSpPr/>
                      <p:nvPr/>
                    </p:nvSpPr>
                    <p:spPr>
                      <a:xfrm>
                        <a:off x="2953821" y="1500026"/>
                        <a:ext cx="360000" cy="36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56" name="Oval 255"/>
                      <p:cNvSpPr/>
                      <p:nvPr/>
                    </p:nvSpPr>
                    <p:spPr>
                      <a:xfrm>
                        <a:off x="3028511" y="1564442"/>
                        <a:ext cx="210620" cy="231168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dk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84" name="Group 83"/>
                    <p:cNvGrpSpPr/>
                    <p:nvPr/>
                  </p:nvGrpSpPr>
                  <p:grpSpPr>
                    <a:xfrm>
                      <a:off x="5113821" y="1860026"/>
                      <a:ext cx="360000" cy="360000"/>
                      <a:chOff x="2953821" y="1500026"/>
                      <a:chExt cx="360000" cy="360000"/>
                    </a:xfrm>
                    <a:grpFill/>
                  </p:grpSpPr>
                  <p:sp>
                    <p:nvSpPr>
                      <p:cNvPr id="253" name="Rectangle 252"/>
                      <p:cNvSpPr/>
                      <p:nvPr/>
                    </p:nvSpPr>
                    <p:spPr>
                      <a:xfrm>
                        <a:off x="2953821" y="1500026"/>
                        <a:ext cx="360000" cy="36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54" name="Oval 253"/>
                      <p:cNvSpPr/>
                      <p:nvPr/>
                    </p:nvSpPr>
                    <p:spPr>
                      <a:xfrm>
                        <a:off x="3028511" y="1564442"/>
                        <a:ext cx="210620" cy="231168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dk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85" name="Group 84"/>
                    <p:cNvGrpSpPr/>
                    <p:nvPr/>
                  </p:nvGrpSpPr>
                  <p:grpSpPr>
                    <a:xfrm>
                      <a:off x="5473821" y="1860026"/>
                      <a:ext cx="360000" cy="360000"/>
                      <a:chOff x="2953821" y="1500026"/>
                      <a:chExt cx="360000" cy="360000"/>
                    </a:xfrm>
                    <a:grpFill/>
                  </p:grpSpPr>
                  <p:sp>
                    <p:nvSpPr>
                      <p:cNvPr id="251" name="Rectangle 250"/>
                      <p:cNvSpPr/>
                      <p:nvPr/>
                    </p:nvSpPr>
                    <p:spPr>
                      <a:xfrm>
                        <a:off x="2953821" y="1500026"/>
                        <a:ext cx="360000" cy="36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52" name="Oval 251"/>
                      <p:cNvSpPr/>
                      <p:nvPr/>
                    </p:nvSpPr>
                    <p:spPr>
                      <a:xfrm>
                        <a:off x="3028511" y="1564442"/>
                        <a:ext cx="210620" cy="231168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dk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86" name="Group 85"/>
                    <p:cNvGrpSpPr/>
                    <p:nvPr/>
                  </p:nvGrpSpPr>
                  <p:grpSpPr>
                    <a:xfrm>
                      <a:off x="5833821" y="1860026"/>
                      <a:ext cx="360000" cy="360000"/>
                      <a:chOff x="2953821" y="1500026"/>
                      <a:chExt cx="360000" cy="360000"/>
                    </a:xfrm>
                    <a:grpFill/>
                  </p:grpSpPr>
                  <p:sp>
                    <p:nvSpPr>
                      <p:cNvPr id="249" name="Rectangle 248"/>
                      <p:cNvSpPr/>
                      <p:nvPr/>
                    </p:nvSpPr>
                    <p:spPr>
                      <a:xfrm>
                        <a:off x="2953821" y="1500026"/>
                        <a:ext cx="360000" cy="36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50" name="Oval 249"/>
                      <p:cNvSpPr/>
                      <p:nvPr/>
                    </p:nvSpPr>
                    <p:spPr>
                      <a:xfrm>
                        <a:off x="3028511" y="1564442"/>
                        <a:ext cx="210620" cy="231168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dk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87" name="Group 86"/>
                    <p:cNvGrpSpPr/>
                    <p:nvPr/>
                  </p:nvGrpSpPr>
                  <p:grpSpPr>
                    <a:xfrm>
                      <a:off x="2953073" y="2220026"/>
                      <a:ext cx="360000" cy="360000"/>
                      <a:chOff x="2953821" y="1500026"/>
                      <a:chExt cx="360000" cy="360000"/>
                    </a:xfrm>
                    <a:grpFill/>
                  </p:grpSpPr>
                  <p:sp>
                    <p:nvSpPr>
                      <p:cNvPr id="247" name="Rectangle 246"/>
                      <p:cNvSpPr/>
                      <p:nvPr/>
                    </p:nvSpPr>
                    <p:spPr>
                      <a:xfrm>
                        <a:off x="2953821" y="1500026"/>
                        <a:ext cx="360000" cy="36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48" name="Oval 247"/>
                      <p:cNvSpPr/>
                      <p:nvPr/>
                    </p:nvSpPr>
                    <p:spPr>
                      <a:xfrm>
                        <a:off x="3028511" y="1564442"/>
                        <a:ext cx="210620" cy="231168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dk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88" name="Group 87"/>
                    <p:cNvGrpSpPr/>
                    <p:nvPr/>
                  </p:nvGrpSpPr>
                  <p:grpSpPr>
                    <a:xfrm>
                      <a:off x="3313073" y="2220026"/>
                      <a:ext cx="360000" cy="360000"/>
                      <a:chOff x="2953821" y="1500026"/>
                      <a:chExt cx="360000" cy="360000"/>
                    </a:xfrm>
                    <a:grpFill/>
                  </p:grpSpPr>
                  <p:sp>
                    <p:nvSpPr>
                      <p:cNvPr id="245" name="Rectangle 244"/>
                      <p:cNvSpPr/>
                      <p:nvPr/>
                    </p:nvSpPr>
                    <p:spPr>
                      <a:xfrm>
                        <a:off x="2953821" y="1500026"/>
                        <a:ext cx="360000" cy="36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46" name="Oval 245"/>
                      <p:cNvSpPr/>
                      <p:nvPr/>
                    </p:nvSpPr>
                    <p:spPr>
                      <a:xfrm>
                        <a:off x="3028511" y="1564442"/>
                        <a:ext cx="210620" cy="231168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dk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89" name="Group 88"/>
                    <p:cNvGrpSpPr/>
                    <p:nvPr/>
                  </p:nvGrpSpPr>
                  <p:grpSpPr>
                    <a:xfrm>
                      <a:off x="3673073" y="2220026"/>
                      <a:ext cx="360000" cy="360000"/>
                      <a:chOff x="2953821" y="1500026"/>
                      <a:chExt cx="360000" cy="360000"/>
                    </a:xfrm>
                    <a:grpFill/>
                  </p:grpSpPr>
                  <p:sp>
                    <p:nvSpPr>
                      <p:cNvPr id="243" name="Rectangle 242"/>
                      <p:cNvSpPr/>
                      <p:nvPr/>
                    </p:nvSpPr>
                    <p:spPr>
                      <a:xfrm>
                        <a:off x="2953821" y="1500026"/>
                        <a:ext cx="360000" cy="36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44" name="Oval 243"/>
                      <p:cNvSpPr/>
                      <p:nvPr/>
                    </p:nvSpPr>
                    <p:spPr>
                      <a:xfrm>
                        <a:off x="3028511" y="1564442"/>
                        <a:ext cx="210620" cy="231168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dk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90" name="Group 89"/>
                    <p:cNvGrpSpPr/>
                    <p:nvPr/>
                  </p:nvGrpSpPr>
                  <p:grpSpPr>
                    <a:xfrm>
                      <a:off x="4033073" y="2220026"/>
                      <a:ext cx="360000" cy="360000"/>
                      <a:chOff x="2953821" y="1500026"/>
                      <a:chExt cx="360000" cy="360000"/>
                    </a:xfrm>
                    <a:grpFill/>
                  </p:grpSpPr>
                  <p:sp>
                    <p:nvSpPr>
                      <p:cNvPr id="241" name="Rectangle 240"/>
                      <p:cNvSpPr/>
                      <p:nvPr/>
                    </p:nvSpPr>
                    <p:spPr>
                      <a:xfrm>
                        <a:off x="2953821" y="1500026"/>
                        <a:ext cx="360000" cy="36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42" name="Oval 241"/>
                      <p:cNvSpPr/>
                      <p:nvPr/>
                    </p:nvSpPr>
                    <p:spPr>
                      <a:xfrm>
                        <a:off x="3028511" y="1564442"/>
                        <a:ext cx="210620" cy="231168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dk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91" name="Group 90"/>
                    <p:cNvGrpSpPr/>
                    <p:nvPr/>
                  </p:nvGrpSpPr>
                  <p:grpSpPr>
                    <a:xfrm>
                      <a:off x="4393073" y="2220026"/>
                      <a:ext cx="360000" cy="360000"/>
                      <a:chOff x="2953821" y="1500026"/>
                      <a:chExt cx="360000" cy="360000"/>
                    </a:xfrm>
                    <a:grpFill/>
                  </p:grpSpPr>
                  <p:sp>
                    <p:nvSpPr>
                      <p:cNvPr id="239" name="Rectangle 238"/>
                      <p:cNvSpPr/>
                      <p:nvPr/>
                    </p:nvSpPr>
                    <p:spPr>
                      <a:xfrm>
                        <a:off x="2953821" y="1500026"/>
                        <a:ext cx="360000" cy="36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40" name="Oval 239"/>
                      <p:cNvSpPr/>
                      <p:nvPr/>
                    </p:nvSpPr>
                    <p:spPr>
                      <a:xfrm>
                        <a:off x="3028511" y="1564442"/>
                        <a:ext cx="210620" cy="231168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dk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92" name="Group 91"/>
                    <p:cNvGrpSpPr/>
                    <p:nvPr/>
                  </p:nvGrpSpPr>
                  <p:grpSpPr>
                    <a:xfrm>
                      <a:off x="4753073" y="2220026"/>
                      <a:ext cx="360000" cy="360000"/>
                      <a:chOff x="2953821" y="1500026"/>
                      <a:chExt cx="360000" cy="360000"/>
                    </a:xfrm>
                    <a:grpFill/>
                  </p:grpSpPr>
                  <p:sp>
                    <p:nvSpPr>
                      <p:cNvPr id="237" name="Rectangle 236"/>
                      <p:cNvSpPr/>
                      <p:nvPr/>
                    </p:nvSpPr>
                    <p:spPr>
                      <a:xfrm>
                        <a:off x="2953821" y="1500026"/>
                        <a:ext cx="360000" cy="36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38" name="Oval 237"/>
                      <p:cNvSpPr/>
                      <p:nvPr/>
                    </p:nvSpPr>
                    <p:spPr>
                      <a:xfrm>
                        <a:off x="3028511" y="1564442"/>
                        <a:ext cx="210620" cy="231168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dk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93" name="Group 92"/>
                    <p:cNvGrpSpPr/>
                    <p:nvPr/>
                  </p:nvGrpSpPr>
                  <p:grpSpPr>
                    <a:xfrm>
                      <a:off x="5113073" y="2220026"/>
                      <a:ext cx="360000" cy="360000"/>
                      <a:chOff x="2953821" y="1500026"/>
                      <a:chExt cx="360000" cy="360000"/>
                    </a:xfrm>
                    <a:grpFill/>
                  </p:grpSpPr>
                  <p:sp>
                    <p:nvSpPr>
                      <p:cNvPr id="235" name="Rectangle 234"/>
                      <p:cNvSpPr/>
                      <p:nvPr/>
                    </p:nvSpPr>
                    <p:spPr>
                      <a:xfrm>
                        <a:off x="2953821" y="1500026"/>
                        <a:ext cx="360000" cy="36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36" name="Oval 235"/>
                      <p:cNvSpPr/>
                      <p:nvPr/>
                    </p:nvSpPr>
                    <p:spPr>
                      <a:xfrm>
                        <a:off x="3028511" y="1564442"/>
                        <a:ext cx="210620" cy="231168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dk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94" name="Group 93"/>
                    <p:cNvGrpSpPr/>
                    <p:nvPr/>
                  </p:nvGrpSpPr>
                  <p:grpSpPr>
                    <a:xfrm>
                      <a:off x="5473073" y="2220026"/>
                      <a:ext cx="360000" cy="360000"/>
                      <a:chOff x="2953821" y="1500026"/>
                      <a:chExt cx="360000" cy="360000"/>
                    </a:xfrm>
                    <a:grpFill/>
                  </p:grpSpPr>
                  <p:sp>
                    <p:nvSpPr>
                      <p:cNvPr id="233" name="Rectangle 232"/>
                      <p:cNvSpPr/>
                      <p:nvPr/>
                    </p:nvSpPr>
                    <p:spPr>
                      <a:xfrm>
                        <a:off x="2953821" y="1500026"/>
                        <a:ext cx="360000" cy="36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34" name="Oval 233"/>
                      <p:cNvSpPr/>
                      <p:nvPr/>
                    </p:nvSpPr>
                    <p:spPr>
                      <a:xfrm>
                        <a:off x="3028511" y="1564442"/>
                        <a:ext cx="210620" cy="231168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dk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95" name="Group 94"/>
                    <p:cNvGrpSpPr/>
                    <p:nvPr/>
                  </p:nvGrpSpPr>
                  <p:grpSpPr>
                    <a:xfrm>
                      <a:off x="5833073" y="2220026"/>
                      <a:ext cx="360000" cy="360000"/>
                      <a:chOff x="2953821" y="1500026"/>
                      <a:chExt cx="360000" cy="360000"/>
                    </a:xfrm>
                    <a:grpFill/>
                  </p:grpSpPr>
                  <p:sp>
                    <p:nvSpPr>
                      <p:cNvPr id="231" name="Rectangle 230"/>
                      <p:cNvSpPr/>
                      <p:nvPr/>
                    </p:nvSpPr>
                    <p:spPr>
                      <a:xfrm>
                        <a:off x="2953821" y="1500026"/>
                        <a:ext cx="360000" cy="36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32" name="Oval 231"/>
                      <p:cNvSpPr/>
                      <p:nvPr/>
                    </p:nvSpPr>
                    <p:spPr>
                      <a:xfrm>
                        <a:off x="3028511" y="1564442"/>
                        <a:ext cx="210620" cy="231168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dk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96" name="Group 95"/>
                    <p:cNvGrpSpPr/>
                    <p:nvPr/>
                  </p:nvGrpSpPr>
                  <p:grpSpPr>
                    <a:xfrm>
                      <a:off x="2953073" y="2580026"/>
                      <a:ext cx="360000" cy="360000"/>
                      <a:chOff x="2953821" y="1500026"/>
                      <a:chExt cx="360000" cy="360000"/>
                    </a:xfrm>
                    <a:grpFill/>
                  </p:grpSpPr>
                  <p:sp>
                    <p:nvSpPr>
                      <p:cNvPr id="229" name="Rectangle 228"/>
                      <p:cNvSpPr/>
                      <p:nvPr/>
                    </p:nvSpPr>
                    <p:spPr>
                      <a:xfrm>
                        <a:off x="2953821" y="1500026"/>
                        <a:ext cx="360000" cy="36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230" name="Oval 229"/>
                      <p:cNvSpPr/>
                      <p:nvPr/>
                    </p:nvSpPr>
                    <p:spPr>
                      <a:xfrm>
                        <a:off x="3028511" y="1564442"/>
                        <a:ext cx="210620" cy="231168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dk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97" name="Group 96"/>
                    <p:cNvGrpSpPr/>
                    <p:nvPr/>
                  </p:nvGrpSpPr>
                  <p:grpSpPr>
                    <a:xfrm>
                      <a:off x="3313073" y="2580026"/>
                      <a:ext cx="360000" cy="360000"/>
                      <a:chOff x="2953821" y="1500026"/>
                      <a:chExt cx="360000" cy="360000"/>
                    </a:xfrm>
                    <a:grpFill/>
                  </p:grpSpPr>
                  <p:sp>
                    <p:nvSpPr>
                      <p:cNvPr id="227" name="Rectangle 226"/>
                      <p:cNvSpPr/>
                      <p:nvPr/>
                    </p:nvSpPr>
                    <p:spPr>
                      <a:xfrm>
                        <a:off x="2953821" y="1500026"/>
                        <a:ext cx="360000" cy="36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28" name="Oval 227"/>
                      <p:cNvSpPr/>
                      <p:nvPr/>
                    </p:nvSpPr>
                    <p:spPr>
                      <a:xfrm>
                        <a:off x="3028511" y="1564442"/>
                        <a:ext cx="210620" cy="231168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dk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98" name="Group 97"/>
                    <p:cNvGrpSpPr/>
                    <p:nvPr/>
                  </p:nvGrpSpPr>
                  <p:grpSpPr>
                    <a:xfrm>
                      <a:off x="3673073" y="2580026"/>
                      <a:ext cx="360000" cy="360000"/>
                      <a:chOff x="2953821" y="1500026"/>
                      <a:chExt cx="360000" cy="360000"/>
                    </a:xfrm>
                    <a:grpFill/>
                  </p:grpSpPr>
                  <p:sp>
                    <p:nvSpPr>
                      <p:cNvPr id="225" name="Rectangle 224"/>
                      <p:cNvSpPr/>
                      <p:nvPr/>
                    </p:nvSpPr>
                    <p:spPr>
                      <a:xfrm>
                        <a:off x="2953821" y="1500026"/>
                        <a:ext cx="360000" cy="36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26" name="Oval 225"/>
                      <p:cNvSpPr/>
                      <p:nvPr/>
                    </p:nvSpPr>
                    <p:spPr>
                      <a:xfrm>
                        <a:off x="3028511" y="1564442"/>
                        <a:ext cx="210620" cy="231168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dk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99" name="Group 98"/>
                    <p:cNvGrpSpPr/>
                    <p:nvPr/>
                  </p:nvGrpSpPr>
                  <p:grpSpPr>
                    <a:xfrm>
                      <a:off x="4033073" y="2580026"/>
                      <a:ext cx="360000" cy="360000"/>
                      <a:chOff x="2953821" y="1500026"/>
                      <a:chExt cx="360000" cy="360000"/>
                    </a:xfrm>
                    <a:grpFill/>
                  </p:grpSpPr>
                  <p:sp>
                    <p:nvSpPr>
                      <p:cNvPr id="223" name="Rectangle 222"/>
                      <p:cNvSpPr/>
                      <p:nvPr/>
                    </p:nvSpPr>
                    <p:spPr>
                      <a:xfrm>
                        <a:off x="2953821" y="1500026"/>
                        <a:ext cx="360000" cy="36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24" name="Oval 223"/>
                      <p:cNvSpPr/>
                      <p:nvPr/>
                    </p:nvSpPr>
                    <p:spPr>
                      <a:xfrm>
                        <a:off x="3028511" y="1564442"/>
                        <a:ext cx="210620" cy="231168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dk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100" name="Group 99"/>
                    <p:cNvGrpSpPr/>
                    <p:nvPr/>
                  </p:nvGrpSpPr>
                  <p:grpSpPr>
                    <a:xfrm>
                      <a:off x="4393073" y="2580026"/>
                      <a:ext cx="360000" cy="360000"/>
                      <a:chOff x="2953821" y="1500026"/>
                      <a:chExt cx="360000" cy="360000"/>
                    </a:xfrm>
                    <a:grpFill/>
                  </p:grpSpPr>
                  <p:sp>
                    <p:nvSpPr>
                      <p:cNvPr id="221" name="Rectangle 220"/>
                      <p:cNvSpPr/>
                      <p:nvPr/>
                    </p:nvSpPr>
                    <p:spPr>
                      <a:xfrm>
                        <a:off x="2953821" y="1500026"/>
                        <a:ext cx="360000" cy="36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22" name="Oval 221"/>
                      <p:cNvSpPr/>
                      <p:nvPr/>
                    </p:nvSpPr>
                    <p:spPr>
                      <a:xfrm>
                        <a:off x="3028511" y="1564442"/>
                        <a:ext cx="210620" cy="231168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dk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101" name="Group 100"/>
                    <p:cNvGrpSpPr/>
                    <p:nvPr/>
                  </p:nvGrpSpPr>
                  <p:grpSpPr>
                    <a:xfrm>
                      <a:off x="4753073" y="2580026"/>
                      <a:ext cx="360000" cy="360000"/>
                      <a:chOff x="2953821" y="1500026"/>
                      <a:chExt cx="360000" cy="360000"/>
                    </a:xfrm>
                    <a:grpFill/>
                  </p:grpSpPr>
                  <p:sp>
                    <p:nvSpPr>
                      <p:cNvPr id="219" name="Rectangle 218"/>
                      <p:cNvSpPr/>
                      <p:nvPr/>
                    </p:nvSpPr>
                    <p:spPr>
                      <a:xfrm>
                        <a:off x="2953821" y="1500026"/>
                        <a:ext cx="360000" cy="36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20" name="Oval 219"/>
                      <p:cNvSpPr/>
                      <p:nvPr/>
                    </p:nvSpPr>
                    <p:spPr>
                      <a:xfrm>
                        <a:off x="3028511" y="1564442"/>
                        <a:ext cx="210620" cy="231168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dk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102" name="Group 101"/>
                    <p:cNvGrpSpPr/>
                    <p:nvPr/>
                  </p:nvGrpSpPr>
                  <p:grpSpPr>
                    <a:xfrm>
                      <a:off x="5113073" y="2580026"/>
                      <a:ext cx="360000" cy="360000"/>
                      <a:chOff x="2953821" y="1500026"/>
                      <a:chExt cx="360000" cy="360000"/>
                    </a:xfrm>
                    <a:grpFill/>
                  </p:grpSpPr>
                  <p:sp>
                    <p:nvSpPr>
                      <p:cNvPr id="217" name="Rectangle 216"/>
                      <p:cNvSpPr/>
                      <p:nvPr/>
                    </p:nvSpPr>
                    <p:spPr>
                      <a:xfrm>
                        <a:off x="2953821" y="1500026"/>
                        <a:ext cx="360000" cy="36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18" name="Oval 217"/>
                      <p:cNvSpPr/>
                      <p:nvPr/>
                    </p:nvSpPr>
                    <p:spPr>
                      <a:xfrm>
                        <a:off x="3028511" y="1564442"/>
                        <a:ext cx="210620" cy="231168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dk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103" name="Group 102"/>
                    <p:cNvGrpSpPr/>
                    <p:nvPr/>
                  </p:nvGrpSpPr>
                  <p:grpSpPr>
                    <a:xfrm>
                      <a:off x="5473073" y="2580026"/>
                      <a:ext cx="360000" cy="360000"/>
                      <a:chOff x="2953821" y="1500026"/>
                      <a:chExt cx="360000" cy="360000"/>
                    </a:xfrm>
                    <a:grpFill/>
                  </p:grpSpPr>
                  <p:sp>
                    <p:nvSpPr>
                      <p:cNvPr id="215" name="Rectangle 214"/>
                      <p:cNvSpPr/>
                      <p:nvPr/>
                    </p:nvSpPr>
                    <p:spPr>
                      <a:xfrm>
                        <a:off x="2953821" y="1500026"/>
                        <a:ext cx="360000" cy="36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16" name="Oval 215"/>
                      <p:cNvSpPr/>
                      <p:nvPr/>
                    </p:nvSpPr>
                    <p:spPr>
                      <a:xfrm>
                        <a:off x="3028511" y="1564442"/>
                        <a:ext cx="210620" cy="231168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dk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104" name="Group 103"/>
                    <p:cNvGrpSpPr/>
                    <p:nvPr/>
                  </p:nvGrpSpPr>
                  <p:grpSpPr>
                    <a:xfrm>
                      <a:off x="5833073" y="2580026"/>
                      <a:ext cx="360000" cy="360000"/>
                      <a:chOff x="2953821" y="1500026"/>
                      <a:chExt cx="360000" cy="360000"/>
                    </a:xfrm>
                    <a:grpFill/>
                  </p:grpSpPr>
                  <p:sp>
                    <p:nvSpPr>
                      <p:cNvPr id="213" name="Rectangle 212"/>
                      <p:cNvSpPr/>
                      <p:nvPr/>
                    </p:nvSpPr>
                    <p:spPr>
                      <a:xfrm>
                        <a:off x="2953821" y="1500026"/>
                        <a:ext cx="360000" cy="36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14" name="Oval 213"/>
                      <p:cNvSpPr/>
                      <p:nvPr/>
                    </p:nvSpPr>
                    <p:spPr>
                      <a:xfrm>
                        <a:off x="3028511" y="1564442"/>
                        <a:ext cx="210620" cy="231168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dk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105" name="Group 104"/>
                    <p:cNvGrpSpPr/>
                    <p:nvPr/>
                  </p:nvGrpSpPr>
                  <p:grpSpPr>
                    <a:xfrm>
                      <a:off x="2953073" y="2940026"/>
                      <a:ext cx="360000" cy="360000"/>
                      <a:chOff x="2953821" y="1500026"/>
                      <a:chExt cx="360000" cy="360000"/>
                    </a:xfrm>
                    <a:grpFill/>
                  </p:grpSpPr>
                  <p:sp>
                    <p:nvSpPr>
                      <p:cNvPr id="211" name="Rectangle 210"/>
                      <p:cNvSpPr/>
                      <p:nvPr/>
                    </p:nvSpPr>
                    <p:spPr>
                      <a:xfrm>
                        <a:off x="2953821" y="1500026"/>
                        <a:ext cx="360000" cy="36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12" name="Oval 211"/>
                      <p:cNvSpPr/>
                      <p:nvPr/>
                    </p:nvSpPr>
                    <p:spPr>
                      <a:xfrm>
                        <a:off x="3028511" y="1564442"/>
                        <a:ext cx="210620" cy="231168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dk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106" name="Group 105"/>
                    <p:cNvGrpSpPr/>
                    <p:nvPr/>
                  </p:nvGrpSpPr>
                  <p:grpSpPr>
                    <a:xfrm>
                      <a:off x="3313073" y="2940026"/>
                      <a:ext cx="360000" cy="360000"/>
                      <a:chOff x="2953821" y="1500026"/>
                      <a:chExt cx="360000" cy="360000"/>
                    </a:xfrm>
                    <a:grpFill/>
                  </p:grpSpPr>
                  <p:sp>
                    <p:nvSpPr>
                      <p:cNvPr id="209" name="Rectangle 208"/>
                      <p:cNvSpPr/>
                      <p:nvPr/>
                    </p:nvSpPr>
                    <p:spPr>
                      <a:xfrm>
                        <a:off x="2953821" y="1500026"/>
                        <a:ext cx="360000" cy="36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10" name="Oval 209"/>
                      <p:cNvSpPr/>
                      <p:nvPr/>
                    </p:nvSpPr>
                    <p:spPr>
                      <a:xfrm>
                        <a:off x="3028511" y="1564442"/>
                        <a:ext cx="210620" cy="231168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dk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107" name="Group 106"/>
                    <p:cNvGrpSpPr/>
                    <p:nvPr/>
                  </p:nvGrpSpPr>
                  <p:grpSpPr>
                    <a:xfrm>
                      <a:off x="3673073" y="2940026"/>
                      <a:ext cx="360000" cy="360000"/>
                      <a:chOff x="2953821" y="1500026"/>
                      <a:chExt cx="360000" cy="360000"/>
                    </a:xfrm>
                    <a:grpFill/>
                  </p:grpSpPr>
                  <p:sp>
                    <p:nvSpPr>
                      <p:cNvPr id="207" name="Rectangle 206"/>
                      <p:cNvSpPr/>
                      <p:nvPr/>
                    </p:nvSpPr>
                    <p:spPr>
                      <a:xfrm>
                        <a:off x="2953821" y="1500026"/>
                        <a:ext cx="360000" cy="36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08" name="Oval 207"/>
                      <p:cNvSpPr/>
                      <p:nvPr/>
                    </p:nvSpPr>
                    <p:spPr>
                      <a:xfrm>
                        <a:off x="3028511" y="1564442"/>
                        <a:ext cx="210620" cy="231168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dk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108" name="Group 107"/>
                    <p:cNvGrpSpPr/>
                    <p:nvPr/>
                  </p:nvGrpSpPr>
                  <p:grpSpPr>
                    <a:xfrm>
                      <a:off x="4033073" y="2940026"/>
                      <a:ext cx="360000" cy="360000"/>
                      <a:chOff x="2953821" y="1500026"/>
                      <a:chExt cx="360000" cy="360000"/>
                    </a:xfrm>
                    <a:grpFill/>
                  </p:grpSpPr>
                  <p:sp>
                    <p:nvSpPr>
                      <p:cNvPr id="205" name="Rectangle 204"/>
                      <p:cNvSpPr/>
                      <p:nvPr/>
                    </p:nvSpPr>
                    <p:spPr>
                      <a:xfrm>
                        <a:off x="2953821" y="1500026"/>
                        <a:ext cx="360000" cy="36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06" name="Oval 205"/>
                      <p:cNvSpPr/>
                      <p:nvPr/>
                    </p:nvSpPr>
                    <p:spPr>
                      <a:xfrm>
                        <a:off x="3028511" y="1564442"/>
                        <a:ext cx="210620" cy="231168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dk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109" name="Group 108"/>
                    <p:cNvGrpSpPr/>
                    <p:nvPr/>
                  </p:nvGrpSpPr>
                  <p:grpSpPr>
                    <a:xfrm>
                      <a:off x="4393073" y="2940026"/>
                      <a:ext cx="360000" cy="360000"/>
                      <a:chOff x="2953821" y="1500026"/>
                      <a:chExt cx="360000" cy="360000"/>
                    </a:xfrm>
                    <a:grpFill/>
                  </p:grpSpPr>
                  <p:sp>
                    <p:nvSpPr>
                      <p:cNvPr id="203" name="Rectangle 202"/>
                      <p:cNvSpPr/>
                      <p:nvPr/>
                    </p:nvSpPr>
                    <p:spPr>
                      <a:xfrm>
                        <a:off x="2953821" y="1500026"/>
                        <a:ext cx="360000" cy="36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04" name="Oval 203"/>
                      <p:cNvSpPr/>
                      <p:nvPr/>
                    </p:nvSpPr>
                    <p:spPr>
                      <a:xfrm>
                        <a:off x="3028511" y="1564442"/>
                        <a:ext cx="210620" cy="231168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dk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110" name="Group 109"/>
                    <p:cNvGrpSpPr/>
                    <p:nvPr/>
                  </p:nvGrpSpPr>
                  <p:grpSpPr>
                    <a:xfrm>
                      <a:off x="4753073" y="2940026"/>
                      <a:ext cx="360000" cy="360000"/>
                      <a:chOff x="2953821" y="1500026"/>
                      <a:chExt cx="360000" cy="360000"/>
                    </a:xfrm>
                    <a:grpFill/>
                  </p:grpSpPr>
                  <p:sp>
                    <p:nvSpPr>
                      <p:cNvPr id="201" name="Rectangle 200"/>
                      <p:cNvSpPr/>
                      <p:nvPr/>
                    </p:nvSpPr>
                    <p:spPr>
                      <a:xfrm>
                        <a:off x="2953821" y="1500026"/>
                        <a:ext cx="360000" cy="36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02" name="Oval 201"/>
                      <p:cNvSpPr/>
                      <p:nvPr/>
                    </p:nvSpPr>
                    <p:spPr>
                      <a:xfrm>
                        <a:off x="3028511" y="1564442"/>
                        <a:ext cx="210620" cy="231168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dk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111" name="Group 110"/>
                    <p:cNvGrpSpPr/>
                    <p:nvPr/>
                  </p:nvGrpSpPr>
                  <p:grpSpPr>
                    <a:xfrm>
                      <a:off x="5113073" y="2940026"/>
                      <a:ext cx="360000" cy="360000"/>
                      <a:chOff x="2953821" y="1500026"/>
                      <a:chExt cx="360000" cy="360000"/>
                    </a:xfrm>
                    <a:grpFill/>
                  </p:grpSpPr>
                  <p:sp>
                    <p:nvSpPr>
                      <p:cNvPr id="199" name="Rectangle 198"/>
                      <p:cNvSpPr/>
                      <p:nvPr/>
                    </p:nvSpPr>
                    <p:spPr>
                      <a:xfrm>
                        <a:off x="2953821" y="1500026"/>
                        <a:ext cx="360000" cy="36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00" name="Oval 199"/>
                      <p:cNvSpPr/>
                      <p:nvPr/>
                    </p:nvSpPr>
                    <p:spPr>
                      <a:xfrm>
                        <a:off x="3028511" y="1564442"/>
                        <a:ext cx="210620" cy="231168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dk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112" name="Group 111"/>
                    <p:cNvGrpSpPr/>
                    <p:nvPr/>
                  </p:nvGrpSpPr>
                  <p:grpSpPr>
                    <a:xfrm>
                      <a:off x="5473073" y="2940026"/>
                      <a:ext cx="360000" cy="360000"/>
                      <a:chOff x="2953821" y="1500026"/>
                      <a:chExt cx="360000" cy="360000"/>
                    </a:xfrm>
                    <a:grpFill/>
                  </p:grpSpPr>
                  <p:sp>
                    <p:nvSpPr>
                      <p:cNvPr id="197" name="Rectangle 196"/>
                      <p:cNvSpPr/>
                      <p:nvPr/>
                    </p:nvSpPr>
                    <p:spPr>
                      <a:xfrm>
                        <a:off x="2953821" y="1500026"/>
                        <a:ext cx="360000" cy="36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98" name="Oval 197"/>
                      <p:cNvSpPr/>
                      <p:nvPr/>
                    </p:nvSpPr>
                    <p:spPr>
                      <a:xfrm>
                        <a:off x="3028511" y="1564442"/>
                        <a:ext cx="210620" cy="231168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dk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113" name="Group 112"/>
                    <p:cNvGrpSpPr/>
                    <p:nvPr/>
                  </p:nvGrpSpPr>
                  <p:grpSpPr>
                    <a:xfrm>
                      <a:off x="5833073" y="2940026"/>
                      <a:ext cx="360000" cy="360000"/>
                      <a:chOff x="2953821" y="1500026"/>
                      <a:chExt cx="360000" cy="360000"/>
                    </a:xfrm>
                    <a:grpFill/>
                  </p:grpSpPr>
                  <p:sp>
                    <p:nvSpPr>
                      <p:cNvPr id="195" name="Rectangle 194"/>
                      <p:cNvSpPr/>
                      <p:nvPr/>
                    </p:nvSpPr>
                    <p:spPr>
                      <a:xfrm>
                        <a:off x="2953821" y="1500026"/>
                        <a:ext cx="360000" cy="36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96" name="Oval 195"/>
                      <p:cNvSpPr/>
                      <p:nvPr/>
                    </p:nvSpPr>
                    <p:spPr>
                      <a:xfrm>
                        <a:off x="3028511" y="1564442"/>
                        <a:ext cx="210620" cy="231168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dk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114" name="Group 113"/>
                    <p:cNvGrpSpPr/>
                    <p:nvPr/>
                  </p:nvGrpSpPr>
                  <p:grpSpPr>
                    <a:xfrm>
                      <a:off x="2953073" y="3300026"/>
                      <a:ext cx="360000" cy="360000"/>
                      <a:chOff x="2953821" y="1500026"/>
                      <a:chExt cx="360000" cy="360000"/>
                    </a:xfrm>
                    <a:grpFill/>
                  </p:grpSpPr>
                  <p:sp>
                    <p:nvSpPr>
                      <p:cNvPr id="193" name="Rectangle 192"/>
                      <p:cNvSpPr/>
                      <p:nvPr/>
                    </p:nvSpPr>
                    <p:spPr>
                      <a:xfrm>
                        <a:off x="2953821" y="1500026"/>
                        <a:ext cx="360000" cy="36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94" name="Oval 193"/>
                      <p:cNvSpPr/>
                      <p:nvPr/>
                    </p:nvSpPr>
                    <p:spPr>
                      <a:xfrm>
                        <a:off x="3028511" y="1564442"/>
                        <a:ext cx="210620" cy="231168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dk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115" name="Group 114"/>
                    <p:cNvGrpSpPr/>
                    <p:nvPr/>
                  </p:nvGrpSpPr>
                  <p:grpSpPr>
                    <a:xfrm>
                      <a:off x="3313073" y="3300026"/>
                      <a:ext cx="360000" cy="360000"/>
                      <a:chOff x="2953821" y="1500026"/>
                      <a:chExt cx="360000" cy="360000"/>
                    </a:xfrm>
                    <a:grpFill/>
                  </p:grpSpPr>
                  <p:sp>
                    <p:nvSpPr>
                      <p:cNvPr id="191" name="Rectangle 190"/>
                      <p:cNvSpPr/>
                      <p:nvPr/>
                    </p:nvSpPr>
                    <p:spPr>
                      <a:xfrm>
                        <a:off x="2953821" y="1500026"/>
                        <a:ext cx="360000" cy="36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92" name="Oval 191"/>
                      <p:cNvSpPr/>
                      <p:nvPr/>
                    </p:nvSpPr>
                    <p:spPr>
                      <a:xfrm>
                        <a:off x="3028511" y="1564442"/>
                        <a:ext cx="210620" cy="231168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dk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116" name="Group 115"/>
                    <p:cNvGrpSpPr/>
                    <p:nvPr/>
                  </p:nvGrpSpPr>
                  <p:grpSpPr>
                    <a:xfrm>
                      <a:off x="3673073" y="3300026"/>
                      <a:ext cx="360000" cy="360000"/>
                      <a:chOff x="2953821" y="1500026"/>
                      <a:chExt cx="360000" cy="360000"/>
                    </a:xfrm>
                    <a:grpFill/>
                  </p:grpSpPr>
                  <p:sp>
                    <p:nvSpPr>
                      <p:cNvPr id="189" name="Rectangle 188"/>
                      <p:cNvSpPr/>
                      <p:nvPr/>
                    </p:nvSpPr>
                    <p:spPr>
                      <a:xfrm>
                        <a:off x="2953821" y="1500026"/>
                        <a:ext cx="360000" cy="36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90" name="Oval 189"/>
                      <p:cNvSpPr/>
                      <p:nvPr/>
                    </p:nvSpPr>
                    <p:spPr>
                      <a:xfrm>
                        <a:off x="3028511" y="1564442"/>
                        <a:ext cx="210620" cy="231168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dk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117" name="Group 116"/>
                    <p:cNvGrpSpPr/>
                    <p:nvPr/>
                  </p:nvGrpSpPr>
                  <p:grpSpPr>
                    <a:xfrm>
                      <a:off x="4033073" y="3300026"/>
                      <a:ext cx="360000" cy="360000"/>
                      <a:chOff x="2953821" y="1500026"/>
                      <a:chExt cx="360000" cy="360000"/>
                    </a:xfrm>
                    <a:grpFill/>
                  </p:grpSpPr>
                  <p:sp>
                    <p:nvSpPr>
                      <p:cNvPr id="187" name="Rectangle 186"/>
                      <p:cNvSpPr/>
                      <p:nvPr/>
                    </p:nvSpPr>
                    <p:spPr>
                      <a:xfrm>
                        <a:off x="2953821" y="1500026"/>
                        <a:ext cx="360000" cy="36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88" name="Oval 187"/>
                      <p:cNvSpPr/>
                      <p:nvPr/>
                    </p:nvSpPr>
                    <p:spPr>
                      <a:xfrm>
                        <a:off x="3028511" y="1564442"/>
                        <a:ext cx="210620" cy="231168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dk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118" name="Group 117"/>
                    <p:cNvGrpSpPr/>
                    <p:nvPr/>
                  </p:nvGrpSpPr>
                  <p:grpSpPr>
                    <a:xfrm>
                      <a:off x="4393073" y="3300026"/>
                      <a:ext cx="360000" cy="360000"/>
                      <a:chOff x="2953821" y="1500026"/>
                      <a:chExt cx="360000" cy="360000"/>
                    </a:xfrm>
                    <a:grpFill/>
                  </p:grpSpPr>
                  <p:sp>
                    <p:nvSpPr>
                      <p:cNvPr id="185" name="Rectangle 184"/>
                      <p:cNvSpPr/>
                      <p:nvPr/>
                    </p:nvSpPr>
                    <p:spPr>
                      <a:xfrm>
                        <a:off x="2953821" y="1500026"/>
                        <a:ext cx="360000" cy="36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86" name="Oval 185"/>
                      <p:cNvSpPr/>
                      <p:nvPr/>
                    </p:nvSpPr>
                    <p:spPr>
                      <a:xfrm>
                        <a:off x="3028511" y="1564442"/>
                        <a:ext cx="210620" cy="231168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dk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119" name="Group 118"/>
                    <p:cNvGrpSpPr/>
                    <p:nvPr/>
                  </p:nvGrpSpPr>
                  <p:grpSpPr>
                    <a:xfrm>
                      <a:off x="4753073" y="3300026"/>
                      <a:ext cx="360000" cy="360000"/>
                      <a:chOff x="2953821" y="1500026"/>
                      <a:chExt cx="360000" cy="360000"/>
                    </a:xfrm>
                    <a:grpFill/>
                  </p:grpSpPr>
                  <p:sp>
                    <p:nvSpPr>
                      <p:cNvPr id="183" name="Rectangle 182"/>
                      <p:cNvSpPr/>
                      <p:nvPr/>
                    </p:nvSpPr>
                    <p:spPr>
                      <a:xfrm>
                        <a:off x="2953821" y="1500026"/>
                        <a:ext cx="360000" cy="36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84" name="Oval 183"/>
                      <p:cNvSpPr/>
                      <p:nvPr/>
                    </p:nvSpPr>
                    <p:spPr>
                      <a:xfrm>
                        <a:off x="3028511" y="1564442"/>
                        <a:ext cx="210620" cy="231168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dk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120" name="Group 119"/>
                    <p:cNvGrpSpPr/>
                    <p:nvPr/>
                  </p:nvGrpSpPr>
                  <p:grpSpPr>
                    <a:xfrm>
                      <a:off x="5113073" y="3300026"/>
                      <a:ext cx="360000" cy="360000"/>
                      <a:chOff x="2953821" y="1500026"/>
                      <a:chExt cx="360000" cy="360000"/>
                    </a:xfrm>
                    <a:grpFill/>
                  </p:grpSpPr>
                  <p:sp>
                    <p:nvSpPr>
                      <p:cNvPr id="181" name="Rectangle 180"/>
                      <p:cNvSpPr/>
                      <p:nvPr/>
                    </p:nvSpPr>
                    <p:spPr>
                      <a:xfrm>
                        <a:off x="2953821" y="1500026"/>
                        <a:ext cx="360000" cy="36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82" name="Oval 181"/>
                      <p:cNvSpPr/>
                      <p:nvPr/>
                    </p:nvSpPr>
                    <p:spPr>
                      <a:xfrm>
                        <a:off x="3028511" y="1564442"/>
                        <a:ext cx="210620" cy="231168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dk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121" name="Group 120"/>
                    <p:cNvGrpSpPr/>
                    <p:nvPr/>
                  </p:nvGrpSpPr>
                  <p:grpSpPr>
                    <a:xfrm>
                      <a:off x="5473073" y="3300026"/>
                      <a:ext cx="360000" cy="360000"/>
                      <a:chOff x="2953821" y="1500026"/>
                      <a:chExt cx="360000" cy="360000"/>
                    </a:xfrm>
                    <a:grpFill/>
                  </p:grpSpPr>
                  <p:sp>
                    <p:nvSpPr>
                      <p:cNvPr id="179" name="Rectangle 178"/>
                      <p:cNvSpPr/>
                      <p:nvPr/>
                    </p:nvSpPr>
                    <p:spPr>
                      <a:xfrm>
                        <a:off x="2953821" y="1500026"/>
                        <a:ext cx="360000" cy="36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80" name="Oval 179"/>
                      <p:cNvSpPr/>
                      <p:nvPr/>
                    </p:nvSpPr>
                    <p:spPr>
                      <a:xfrm>
                        <a:off x="3028511" y="1564442"/>
                        <a:ext cx="210620" cy="231168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dk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122" name="Group 121"/>
                    <p:cNvGrpSpPr/>
                    <p:nvPr/>
                  </p:nvGrpSpPr>
                  <p:grpSpPr>
                    <a:xfrm>
                      <a:off x="5833073" y="3300026"/>
                      <a:ext cx="360000" cy="360000"/>
                      <a:chOff x="2953821" y="1500026"/>
                      <a:chExt cx="360000" cy="360000"/>
                    </a:xfrm>
                    <a:grpFill/>
                  </p:grpSpPr>
                  <p:sp>
                    <p:nvSpPr>
                      <p:cNvPr id="177" name="Rectangle 176"/>
                      <p:cNvSpPr/>
                      <p:nvPr/>
                    </p:nvSpPr>
                    <p:spPr>
                      <a:xfrm>
                        <a:off x="2953821" y="1500026"/>
                        <a:ext cx="360000" cy="36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78" name="Oval 177"/>
                      <p:cNvSpPr/>
                      <p:nvPr/>
                    </p:nvSpPr>
                    <p:spPr>
                      <a:xfrm>
                        <a:off x="3028511" y="1564442"/>
                        <a:ext cx="210620" cy="231168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dk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123" name="Group 122"/>
                    <p:cNvGrpSpPr/>
                    <p:nvPr/>
                  </p:nvGrpSpPr>
                  <p:grpSpPr>
                    <a:xfrm>
                      <a:off x="2952325" y="3660026"/>
                      <a:ext cx="360000" cy="360000"/>
                      <a:chOff x="2953821" y="1500026"/>
                      <a:chExt cx="360000" cy="360000"/>
                    </a:xfrm>
                    <a:grpFill/>
                  </p:grpSpPr>
                  <p:sp>
                    <p:nvSpPr>
                      <p:cNvPr id="175" name="Rectangle 174"/>
                      <p:cNvSpPr/>
                      <p:nvPr/>
                    </p:nvSpPr>
                    <p:spPr>
                      <a:xfrm>
                        <a:off x="2953821" y="1500026"/>
                        <a:ext cx="360000" cy="36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76" name="Oval 175"/>
                      <p:cNvSpPr/>
                      <p:nvPr/>
                    </p:nvSpPr>
                    <p:spPr>
                      <a:xfrm>
                        <a:off x="3028511" y="1564442"/>
                        <a:ext cx="210620" cy="231168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dk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124" name="Group 123"/>
                    <p:cNvGrpSpPr/>
                    <p:nvPr/>
                  </p:nvGrpSpPr>
                  <p:grpSpPr>
                    <a:xfrm>
                      <a:off x="3312325" y="3660026"/>
                      <a:ext cx="360000" cy="360000"/>
                      <a:chOff x="2953821" y="1500026"/>
                      <a:chExt cx="360000" cy="360000"/>
                    </a:xfrm>
                    <a:grpFill/>
                  </p:grpSpPr>
                  <p:sp>
                    <p:nvSpPr>
                      <p:cNvPr id="173" name="Rectangle 172"/>
                      <p:cNvSpPr/>
                      <p:nvPr/>
                    </p:nvSpPr>
                    <p:spPr>
                      <a:xfrm>
                        <a:off x="2953821" y="1500026"/>
                        <a:ext cx="360000" cy="36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74" name="Oval 173"/>
                      <p:cNvSpPr/>
                      <p:nvPr/>
                    </p:nvSpPr>
                    <p:spPr>
                      <a:xfrm>
                        <a:off x="3028511" y="1564442"/>
                        <a:ext cx="210620" cy="231168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dk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125" name="Group 124"/>
                    <p:cNvGrpSpPr/>
                    <p:nvPr/>
                  </p:nvGrpSpPr>
                  <p:grpSpPr>
                    <a:xfrm>
                      <a:off x="3672325" y="3660026"/>
                      <a:ext cx="360000" cy="360000"/>
                      <a:chOff x="2953821" y="1500026"/>
                      <a:chExt cx="360000" cy="360000"/>
                    </a:xfrm>
                    <a:grpFill/>
                  </p:grpSpPr>
                  <p:sp>
                    <p:nvSpPr>
                      <p:cNvPr id="171" name="Rectangle 170"/>
                      <p:cNvSpPr/>
                      <p:nvPr/>
                    </p:nvSpPr>
                    <p:spPr>
                      <a:xfrm>
                        <a:off x="2953821" y="1500026"/>
                        <a:ext cx="360000" cy="36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72" name="Oval 171"/>
                      <p:cNvSpPr/>
                      <p:nvPr/>
                    </p:nvSpPr>
                    <p:spPr>
                      <a:xfrm>
                        <a:off x="3028511" y="1564442"/>
                        <a:ext cx="210620" cy="231168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dk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126" name="Group 125"/>
                    <p:cNvGrpSpPr/>
                    <p:nvPr/>
                  </p:nvGrpSpPr>
                  <p:grpSpPr>
                    <a:xfrm>
                      <a:off x="4032325" y="3660026"/>
                      <a:ext cx="360000" cy="360000"/>
                      <a:chOff x="2953821" y="1500026"/>
                      <a:chExt cx="360000" cy="360000"/>
                    </a:xfrm>
                    <a:grpFill/>
                  </p:grpSpPr>
                  <p:sp>
                    <p:nvSpPr>
                      <p:cNvPr id="169" name="Rectangle 168"/>
                      <p:cNvSpPr/>
                      <p:nvPr/>
                    </p:nvSpPr>
                    <p:spPr>
                      <a:xfrm>
                        <a:off x="2953821" y="1500026"/>
                        <a:ext cx="360000" cy="36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70" name="Oval 169"/>
                      <p:cNvSpPr/>
                      <p:nvPr/>
                    </p:nvSpPr>
                    <p:spPr>
                      <a:xfrm>
                        <a:off x="3028511" y="1564442"/>
                        <a:ext cx="210620" cy="231168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dk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127" name="Group 126"/>
                    <p:cNvGrpSpPr/>
                    <p:nvPr/>
                  </p:nvGrpSpPr>
                  <p:grpSpPr>
                    <a:xfrm>
                      <a:off x="4392325" y="3660026"/>
                      <a:ext cx="360000" cy="360000"/>
                      <a:chOff x="2953821" y="1500026"/>
                      <a:chExt cx="360000" cy="360000"/>
                    </a:xfrm>
                    <a:grpFill/>
                  </p:grpSpPr>
                  <p:sp>
                    <p:nvSpPr>
                      <p:cNvPr id="167" name="Rectangle 166"/>
                      <p:cNvSpPr/>
                      <p:nvPr/>
                    </p:nvSpPr>
                    <p:spPr>
                      <a:xfrm>
                        <a:off x="2953821" y="1500026"/>
                        <a:ext cx="360000" cy="36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68" name="Oval 167"/>
                      <p:cNvSpPr/>
                      <p:nvPr/>
                    </p:nvSpPr>
                    <p:spPr>
                      <a:xfrm>
                        <a:off x="3028511" y="1564442"/>
                        <a:ext cx="210620" cy="231168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dk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128" name="Group 127"/>
                    <p:cNvGrpSpPr/>
                    <p:nvPr/>
                  </p:nvGrpSpPr>
                  <p:grpSpPr>
                    <a:xfrm>
                      <a:off x="4752325" y="3660026"/>
                      <a:ext cx="360000" cy="360000"/>
                      <a:chOff x="2953821" y="1500026"/>
                      <a:chExt cx="360000" cy="360000"/>
                    </a:xfrm>
                    <a:grpFill/>
                  </p:grpSpPr>
                  <p:sp>
                    <p:nvSpPr>
                      <p:cNvPr id="165" name="Rectangle 164"/>
                      <p:cNvSpPr/>
                      <p:nvPr/>
                    </p:nvSpPr>
                    <p:spPr>
                      <a:xfrm>
                        <a:off x="2953821" y="1500026"/>
                        <a:ext cx="360000" cy="36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66" name="Oval 165"/>
                      <p:cNvSpPr/>
                      <p:nvPr/>
                    </p:nvSpPr>
                    <p:spPr>
                      <a:xfrm>
                        <a:off x="3028511" y="1564442"/>
                        <a:ext cx="210620" cy="231168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dk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129" name="Group 128"/>
                    <p:cNvGrpSpPr/>
                    <p:nvPr/>
                  </p:nvGrpSpPr>
                  <p:grpSpPr>
                    <a:xfrm>
                      <a:off x="5112325" y="3660026"/>
                      <a:ext cx="360000" cy="360000"/>
                      <a:chOff x="2953821" y="1500026"/>
                      <a:chExt cx="360000" cy="360000"/>
                    </a:xfrm>
                    <a:grpFill/>
                  </p:grpSpPr>
                  <p:sp>
                    <p:nvSpPr>
                      <p:cNvPr id="163" name="Rectangle 162"/>
                      <p:cNvSpPr/>
                      <p:nvPr/>
                    </p:nvSpPr>
                    <p:spPr>
                      <a:xfrm>
                        <a:off x="2953821" y="1500026"/>
                        <a:ext cx="360000" cy="36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64" name="Oval 163"/>
                      <p:cNvSpPr/>
                      <p:nvPr/>
                    </p:nvSpPr>
                    <p:spPr>
                      <a:xfrm>
                        <a:off x="3028511" y="1564442"/>
                        <a:ext cx="210620" cy="231168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dk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130" name="Group 129"/>
                    <p:cNvGrpSpPr/>
                    <p:nvPr/>
                  </p:nvGrpSpPr>
                  <p:grpSpPr>
                    <a:xfrm>
                      <a:off x="5472325" y="3660026"/>
                      <a:ext cx="360000" cy="360000"/>
                      <a:chOff x="2953821" y="1500026"/>
                      <a:chExt cx="360000" cy="360000"/>
                    </a:xfrm>
                    <a:grpFill/>
                  </p:grpSpPr>
                  <p:sp>
                    <p:nvSpPr>
                      <p:cNvPr id="161" name="Rectangle 160"/>
                      <p:cNvSpPr/>
                      <p:nvPr/>
                    </p:nvSpPr>
                    <p:spPr>
                      <a:xfrm>
                        <a:off x="2953821" y="1500026"/>
                        <a:ext cx="360000" cy="36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62" name="Oval 161"/>
                      <p:cNvSpPr/>
                      <p:nvPr/>
                    </p:nvSpPr>
                    <p:spPr>
                      <a:xfrm>
                        <a:off x="3028511" y="1564442"/>
                        <a:ext cx="210620" cy="231168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dk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131" name="Group 130"/>
                    <p:cNvGrpSpPr/>
                    <p:nvPr/>
                  </p:nvGrpSpPr>
                  <p:grpSpPr>
                    <a:xfrm>
                      <a:off x="5832325" y="3660026"/>
                      <a:ext cx="360000" cy="360000"/>
                      <a:chOff x="2953821" y="1500026"/>
                      <a:chExt cx="360000" cy="360000"/>
                    </a:xfrm>
                    <a:grpFill/>
                  </p:grpSpPr>
                  <p:sp>
                    <p:nvSpPr>
                      <p:cNvPr id="159" name="Rectangle 158"/>
                      <p:cNvSpPr/>
                      <p:nvPr/>
                    </p:nvSpPr>
                    <p:spPr>
                      <a:xfrm>
                        <a:off x="2953821" y="1500026"/>
                        <a:ext cx="360000" cy="36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60" name="Oval 159"/>
                      <p:cNvSpPr/>
                      <p:nvPr/>
                    </p:nvSpPr>
                    <p:spPr>
                      <a:xfrm>
                        <a:off x="3028511" y="1564442"/>
                        <a:ext cx="210620" cy="231168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dk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132" name="Group 131"/>
                    <p:cNvGrpSpPr/>
                    <p:nvPr/>
                  </p:nvGrpSpPr>
                  <p:grpSpPr>
                    <a:xfrm>
                      <a:off x="2952325" y="4020026"/>
                      <a:ext cx="360000" cy="360000"/>
                      <a:chOff x="2953821" y="1500026"/>
                      <a:chExt cx="360000" cy="360000"/>
                    </a:xfrm>
                    <a:grpFill/>
                  </p:grpSpPr>
                  <p:sp>
                    <p:nvSpPr>
                      <p:cNvPr id="157" name="Rectangle 156"/>
                      <p:cNvSpPr/>
                      <p:nvPr/>
                    </p:nvSpPr>
                    <p:spPr>
                      <a:xfrm>
                        <a:off x="2953821" y="1500026"/>
                        <a:ext cx="360000" cy="36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58" name="Oval 157"/>
                      <p:cNvSpPr/>
                      <p:nvPr/>
                    </p:nvSpPr>
                    <p:spPr>
                      <a:xfrm>
                        <a:off x="3028511" y="1564442"/>
                        <a:ext cx="210620" cy="231168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dk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133" name="Group 132"/>
                    <p:cNvGrpSpPr/>
                    <p:nvPr/>
                  </p:nvGrpSpPr>
                  <p:grpSpPr>
                    <a:xfrm>
                      <a:off x="3312325" y="4020026"/>
                      <a:ext cx="360000" cy="360000"/>
                      <a:chOff x="2953821" y="1500026"/>
                      <a:chExt cx="360000" cy="360000"/>
                    </a:xfrm>
                    <a:grpFill/>
                  </p:grpSpPr>
                  <p:sp>
                    <p:nvSpPr>
                      <p:cNvPr id="155" name="Rectangle 154"/>
                      <p:cNvSpPr/>
                      <p:nvPr/>
                    </p:nvSpPr>
                    <p:spPr>
                      <a:xfrm>
                        <a:off x="2953821" y="1500026"/>
                        <a:ext cx="360000" cy="36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56" name="Oval 155"/>
                      <p:cNvSpPr/>
                      <p:nvPr/>
                    </p:nvSpPr>
                    <p:spPr>
                      <a:xfrm>
                        <a:off x="3028511" y="1564442"/>
                        <a:ext cx="210620" cy="231168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dk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134" name="Group 133"/>
                    <p:cNvGrpSpPr/>
                    <p:nvPr/>
                  </p:nvGrpSpPr>
                  <p:grpSpPr>
                    <a:xfrm>
                      <a:off x="3672325" y="4020026"/>
                      <a:ext cx="360000" cy="360000"/>
                      <a:chOff x="2953821" y="1500026"/>
                      <a:chExt cx="360000" cy="360000"/>
                    </a:xfrm>
                    <a:grpFill/>
                  </p:grpSpPr>
                  <p:sp>
                    <p:nvSpPr>
                      <p:cNvPr id="153" name="Rectangle 152"/>
                      <p:cNvSpPr/>
                      <p:nvPr/>
                    </p:nvSpPr>
                    <p:spPr>
                      <a:xfrm>
                        <a:off x="2953821" y="1500026"/>
                        <a:ext cx="360000" cy="36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54" name="Oval 153"/>
                      <p:cNvSpPr/>
                      <p:nvPr/>
                    </p:nvSpPr>
                    <p:spPr>
                      <a:xfrm>
                        <a:off x="3028511" y="1564442"/>
                        <a:ext cx="210620" cy="231168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dk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135" name="Group 134"/>
                    <p:cNvGrpSpPr/>
                    <p:nvPr/>
                  </p:nvGrpSpPr>
                  <p:grpSpPr>
                    <a:xfrm>
                      <a:off x="4032325" y="4020026"/>
                      <a:ext cx="360000" cy="360000"/>
                      <a:chOff x="2953821" y="1500026"/>
                      <a:chExt cx="360000" cy="360000"/>
                    </a:xfrm>
                    <a:grpFill/>
                  </p:grpSpPr>
                  <p:sp>
                    <p:nvSpPr>
                      <p:cNvPr id="151" name="Rectangle 150"/>
                      <p:cNvSpPr/>
                      <p:nvPr/>
                    </p:nvSpPr>
                    <p:spPr>
                      <a:xfrm>
                        <a:off x="2953821" y="1500026"/>
                        <a:ext cx="360000" cy="36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52" name="Oval 151"/>
                      <p:cNvSpPr/>
                      <p:nvPr/>
                    </p:nvSpPr>
                    <p:spPr>
                      <a:xfrm>
                        <a:off x="3028511" y="1564442"/>
                        <a:ext cx="210620" cy="231168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dk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136" name="Group 135"/>
                    <p:cNvGrpSpPr/>
                    <p:nvPr/>
                  </p:nvGrpSpPr>
                  <p:grpSpPr>
                    <a:xfrm>
                      <a:off x="4392325" y="4020026"/>
                      <a:ext cx="360000" cy="360000"/>
                      <a:chOff x="2953821" y="1500026"/>
                      <a:chExt cx="360000" cy="360000"/>
                    </a:xfrm>
                    <a:grpFill/>
                  </p:grpSpPr>
                  <p:sp>
                    <p:nvSpPr>
                      <p:cNvPr id="149" name="Rectangle 148"/>
                      <p:cNvSpPr/>
                      <p:nvPr/>
                    </p:nvSpPr>
                    <p:spPr>
                      <a:xfrm>
                        <a:off x="2953821" y="1500026"/>
                        <a:ext cx="360000" cy="36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50" name="Oval 149"/>
                      <p:cNvSpPr/>
                      <p:nvPr/>
                    </p:nvSpPr>
                    <p:spPr>
                      <a:xfrm>
                        <a:off x="3028511" y="1564442"/>
                        <a:ext cx="210620" cy="231168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dk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137" name="Group 136"/>
                    <p:cNvGrpSpPr/>
                    <p:nvPr/>
                  </p:nvGrpSpPr>
                  <p:grpSpPr>
                    <a:xfrm>
                      <a:off x="4752325" y="4020026"/>
                      <a:ext cx="360000" cy="360000"/>
                      <a:chOff x="2953821" y="1500026"/>
                      <a:chExt cx="360000" cy="360000"/>
                    </a:xfrm>
                    <a:grpFill/>
                  </p:grpSpPr>
                  <p:sp>
                    <p:nvSpPr>
                      <p:cNvPr id="147" name="Rectangle 146"/>
                      <p:cNvSpPr/>
                      <p:nvPr/>
                    </p:nvSpPr>
                    <p:spPr>
                      <a:xfrm>
                        <a:off x="2953821" y="1500026"/>
                        <a:ext cx="360000" cy="36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48" name="Oval 147"/>
                      <p:cNvSpPr/>
                      <p:nvPr/>
                    </p:nvSpPr>
                    <p:spPr>
                      <a:xfrm>
                        <a:off x="3028511" y="1564442"/>
                        <a:ext cx="210620" cy="231168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dk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138" name="Group 137"/>
                    <p:cNvGrpSpPr/>
                    <p:nvPr/>
                  </p:nvGrpSpPr>
                  <p:grpSpPr>
                    <a:xfrm>
                      <a:off x="5112325" y="4020026"/>
                      <a:ext cx="360000" cy="360000"/>
                      <a:chOff x="2953821" y="1500026"/>
                      <a:chExt cx="360000" cy="360000"/>
                    </a:xfrm>
                    <a:grpFill/>
                  </p:grpSpPr>
                  <p:sp>
                    <p:nvSpPr>
                      <p:cNvPr id="145" name="Rectangle 144"/>
                      <p:cNvSpPr/>
                      <p:nvPr/>
                    </p:nvSpPr>
                    <p:spPr>
                      <a:xfrm>
                        <a:off x="2953821" y="1500026"/>
                        <a:ext cx="360000" cy="36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46" name="Oval 145"/>
                      <p:cNvSpPr/>
                      <p:nvPr/>
                    </p:nvSpPr>
                    <p:spPr>
                      <a:xfrm>
                        <a:off x="3028511" y="1564442"/>
                        <a:ext cx="210620" cy="231168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dk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139" name="Group 138"/>
                    <p:cNvGrpSpPr/>
                    <p:nvPr/>
                  </p:nvGrpSpPr>
                  <p:grpSpPr>
                    <a:xfrm>
                      <a:off x="5472325" y="4020026"/>
                      <a:ext cx="360000" cy="360000"/>
                      <a:chOff x="2953821" y="1500026"/>
                      <a:chExt cx="360000" cy="360000"/>
                    </a:xfrm>
                    <a:grpFill/>
                  </p:grpSpPr>
                  <p:sp>
                    <p:nvSpPr>
                      <p:cNvPr id="143" name="Rectangle 142"/>
                      <p:cNvSpPr/>
                      <p:nvPr/>
                    </p:nvSpPr>
                    <p:spPr>
                      <a:xfrm>
                        <a:off x="2953821" y="1500026"/>
                        <a:ext cx="360000" cy="36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44" name="Oval 143"/>
                      <p:cNvSpPr/>
                      <p:nvPr/>
                    </p:nvSpPr>
                    <p:spPr>
                      <a:xfrm>
                        <a:off x="3028511" y="1564442"/>
                        <a:ext cx="210620" cy="231168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dk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140" name="Group 139"/>
                    <p:cNvGrpSpPr/>
                    <p:nvPr/>
                  </p:nvGrpSpPr>
                  <p:grpSpPr>
                    <a:xfrm>
                      <a:off x="5832325" y="4020026"/>
                      <a:ext cx="360000" cy="360000"/>
                      <a:chOff x="2953821" y="1500026"/>
                      <a:chExt cx="360000" cy="360000"/>
                    </a:xfrm>
                    <a:grpFill/>
                  </p:grpSpPr>
                  <p:sp>
                    <p:nvSpPr>
                      <p:cNvPr id="141" name="Rectangle 140"/>
                      <p:cNvSpPr/>
                      <p:nvPr/>
                    </p:nvSpPr>
                    <p:spPr>
                      <a:xfrm>
                        <a:off x="2953821" y="1500026"/>
                        <a:ext cx="360000" cy="36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42" name="Oval 141"/>
                      <p:cNvSpPr/>
                      <p:nvPr/>
                    </p:nvSpPr>
                    <p:spPr>
                      <a:xfrm>
                        <a:off x="3028511" y="1564442"/>
                        <a:ext cx="210620" cy="231168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dk1"/>
                          </a:solidFill>
                        </a:endParaRPr>
                      </a:p>
                    </p:txBody>
                  </p:sp>
                </p:grpSp>
              </p:grpSp>
              <p:grpSp>
                <p:nvGrpSpPr>
                  <p:cNvPr id="35" name="Group 34"/>
                  <p:cNvGrpSpPr/>
                  <p:nvPr/>
                </p:nvGrpSpPr>
                <p:grpSpPr>
                  <a:xfrm>
                    <a:off x="4376643" y="1392056"/>
                    <a:ext cx="1086732" cy="2866014"/>
                    <a:chOff x="4661205" y="425536"/>
                    <a:chExt cx="1086732" cy="2866014"/>
                  </a:xfrm>
                </p:grpSpPr>
                <p:sp>
                  <p:nvSpPr>
                    <p:cNvPr id="53" name="Oval 52"/>
                    <p:cNvSpPr/>
                    <p:nvPr/>
                  </p:nvSpPr>
                  <p:spPr>
                    <a:xfrm>
                      <a:off x="5537317" y="480632"/>
                      <a:ext cx="210620" cy="231168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  <p:sp>
                  <p:nvSpPr>
                    <p:cNvPr id="54" name="Oval 53"/>
                    <p:cNvSpPr/>
                    <p:nvPr/>
                  </p:nvSpPr>
                  <p:spPr>
                    <a:xfrm>
                      <a:off x="5537317" y="840632"/>
                      <a:ext cx="210620" cy="231168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  <p:sp>
                  <p:nvSpPr>
                    <p:cNvPr id="55" name="Oval 54"/>
                    <p:cNvSpPr/>
                    <p:nvPr/>
                  </p:nvSpPr>
                  <p:spPr>
                    <a:xfrm>
                      <a:off x="5536569" y="1200632"/>
                      <a:ext cx="210620" cy="231168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  <p:sp>
                  <p:nvSpPr>
                    <p:cNvPr id="56" name="Oval 55"/>
                    <p:cNvSpPr/>
                    <p:nvPr/>
                  </p:nvSpPr>
                  <p:spPr>
                    <a:xfrm>
                      <a:off x="5536569" y="1560632"/>
                      <a:ext cx="210620" cy="231168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  <p:sp>
                  <p:nvSpPr>
                    <p:cNvPr id="57" name="Oval 56"/>
                    <p:cNvSpPr/>
                    <p:nvPr/>
                  </p:nvSpPr>
                  <p:spPr>
                    <a:xfrm>
                      <a:off x="5536569" y="1920632"/>
                      <a:ext cx="210620" cy="231168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  <p:sp>
                  <p:nvSpPr>
                    <p:cNvPr id="58" name="Oval 57"/>
                    <p:cNvSpPr/>
                    <p:nvPr/>
                  </p:nvSpPr>
                  <p:spPr>
                    <a:xfrm>
                      <a:off x="5536569" y="2280632"/>
                      <a:ext cx="210620" cy="231168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  <p:sp>
                  <p:nvSpPr>
                    <p:cNvPr id="59" name="Oval 58"/>
                    <p:cNvSpPr/>
                    <p:nvPr/>
                  </p:nvSpPr>
                  <p:spPr>
                    <a:xfrm>
                      <a:off x="5535821" y="2640632"/>
                      <a:ext cx="210620" cy="231168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  <p:sp>
                  <p:nvSpPr>
                    <p:cNvPr id="60" name="Oval 59"/>
                    <p:cNvSpPr/>
                    <p:nvPr/>
                  </p:nvSpPr>
                  <p:spPr>
                    <a:xfrm>
                      <a:off x="5535821" y="3000632"/>
                      <a:ext cx="210620" cy="231168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  <p:sp>
                  <p:nvSpPr>
                    <p:cNvPr id="61" name="TextBox 60"/>
                    <p:cNvSpPr txBox="1"/>
                    <p:nvPr/>
                  </p:nvSpPr>
                  <p:spPr>
                    <a:xfrm flipH="1">
                      <a:off x="5009702" y="425536"/>
                      <a:ext cx="52555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dirty="0"/>
                        <a:t>RST</a:t>
                      </a:r>
                    </a:p>
                  </p:txBody>
                </p:sp>
                <p:sp>
                  <p:nvSpPr>
                    <p:cNvPr id="62" name="TextBox 61"/>
                    <p:cNvSpPr txBox="1"/>
                    <p:nvPr/>
                  </p:nvSpPr>
                  <p:spPr>
                    <a:xfrm flipH="1">
                      <a:off x="4661205" y="788004"/>
                      <a:ext cx="87405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dirty="0"/>
                        <a:t>ADC</a:t>
                      </a:r>
                    </a:p>
                  </p:txBody>
                </p:sp>
                <p:sp>
                  <p:nvSpPr>
                    <p:cNvPr id="63" name="TextBox 62"/>
                    <p:cNvSpPr txBox="1"/>
                    <p:nvPr/>
                  </p:nvSpPr>
                  <p:spPr>
                    <a:xfrm flipH="1">
                      <a:off x="5082878" y="1124428"/>
                      <a:ext cx="45237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dirty="0"/>
                        <a:t>EN</a:t>
                      </a:r>
                    </a:p>
                  </p:txBody>
                </p:sp>
                <p:sp>
                  <p:nvSpPr>
                    <p:cNvPr id="64" name="TextBox 63"/>
                    <p:cNvSpPr txBox="1"/>
                    <p:nvPr/>
                  </p:nvSpPr>
                  <p:spPr>
                    <a:xfrm flipH="1">
                      <a:off x="4661205" y="1482218"/>
                      <a:ext cx="87405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dirty="0"/>
                        <a:t>Gpio16</a:t>
                      </a:r>
                    </a:p>
                  </p:txBody>
                </p:sp>
                <p:sp>
                  <p:nvSpPr>
                    <p:cNvPr id="65" name="TextBox 64"/>
                    <p:cNvSpPr txBox="1"/>
                    <p:nvPr/>
                  </p:nvSpPr>
                  <p:spPr>
                    <a:xfrm flipH="1">
                      <a:off x="4661205" y="1851550"/>
                      <a:ext cx="87405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dirty="0"/>
                        <a:t>Gpio14</a:t>
                      </a:r>
                    </a:p>
                  </p:txBody>
                </p:sp>
                <p:sp>
                  <p:nvSpPr>
                    <p:cNvPr id="66" name="TextBox 65"/>
                    <p:cNvSpPr txBox="1"/>
                    <p:nvPr/>
                  </p:nvSpPr>
                  <p:spPr>
                    <a:xfrm flipH="1">
                      <a:off x="4661205" y="2183595"/>
                      <a:ext cx="87405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dirty="0"/>
                        <a:t>Gpio12</a:t>
                      </a:r>
                    </a:p>
                  </p:txBody>
                </p:sp>
                <p:sp>
                  <p:nvSpPr>
                    <p:cNvPr id="67" name="TextBox 66"/>
                    <p:cNvSpPr txBox="1"/>
                    <p:nvPr/>
                  </p:nvSpPr>
                  <p:spPr>
                    <a:xfrm flipH="1">
                      <a:off x="4661205" y="2566884"/>
                      <a:ext cx="87405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dirty="0"/>
                        <a:t>Gpio13</a:t>
                      </a:r>
                    </a:p>
                  </p:txBody>
                </p:sp>
                <p:sp>
                  <p:nvSpPr>
                    <p:cNvPr id="68" name="TextBox 67"/>
                    <p:cNvSpPr txBox="1"/>
                    <p:nvPr/>
                  </p:nvSpPr>
                  <p:spPr>
                    <a:xfrm flipH="1">
                      <a:off x="4661205" y="2922218"/>
                      <a:ext cx="87405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dirty="0" err="1"/>
                        <a:t>Vcc</a:t>
                      </a:r>
                      <a:endParaRPr lang="en-US" dirty="0"/>
                    </a:p>
                  </p:txBody>
                </p:sp>
              </p:grpSp>
              <p:grpSp>
                <p:nvGrpSpPr>
                  <p:cNvPr id="36" name="Group 35"/>
                  <p:cNvGrpSpPr/>
                  <p:nvPr/>
                </p:nvGrpSpPr>
                <p:grpSpPr>
                  <a:xfrm>
                    <a:off x="8149997" y="1382632"/>
                    <a:ext cx="1167502" cy="2888403"/>
                    <a:chOff x="8070239" y="3710630"/>
                    <a:chExt cx="1167502" cy="2888403"/>
                  </a:xfrm>
                </p:grpSpPr>
                <p:sp>
                  <p:nvSpPr>
                    <p:cNvPr id="37" name="Oval 36"/>
                    <p:cNvSpPr/>
                    <p:nvPr/>
                  </p:nvSpPr>
                  <p:spPr>
                    <a:xfrm>
                      <a:off x="8071735" y="3788809"/>
                      <a:ext cx="210620" cy="231168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  <p:sp>
                  <p:nvSpPr>
                    <p:cNvPr id="38" name="Oval 37"/>
                    <p:cNvSpPr/>
                    <p:nvPr/>
                  </p:nvSpPr>
                  <p:spPr>
                    <a:xfrm>
                      <a:off x="8071735" y="4148809"/>
                      <a:ext cx="210620" cy="231168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  <p:sp>
                  <p:nvSpPr>
                    <p:cNvPr id="39" name="Oval 38"/>
                    <p:cNvSpPr/>
                    <p:nvPr/>
                  </p:nvSpPr>
                  <p:spPr>
                    <a:xfrm>
                      <a:off x="8070987" y="4508809"/>
                      <a:ext cx="210620" cy="231168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  <p:sp>
                  <p:nvSpPr>
                    <p:cNvPr id="40" name="Oval 39"/>
                    <p:cNvSpPr/>
                    <p:nvPr/>
                  </p:nvSpPr>
                  <p:spPr>
                    <a:xfrm>
                      <a:off x="8070987" y="4868809"/>
                      <a:ext cx="210620" cy="231168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  <p:sp>
                  <p:nvSpPr>
                    <p:cNvPr id="41" name="Oval 40"/>
                    <p:cNvSpPr/>
                    <p:nvPr/>
                  </p:nvSpPr>
                  <p:spPr>
                    <a:xfrm>
                      <a:off x="8070987" y="5228809"/>
                      <a:ext cx="210620" cy="231168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  <p:sp>
                  <p:nvSpPr>
                    <p:cNvPr id="42" name="Oval 41"/>
                    <p:cNvSpPr/>
                    <p:nvPr/>
                  </p:nvSpPr>
                  <p:spPr>
                    <a:xfrm>
                      <a:off x="8070987" y="5588809"/>
                      <a:ext cx="210620" cy="231168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  <p:sp>
                  <p:nvSpPr>
                    <p:cNvPr id="43" name="Oval 42"/>
                    <p:cNvSpPr/>
                    <p:nvPr/>
                  </p:nvSpPr>
                  <p:spPr>
                    <a:xfrm>
                      <a:off x="8070239" y="5948809"/>
                      <a:ext cx="210620" cy="231168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  <p:sp>
                  <p:nvSpPr>
                    <p:cNvPr id="44" name="Oval 43"/>
                    <p:cNvSpPr/>
                    <p:nvPr/>
                  </p:nvSpPr>
                  <p:spPr>
                    <a:xfrm>
                      <a:off x="8070239" y="6308809"/>
                      <a:ext cx="210620" cy="231168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  <p:sp>
                  <p:nvSpPr>
                    <p:cNvPr id="45" name="TextBox 44"/>
                    <p:cNvSpPr txBox="1"/>
                    <p:nvPr/>
                  </p:nvSpPr>
                  <p:spPr>
                    <a:xfrm flipH="1">
                      <a:off x="8274508" y="3710630"/>
                      <a:ext cx="52555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TX</a:t>
                      </a:r>
                    </a:p>
                  </p:txBody>
                </p:sp>
                <p:sp>
                  <p:nvSpPr>
                    <p:cNvPr id="46" name="TextBox 45"/>
                    <p:cNvSpPr txBox="1"/>
                    <p:nvPr/>
                  </p:nvSpPr>
                  <p:spPr>
                    <a:xfrm flipH="1">
                      <a:off x="8274508" y="4034583"/>
                      <a:ext cx="52555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RX</a:t>
                      </a:r>
                    </a:p>
                  </p:txBody>
                </p:sp>
                <p:sp>
                  <p:nvSpPr>
                    <p:cNvPr id="47" name="TextBox 46"/>
                    <p:cNvSpPr txBox="1"/>
                    <p:nvPr/>
                  </p:nvSpPr>
                  <p:spPr>
                    <a:xfrm flipH="1">
                      <a:off x="8274508" y="4401705"/>
                      <a:ext cx="96323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Gpio5</a:t>
                      </a:r>
                    </a:p>
                  </p:txBody>
                </p:sp>
                <p:sp>
                  <p:nvSpPr>
                    <p:cNvPr id="48" name="TextBox 47"/>
                    <p:cNvSpPr txBox="1"/>
                    <p:nvPr/>
                  </p:nvSpPr>
                  <p:spPr>
                    <a:xfrm flipH="1">
                      <a:off x="8274508" y="4787491"/>
                      <a:ext cx="96323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Gpio4</a:t>
                      </a:r>
                    </a:p>
                  </p:txBody>
                </p:sp>
                <p:sp>
                  <p:nvSpPr>
                    <p:cNvPr id="49" name="TextBox 48"/>
                    <p:cNvSpPr txBox="1"/>
                    <p:nvPr/>
                  </p:nvSpPr>
                  <p:spPr>
                    <a:xfrm flipH="1">
                      <a:off x="8274508" y="5138464"/>
                      <a:ext cx="96323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Gpio0</a:t>
                      </a:r>
                    </a:p>
                  </p:txBody>
                </p:sp>
                <p:sp>
                  <p:nvSpPr>
                    <p:cNvPr id="50" name="TextBox 49"/>
                    <p:cNvSpPr txBox="1"/>
                    <p:nvPr/>
                  </p:nvSpPr>
                  <p:spPr>
                    <a:xfrm flipH="1">
                      <a:off x="8274508" y="5492942"/>
                      <a:ext cx="96323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Gpio2</a:t>
                      </a:r>
                    </a:p>
                  </p:txBody>
                </p:sp>
                <p:sp>
                  <p:nvSpPr>
                    <p:cNvPr id="51" name="TextBox 50"/>
                    <p:cNvSpPr txBox="1"/>
                    <p:nvPr/>
                  </p:nvSpPr>
                  <p:spPr>
                    <a:xfrm flipH="1">
                      <a:off x="8274508" y="5851037"/>
                      <a:ext cx="96323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Gpio15</a:t>
                      </a:r>
                    </a:p>
                  </p:txBody>
                </p:sp>
                <p:sp>
                  <p:nvSpPr>
                    <p:cNvPr id="52" name="TextBox 51"/>
                    <p:cNvSpPr txBox="1"/>
                    <p:nvPr/>
                  </p:nvSpPr>
                  <p:spPr>
                    <a:xfrm flipH="1">
                      <a:off x="8274508" y="6229701"/>
                      <a:ext cx="96323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 err="1"/>
                        <a:t>Gnd</a:t>
                      </a:r>
                      <a:endParaRPr lang="en-US" dirty="0"/>
                    </a:p>
                  </p:txBody>
                </p:sp>
              </p:grpSp>
            </p:grpSp>
            <p:sp>
              <p:nvSpPr>
                <p:cNvPr id="6" name="Freeform: Shape 5"/>
                <p:cNvSpPr/>
                <p:nvPr/>
              </p:nvSpPr>
              <p:spPr>
                <a:xfrm>
                  <a:off x="5417176" y="1505849"/>
                  <a:ext cx="317223" cy="171021"/>
                </a:xfrm>
                <a:custGeom>
                  <a:avLst/>
                  <a:gdLst>
                    <a:gd name="connsiteX0" fmla="*/ 0 w 819150"/>
                    <a:gd name="connsiteY0" fmla="*/ 183356 h 357187"/>
                    <a:gd name="connsiteX1" fmla="*/ 204787 w 819150"/>
                    <a:gd name="connsiteY1" fmla="*/ 1190 h 357187"/>
                    <a:gd name="connsiteX2" fmla="*/ 360759 w 819150"/>
                    <a:gd name="connsiteY2" fmla="*/ 354806 h 357187"/>
                    <a:gd name="connsiteX3" fmla="*/ 535781 w 819150"/>
                    <a:gd name="connsiteY3" fmla="*/ 0 h 357187"/>
                    <a:gd name="connsiteX4" fmla="*/ 722709 w 819150"/>
                    <a:gd name="connsiteY4" fmla="*/ 357187 h 357187"/>
                    <a:gd name="connsiteX5" fmla="*/ 819150 w 819150"/>
                    <a:gd name="connsiteY5" fmla="*/ 161925 h 357187"/>
                    <a:gd name="connsiteX0" fmla="*/ 0 w 720328"/>
                    <a:gd name="connsiteY0" fmla="*/ 182166 h 357187"/>
                    <a:gd name="connsiteX1" fmla="*/ 105965 w 720328"/>
                    <a:gd name="connsiteY1" fmla="*/ 1190 h 357187"/>
                    <a:gd name="connsiteX2" fmla="*/ 261937 w 720328"/>
                    <a:gd name="connsiteY2" fmla="*/ 354806 h 357187"/>
                    <a:gd name="connsiteX3" fmla="*/ 436959 w 720328"/>
                    <a:gd name="connsiteY3" fmla="*/ 0 h 357187"/>
                    <a:gd name="connsiteX4" fmla="*/ 623887 w 720328"/>
                    <a:gd name="connsiteY4" fmla="*/ 357187 h 357187"/>
                    <a:gd name="connsiteX5" fmla="*/ 720328 w 720328"/>
                    <a:gd name="connsiteY5" fmla="*/ 161925 h 357187"/>
                    <a:gd name="connsiteX0" fmla="*/ 0 w 703660"/>
                    <a:gd name="connsiteY0" fmla="*/ 180975 h 357187"/>
                    <a:gd name="connsiteX1" fmla="*/ 89297 w 703660"/>
                    <a:gd name="connsiteY1" fmla="*/ 1190 h 357187"/>
                    <a:gd name="connsiteX2" fmla="*/ 245269 w 703660"/>
                    <a:gd name="connsiteY2" fmla="*/ 354806 h 357187"/>
                    <a:gd name="connsiteX3" fmla="*/ 420291 w 703660"/>
                    <a:gd name="connsiteY3" fmla="*/ 0 h 357187"/>
                    <a:gd name="connsiteX4" fmla="*/ 607219 w 703660"/>
                    <a:gd name="connsiteY4" fmla="*/ 357187 h 357187"/>
                    <a:gd name="connsiteX5" fmla="*/ 703660 w 703660"/>
                    <a:gd name="connsiteY5" fmla="*/ 161925 h 3571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03660" h="357187">
                      <a:moveTo>
                        <a:pt x="0" y="180975"/>
                      </a:moveTo>
                      <a:lnTo>
                        <a:pt x="89297" y="1190"/>
                      </a:lnTo>
                      <a:lnTo>
                        <a:pt x="245269" y="354806"/>
                      </a:lnTo>
                      <a:lnTo>
                        <a:pt x="420291" y="0"/>
                      </a:lnTo>
                      <a:lnTo>
                        <a:pt x="607219" y="357187"/>
                      </a:lnTo>
                      <a:lnTo>
                        <a:pt x="703660" y="161925"/>
                      </a:lnTo>
                    </a:path>
                  </a:pathLst>
                </a:cu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" name="TextBox 6"/>
                <p:cNvSpPr txBox="1"/>
                <p:nvPr/>
              </p:nvSpPr>
              <p:spPr>
                <a:xfrm>
                  <a:off x="4750595" y="1401571"/>
                  <a:ext cx="50007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/>
                    <a:t>Vcc</a:t>
                  </a:r>
                  <a:endParaRPr lang="en-US" dirty="0"/>
                </a:p>
              </p:txBody>
            </p:sp>
            <p:cxnSp>
              <p:nvCxnSpPr>
                <p:cNvPr id="8" name="Straight Connector 7"/>
                <p:cNvCxnSpPr>
                  <a:stCxn id="61" idx="3"/>
                  <a:endCxn id="6" idx="5"/>
                </p:cNvCxnSpPr>
                <p:nvPr/>
              </p:nvCxnSpPr>
              <p:spPr>
                <a:xfrm flipH="1" flipV="1">
                  <a:off x="5734399" y="1583379"/>
                  <a:ext cx="614165" cy="285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/>
                <p:cNvCxnSpPr>
                  <a:stCxn id="6" idx="0"/>
                  <a:endCxn id="7" idx="3"/>
                </p:cNvCxnSpPr>
                <p:nvPr/>
              </p:nvCxnSpPr>
              <p:spPr>
                <a:xfrm flipH="1" flipV="1">
                  <a:off x="5250668" y="1586237"/>
                  <a:ext cx="166508" cy="6263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/>
                <p:cNvCxnSpPr/>
                <p:nvPr/>
              </p:nvCxnSpPr>
              <p:spPr>
                <a:xfrm flipV="1">
                  <a:off x="6000067" y="1420983"/>
                  <a:ext cx="0" cy="16239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/>
                <p:cNvCxnSpPr/>
                <p:nvPr/>
              </p:nvCxnSpPr>
              <p:spPr>
                <a:xfrm flipV="1">
                  <a:off x="6000067" y="1058466"/>
                  <a:ext cx="0" cy="23336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/>
                <p:cNvCxnSpPr/>
                <p:nvPr/>
              </p:nvCxnSpPr>
              <p:spPr>
                <a:xfrm>
                  <a:off x="6063853" y="1263253"/>
                  <a:ext cx="0" cy="176213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/>
                <p:cNvCxnSpPr/>
                <p:nvPr/>
              </p:nvCxnSpPr>
              <p:spPr>
                <a:xfrm>
                  <a:off x="6062663" y="1351359"/>
                  <a:ext cx="381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4" name="TextBox 13"/>
                <p:cNvSpPr txBox="1"/>
                <p:nvPr/>
              </p:nvSpPr>
              <p:spPr>
                <a:xfrm>
                  <a:off x="5712969" y="705459"/>
                  <a:ext cx="5741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/>
                    <a:t>Gnd</a:t>
                  </a:r>
                  <a:endParaRPr lang="en-US" dirty="0"/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4750595" y="2091937"/>
                  <a:ext cx="50007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/>
                    <a:t>Vcc</a:t>
                  </a:r>
                  <a:endParaRPr lang="en-US" dirty="0"/>
                </a:p>
              </p:txBody>
            </p:sp>
            <p:cxnSp>
              <p:nvCxnSpPr>
                <p:cNvPr id="16" name="Straight Connector 15"/>
                <p:cNvCxnSpPr>
                  <a:stCxn id="15" idx="3"/>
                  <a:endCxn id="63" idx="3"/>
                </p:cNvCxnSpPr>
                <p:nvPr/>
              </p:nvCxnSpPr>
              <p:spPr>
                <a:xfrm>
                  <a:off x="5250668" y="2276603"/>
                  <a:ext cx="1171072" cy="852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Freeform: Shape 16"/>
                <p:cNvSpPr/>
                <p:nvPr/>
              </p:nvSpPr>
              <p:spPr>
                <a:xfrm flipH="1">
                  <a:off x="11379809" y="2913360"/>
                  <a:ext cx="317223" cy="171021"/>
                </a:xfrm>
                <a:custGeom>
                  <a:avLst/>
                  <a:gdLst>
                    <a:gd name="connsiteX0" fmla="*/ 0 w 819150"/>
                    <a:gd name="connsiteY0" fmla="*/ 183356 h 357187"/>
                    <a:gd name="connsiteX1" fmla="*/ 204787 w 819150"/>
                    <a:gd name="connsiteY1" fmla="*/ 1190 h 357187"/>
                    <a:gd name="connsiteX2" fmla="*/ 360759 w 819150"/>
                    <a:gd name="connsiteY2" fmla="*/ 354806 h 357187"/>
                    <a:gd name="connsiteX3" fmla="*/ 535781 w 819150"/>
                    <a:gd name="connsiteY3" fmla="*/ 0 h 357187"/>
                    <a:gd name="connsiteX4" fmla="*/ 722709 w 819150"/>
                    <a:gd name="connsiteY4" fmla="*/ 357187 h 357187"/>
                    <a:gd name="connsiteX5" fmla="*/ 819150 w 819150"/>
                    <a:gd name="connsiteY5" fmla="*/ 161925 h 357187"/>
                    <a:gd name="connsiteX0" fmla="*/ 0 w 720328"/>
                    <a:gd name="connsiteY0" fmla="*/ 182166 h 357187"/>
                    <a:gd name="connsiteX1" fmla="*/ 105965 w 720328"/>
                    <a:gd name="connsiteY1" fmla="*/ 1190 h 357187"/>
                    <a:gd name="connsiteX2" fmla="*/ 261937 w 720328"/>
                    <a:gd name="connsiteY2" fmla="*/ 354806 h 357187"/>
                    <a:gd name="connsiteX3" fmla="*/ 436959 w 720328"/>
                    <a:gd name="connsiteY3" fmla="*/ 0 h 357187"/>
                    <a:gd name="connsiteX4" fmla="*/ 623887 w 720328"/>
                    <a:gd name="connsiteY4" fmla="*/ 357187 h 357187"/>
                    <a:gd name="connsiteX5" fmla="*/ 720328 w 720328"/>
                    <a:gd name="connsiteY5" fmla="*/ 161925 h 357187"/>
                    <a:gd name="connsiteX0" fmla="*/ 0 w 703660"/>
                    <a:gd name="connsiteY0" fmla="*/ 180975 h 357187"/>
                    <a:gd name="connsiteX1" fmla="*/ 89297 w 703660"/>
                    <a:gd name="connsiteY1" fmla="*/ 1190 h 357187"/>
                    <a:gd name="connsiteX2" fmla="*/ 245269 w 703660"/>
                    <a:gd name="connsiteY2" fmla="*/ 354806 h 357187"/>
                    <a:gd name="connsiteX3" fmla="*/ 420291 w 703660"/>
                    <a:gd name="connsiteY3" fmla="*/ 0 h 357187"/>
                    <a:gd name="connsiteX4" fmla="*/ 607219 w 703660"/>
                    <a:gd name="connsiteY4" fmla="*/ 357187 h 357187"/>
                    <a:gd name="connsiteX5" fmla="*/ 703660 w 703660"/>
                    <a:gd name="connsiteY5" fmla="*/ 161925 h 3571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03660" h="357187">
                      <a:moveTo>
                        <a:pt x="0" y="180975"/>
                      </a:moveTo>
                      <a:lnTo>
                        <a:pt x="89297" y="1190"/>
                      </a:lnTo>
                      <a:lnTo>
                        <a:pt x="245269" y="354806"/>
                      </a:lnTo>
                      <a:lnTo>
                        <a:pt x="420291" y="0"/>
                      </a:lnTo>
                      <a:lnTo>
                        <a:pt x="607219" y="357187"/>
                      </a:lnTo>
                      <a:lnTo>
                        <a:pt x="703660" y="161925"/>
                      </a:lnTo>
                    </a:path>
                  </a:pathLst>
                </a:cu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 flipH="1">
                  <a:off x="11863540" y="2809082"/>
                  <a:ext cx="50007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/>
                    <a:t>Vcc</a:t>
                  </a:r>
                  <a:endParaRPr lang="en-US" dirty="0"/>
                </a:p>
              </p:txBody>
            </p:sp>
            <p:cxnSp>
              <p:nvCxnSpPr>
                <p:cNvPr id="19" name="Straight Connector 18"/>
                <p:cNvCxnSpPr>
                  <a:endCxn id="17" idx="5"/>
                </p:cNvCxnSpPr>
                <p:nvPr/>
              </p:nvCxnSpPr>
              <p:spPr>
                <a:xfrm flipV="1">
                  <a:off x="10765644" y="2990890"/>
                  <a:ext cx="614165" cy="285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>
                  <a:stCxn id="17" idx="0"/>
                  <a:endCxn id="18" idx="3"/>
                </p:cNvCxnSpPr>
                <p:nvPr/>
              </p:nvCxnSpPr>
              <p:spPr>
                <a:xfrm flipV="1">
                  <a:off x="11697032" y="2993748"/>
                  <a:ext cx="166508" cy="6263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/>
                <p:nvPr/>
              </p:nvCxnSpPr>
              <p:spPr>
                <a:xfrm flipH="1" flipV="1">
                  <a:off x="11114141" y="2828494"/>
                  <a:ext cx="0" cy="16239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/>
              </p:nvCxnSpPr>
              <p:spPr>
                <a:xfrm flipH="1" flipV="1">
                  <a:off x="11114141" y="2465977"/>
                  <a:ext cx="0" cy="23336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/>
              </p:nvCxnSpPr>
              <p:spPr>
                <a:xfrm flipH="1">
                  <a:off x="11050355" y="2670764"/>
                  <a:ext cx="0" cy="176213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/>
                <p:nvPr/>
              </p:nvCxnSpPr>
              <p:spPr>
                <a:xfrm flipH="1">
                  <a:off x="11013445" y="2758870"/>
                  <a:ext cx="381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5" name="TextBox 24"/>
                <p:cNvSpPr txBox="1"/>
                <p:nvPr/>
              </p:nvSpPr>
              <p:spPr>
                <a:xfrm flipH="1">
                  <a:off x="10827043" y="2112970"/>
                  <a:ext cx="5741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/>
                    <a:t>Gnd</a:t>
                  </a:r>
                  <a:endParaRPr lang="en-US" dirty="0"/>
                </a:p>
              </p:txBody>
            </p:sp>
            <p:sp>
              <p:nvSpPr>
                <p:cNvPr id="26" name="Freeform: Shape 25"/>
                <p:cNvSpPr/>
                <p:nvPr/>
              </p:nvSpPr>
              <p:spPr>
                <a:xfrm flipH="1">
                  <a:off x="11379809" y="3260422"/>
                  <a:ext cx="317223" cy="171021"/>
                </a:xfrm>
                <a:custGeom>
                  <a:avLst/>
                  <a:gdLst>
                    <a:gd name="connsiteX0" fmla="*/ 0 w 819150"/>
                    <a:gd name="connsiteY0" fmla="*/ 183356 h 357187"/>
                    <a:gd name="connsiteX1" fmla="*/ 204787 w 819150"/>
                    <a:gd name="connsiteY1" fmla="*/ 1190 h 357187"/>
                    <a:gd name="connsiteX2" fmla="*/ 360759 w 819150"/>
                    <a:gd name="connsiteY2" fmla="*/ 354806 h 357187"/>
                    <a:gd name="connsiteX3" fmla="*/ 535781 w 819150"/>
                    <a:gd name="connsiteY3" fmla="*/ 0 h 357187"/>
                    <a:gd name="connsiteX4" fmla="*/ 722709 w 819150"/>
                    <a:gd name="connsiteY4" fmla="*/ 357187 h 357187"/>
                    <a:gd name="connsiteX5" fmla="*/ 819150 w 819150"/>
                    <a:gd name="connsiteY5" fmla="*/ 161925 h 357187"/>
                    <a:gd name="connsiteX0" fmla="*/ 0 w 720328"/>
                    <a:gd name="connsiteY0" fmla="*/ 182166 h 357187"/>
                    <a:gd name="connsiteX1" fmla="*/ 105965 w 720328"/>
                    <a:gd name="connsiteY1" fmla="*/ 1190 h 357187"/>
                    <a:gd name="connsiteX2" fmla="*/ 261937 w 720328"/>
                    <a:gd name="connsiteY2" fmla="*/ 354806 h 357187"/>
                    <a:gd name="connsiteX3" fmla="*/ 436959 w 720328"/>
                    <a:gd name="connsiteY3" fmla="*/ 0 h 357187"/>
                    <a:gd name="connsiteX4" fmla="*/ 623887 w 720328"/>
                    <a:gd name="connsiteY4" fmla="*/ 357187 h 357187"/>
                    <a:gd name="connsiteX5" fmla="*/ 720328 w 720328"/>
                    <a:gd name="connsiteY5" fmla="*/ 161925 h 357187"/>
                    <a:gd name="connsiteX0" fmla="*/ 0 w 703660"/>
                    <a:gd name="connsiteY0" fmla="*/ 180975 h 357187"/>
                    <a:gd name="connsiteX1" fmla="*/ 89297 w 703660"/>
                    <a:gd name="connsiteY1" fmla="*/ 1190 h 357187"/>
                    <a:gd name="connsiteX2" fmla="*/ 245269 w 703660"/>
                    <a:gd name="connsiteY2" fmla="*/ 354806 h 357187"/>
                    <a:gd name="connsiteX3" fmla="*/ 420291 w 703660"/>
                    <a:gd name="connsiteY3" fmla="*/ 0 h 357187"/>
                    <a:gd name="connsiteX4" fmla="*/ 607219 w 703660"/>
                    <a:gd name="connsiteY4" fmla="*/ 357187 h 357187"/>
                    <a:gd name="connsiteX5" fmla="*/ 703660 w 703660"/>
                    <a:gd name="connsiteY5" fmla="*/ 161925 h 3571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03660" h="357187">
                      <a:moveTo>
                        <a:pt x="0" y="180975"/>
                      </a:moveTo>
                      <a:lnTo>
                        <a:pt x="89297" y="1190"/>
                      </a:lnTo>
                      <a:lnTo>
                        <a:pt x="245269" y="354806"/>
                      </a:lnTo>
                      <a:lnTo>
                        <a:pt x="420291" y="0"/>
                      </a:lnTo>
                      <a:lnTo>
                        <a:pt x="607219" y="357187"/>
                      </a:lnTo>
                      <a:lnTo>
                        <a:pt x="703660" y="161925"/>
                      </a:lnTo>
                    </a:path>
                  </a:pathLst>
                </a:cu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 flipH="1">
                  <a:off x="11863540" y="3156144"/>
                  <a:ext cx="50007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/>
                    <a:t>Vcc</a:t>
                  </a:r>
                  <a:endParaRPr lang="en-US" dirty="0"/>
                </a:p>
              </p:txBody>
            </p:sp>
            <p:cxnSp>
              <p:nvCxnSpPr>
                <p:cNvPr id="28" name="Straight Connector 27"/>
                <p:cNvCxnSpPr>
                  <a:endCxn id="26" idx="5"/>
                </p:cNvCxnSpPr>
                <p:nvPr/>
              </p:nvCxnSpPr>
              <p:spPr>
                <a:xfrm flipV="1">
                  <a:off x="10765644" y="3337952"/>
                  <a:ext cx="614165" cy="285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>
                  <a:stCxn id="26" idx="0"/>
                  <a:endCxn id="27" idx="3"/>
                </p:cNvCxnSpPr>
                <p:nvPr/>
              </p:nvCxnSpPr>
              <p:spPr>
                <a:xfrm flipV="1">
                  <a:off x="11697032" y="3340810"/>
                  <a:ext cx="166508" cy="6263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0" name="Freeform: Shape 29"/>
                <p:cNvSpPr/>
                <p:nvPr/>
              </p:nvSpPr>
              <p:spPr>
                <a:xfrm flipH="1">
                  <a:off x="11401239" y="3620676"/>
                  <a:ext cx="317223" cy="171021"/>
                </a:xfrm>
                <a:custGeom>
                  <a:avLst/>
                  <a:gdLst>
                    <a:gd name="connsiteX0" fmla="*/ 0 w 819150"/>
                    <a:gd name="connsiteY0" fmla="*/ 183356 h 357187"/>
                    <a:gd name="connsiteX1" fmla="*/ 204787 w 819150"/>
                    <a:gd name="connsiteY1" fmla="*/ 1190 h 357187"/>
                    <a:gd name="connsiteX2" fmla="*/ 360759 w 819150"/>
                    <a:gd name="connsiteY2" fmla="*/ 354806 h 357187"/>
                    <a:gd name="connsiteX3" fmla="*/ 535781 w 819150"/>
                    <a:gd name="connsiteY3" fmla="*/ 0 h 357187"/>
                    <a:gd name="connsiteX4" fmla="*/ 722709 w 819150"/>
                    <a:gd name="connsiteY4" fmla="*/ 357187 h 357187"/>
                    <a:gd name="connsiteX5" fmla="*/ 819150 w 819150"/>
                    <a:gd name="connsiteY5" fmla="*/ 161925 h 357187"/>
                    <a:gd name="connsiteX0" fmla="*/ 0 w 720328"/>
                    <a:gd name="connsiteY0" fmla="*/ 182166 h 357187"/>
                    <a:gd name="connsiteX1" fmla="*/ 105965 w 720328"/>
                    <a:gd name="connsiteY1" fmla="*/ 1190 h 357187"/>
                    <a:gd name="connsiteX2" fmla="*/ 261937 w 720328"/>
                    <a:gd name="connsiteY2" fmla="*/ 354806 h 357187"/>
                    <a:gd name="connsiteX3" fmla="*/ 436959 w 720328"/>
                    <a:gd name="connsiteY3" fmla="*/ 0 h 357187"/>
                    <a:gd name="connsiteX4" fmla="*/ 623887 w 720328"/>
                    <a:gd name="connsiteY4" fmla="*/ 357187 h 357187"/>
                    <a:gd name="connsiteX5" fmla="*/ 720328 w 720328"/>
                    <a:gd name="connsiteY5" fmla="*/ 161925 h 357187"/>
                    <a:gd name="connsiteX0" fmla="*/ 0 w 703660"/>
                    <a:gd name="connsiteY0" fmla="*/ 180975 h 357187"/>
                    <a:gd name="connsiteX1" fmla="*/ 89297 w 703660"/>
                    <a:gd name="connsiteY1" fmla="*/ 1190 h 357187"/>
                    <a:gd name="connsiteX2" fmla="*/ 245269 w 703660"/>
                    <a:gd name="connsiteY2" fmla="*/ 354806 h 357187"/>
                    <a:gd name="connsiteX3" fmla="*/ 420291 w 703660"/>
                    <a:gd name="connsiteY3" fmla="*/ 0 h 357187"/>
                    <a:gd name="connsiteX4" fmla="*/ 607219 w 703660"/>
                    <a:gd name="connsiteY4" fmla="*/ 357187 h 357187"/>
                    <a:gd name="connsiteX5" fmla="*/ 703660 w 703660"/>
                    <a:gd name="connsiteY5" fmla="*/ 161925 h 3571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03660" h="357187">
                      <a:moveTo>
                        <a:pt x="0" y="180975"/>
                      </a:moveTo>
                      <a:lnTo>
                        <a:pt x="89297" y="1190"/>
                      </a:lnTo>
                      <a:lnTo>
                        <a:pt x="245269" y="354806"/>
                      </a:lnTo>
                      <a:lnTo>
                        <a:pt x="420291" y="0"/>
                      </a:lnTo>
                      <a:lnTo>
                        <a:pt x="607219" y="357187"/>
                      </a:lnTo>
                      <a:lnTo>
                        <a:pt x="703660" y="161925"/>
                      </a:lnTo>
                    </a:path>
                  </a:pathLst>
                </a:cu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 flipH="1">
                  <a:off x="11884970" y="3516398"/>
                  <a:ext cx="5741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/>
                    <a:t>Gnd</a:t>
                  </a:r>
                  <a:endParaRPr lang="en-US" dirty="0"/>
                </a:p>
              </p:txBody>
            </p:sp>
            <p:cxnSp>
              <p:nvCxnSpPr>
                <p:cNvPr id="32" name="Straight Connector 31"/>
                <p:cNvCxnSpPr>
                  <a:endCxn id="30" idx="5"/>
                </p:cNvCxnSpPr>
                <p:nvPr/>
              </p:nvCxnSpPr>
              <p:spPr>
                <a:xfrm flipV="1">
                  <a:off x="10787074" y="3698206"/>
                  <a:ext cx="614165" cy="285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>
                  <a:stCxn id="30" idx="0"/>
                  <a:endCxn id="31" idx="3"/>
                </p:cNvCxnSpPr>
                <p:nvPr/>
              </p:nvCxnSpPr>
              <p:spPr>
                <a:xfrm flipV="1">
                  <a:off x="11718462" y="3701064"/>
                  <a:ext cx="166508" cy="6263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21" name="Freeform: Shape 320"/>
            <p:cNvSpPr/>
            <p:nvPr/>
          </p:nvSpPr>
          <p:spPr>
            <a:xfrm>
              <a:off x="4214529" y="2067114"/>
              <a:ext cx="385965" cy="0"/>
            </a:xfrm>
            <a:custGeom>
              <a:avLst/>
              <a:gdLst>
                <a:gd name="connsiteX0" fmla="*/ 0 w 385965"/>
                <a:gd name="connsiteY0" fmla="*/ 0 h 0"/>
                <a:gd name="connsiteX1" fmla="*/ 385965 w 385965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5965">
                  <a:moveTo>
                    <a:pt x="0" y="0"/>
                  </a:moveTo>
                  <a:lnTo>
                    <a:pt x="385965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" name="Freeform: Shape 321"/>
            <p:cNvSpPr/>
            <p:nvPr/>
          </p:nvSpPr>
          <p:spPr>
            <a:xfrm>
              <a:off x="4214529" y="2411201"/>
              <a:ext cx="385965" cy="0"/>
            </a:xfrm>
            <a:custGeom>
              <a:avLst/>
              <a:gdLst>
                <a:gd name="connsiteX0" fmla="*/ 0 w 385965"/>
                <a:gd name="connsiteY0" fmla="*/ 0 h 0"/>
                <a:gd name="connsiteX1" fmla="*/ 385965 w 385965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5965">
                  <a:moveTo>
                    <a:pt x="0" y="0"/>
                  </a:moveTo>
                  <a:lnTo>
                    <a:pt x="385965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Freeform: Shape 322"/>
            <p:cNvSpPr/>
            <p:nvPr/>
          </p:nvSpPr>
          <p:spPr>
            <a:xfrm>
              <a:off x="4207897" y="2779033"/>
              <a:ext cx="385965" cy="0"/>
            </a:xfrm>
            <a:custGeom>
              <a:avLst/>
              <a:gdLst>
                <a:gd name="connsiteX0" fmla="*/ 0 w 385965"/>
                <a:gd name="connsiteY0" fmla="*/ 0 h 0"/>
                <a:gd name="connsiteX1" fmla="*/ 385965 w 385965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5965">
                  <a:moveTo>
                    <a:pt x="0" y="0"/>
                  </a:moveTo>
                  <a:lnTo>
                    <a:pt x="385965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Freeform: Shape 323"/>
            <p:cNvSpPr/>
            <p:nvPr/>
          </p:nvSpPr>
          <p:spPr>
            <a:xfrm>
              <a:off x="4207897" y="3123120"/>
              <a:ext cx="385965" cy="0"/>
            </a:xfrm>
            <a:custGeom>
              <a:avLst/>
              <a:gdLst>
                <a:gd name="connsiteX0" fmla="*/ 0 w 385965"/>
                <a:gd name="connsiteY0" fmla="*/ 0 h 0"/>
                <a:gd name="connsiteX1" fmla="*/ 385965 w 385965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5965">
                  <a:moveTo>
                    <a:pt x="0" y="0"/>
                  </a:moveTo>
                  <a:lnTo>
                    <a:pt x="385965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5" name="Freeform: Shape 324"/>
            <p:cNvSpPr/>
            <p:nvPr/>
          </p:nvSpPr>
          <p:spPr>
            <a:xfrm>
              <a:off x="4214529" y="3512108"/>
              <a:ext cx="385965" cy="0"/>
            </a:xfrm>
            <a:custGeom>
              <a:avLst/>
              <a:gdLst>
                <a:gd name="connsiteX0" fmla="*/ 0 w 385965"/>
                <a:gd name="connsiteY0" fmla="*/ 0 h 0"/>
                <a:gd name="connsiteX1" fmla="*/ 385965 w 385965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5965">
                  <a:moveTo>
                    <a:pt x="0" y="0"/>
                  </a:moveTo>
                  <a:lnTo>
                    <a:pt x="385965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Freeform: Shape 325"/>
            <p:cNvSpPr/>
            <p:nvPr/>
          </p:nvSpPr>
          <p:spPr>
            <a:xfrm>
              <a:off x="4214529" y="3856195"/>
              <a:ext cx="385965" cy="0"/>
            </a:xfrm>
            <a:custGeom>
              <a:avLst/>
              <a:gdLst>
                <a:gd name="connsiteX0" fmla="*/ 0 w 385965"/>
                <a:gd name="connsiteY0" fmla="*/ 0 h 0"/>
                <a:gd name="connsiteX1" fmla="*/ 385965 w 385965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5965">
                  <a:moveTo>
                    <a:pt x="0" y="0"/>
                  </a:moveTo>
                  <a:lnTo>
                    <a:pt x="385965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" name="Freeform: Shape 326"/>
            <p:cNvSpPr/>
            <p:nvPr/>
          </p:nvSpPr>
          <p:spPr>
            <a:xfrm>
              <a:off x="4207897" y="4224027"/>
              <a:ext cx="385965" cy="0"/>
            </a:xfrm>
            <a:custGeom>
              <a:avLst/>
              <a:gdLst>
                <a:gd name="connsiteX0" fmla="*/ 0 w 385965"/>
                <a:gd name="connsiteY0" fmla="*/ 0 h 0"/>
                <a:gd name="connsiteX1" fmla="*/ 385965 w 385965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5965">
                  <a:moveTo>
                    <a:pt x="0" y="0"/>
                  </a:moveTo>
                  <a:lnTo>
                    <a:pt x="385965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Freeform: Shape 327"/>
            <p:cNvSpPr/>
            <p:nvPr/>
          </p:nvSpPr>
          <p:spPr>
            <a:xfrm>
              <a:off x="4207897" y="4568114"/>
              <a:ext cx="385965" cy="0"/>
            </a:xfrm>
            <a:custGeom>
              <a:avLst/>
              <a:gdLst>
                <a:gd name="connsiteX0" fmla="*/ 0 w 385965"/>
                <a:gd name="connsiteY0" fmla="*/ 0 h 0"/>
                <a:gd name="connsiteX1" fmla="*/ 385965 w 385965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5965">
                  <a:moveTo>
                    <a:pt x="0" y="0"/>
                  </a:moveTo>
                  <a:lnTo>
                    <a:pt x="385965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Freeform: Shape 328"/>
            <p:cNvSpPr/>
            <p:nvPr/>
          </p:nvSpPr>
          <p:spPr>
            <a:xfrm>
              <a:off x="6782258" y="2066679"/>
              <a:ext cx="385965" cy="0"/>
            </a:xfrm>
            <a:custGeom>
              <a:avLst/>
              <a:gdLst>
                <a:gd name="connsiteX0" fmla="*/ 0 w 385965"/>
                <a:gd name="connsiteY0" fmla="*/ 0 h 0"/>
                <a:gd name="connsiteX1" fmla="*/ 385965 w 385965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5965">
                  <a:moveTo>
                    <a:pt x="0" y="0"/>
                  </a:moveTo>
                  <a:lnTo>
                    <a:pt x="385965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Freeform: Shape 329"/>
            <p:cNvSpPr/>
            <p:nvPr/>
          </p:nvSpPr>
          <p:spPr>
            <a:xfrm>
              <a:off x="6782258" y="2410766"/>
              <a:ext cx="385965" cy="0"/>
            </a:xfrm>
            <a:custGeom>
              <a:avLst/>
              <a:gdLst>
                <a:gd name="connsiteX0" fmla="*/ 0 w 385965"/>
                <a:gd name="connsiteY0" fmla="*/ 0 h 0"/>
                <a:gd name="connsiteX1" fmla="*/ 385965 w 385965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5965">
                  <a:moveTo>
                    <a:pt x="0" y="0"/>
                  </a:moveTo>
                  <a:lnTo>
                    <a:pt x="385965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Freeform: Shape 330"/>
            <p:cNvSpPr/>
            <p:nvPr/>
          </p:nvSpPr>
          <p:spPr>
            <a:xfrm>
              <a:off x="6775626" y="2778598"/>
              <a:ext cx="385965" cy="0"/>
            </a:xfrm>
            <a:custGeom>
              <a:avLst/>
              <a:gdLst>
                <a:gd name="connsiteX0" fmla="*/ 0 w 385965"/>
                <a:gd name="connsiteY0" fmla="*/ 0 h 0"/>
                <a:gd name="connsiteX1" fmla="*/ 385965 w 385965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5965">
                  <a:moveTo>
                    <a:pt x="0" y="0"/>
                  </a:moveTo>
                  <a:lnTo>
                    <a:pt x="385965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Freeform: Shape 331"/>
            <p:cNvSpPr/>
            <p:nvPr/>
          </p:nvSpPr>
          <p:spPr>
            <a:xfrm>
              <a:off x="6775626" y="3122685"/>
              <a:ext cx="385965" cy="0"/>
            </a:xfrm>
            <a:custGeom>
              <a:avLst/>
              <a:gdLst>
                <a:gd name="connsiteX0" fmla="*/ 0 w 385965"/>
                <a:gd name="connsiteY0" fmla="*/ 0 h 0"/>
                <a:gd name="connsiteX1" fmla="*/ 385965 w 385965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5965">
                  <a:moveTo>
                    <a:pt x="0" y="0"/>
                  </a:moveTo>
                  <a:lnTo>
                    <a:pt x="385965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Freeform: Shape 332"/>
            <p:cNvSpPr/>
            <p:nvPr/>
          </p:nvSpPr>
          <p:spPr>
            <a:xfrm>
              <a:off x="6782258" y="3511673"/>
              <a:ext cx="385965" cy="0"/>
            </a:xfrm>
            <a:custGeom>
              <a:avLst/>
              <a:gdLst>
                <a:gd name="connsiteX0" fmla="*/ 0 w 385965"/>
                <a:gd name="connsiteY0" fmla="*/ 0 h 0"/>
                <a:gd name="connsiteX1" fmla="*/ 385965 w 385965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5965">
                  <a:moveTo>
                    <a:pt x="0" y="0"/>
                  </a:moveTo>
                  <a:lnTo>
                    <a:pt x="385965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" name="Freeform: Shape 333"/>
            <p:cNvSpPr/>
            <p:nvPr/>
          </p:nvSpPr>
          <p:spPr>
            <a:xfrm>
              <a:off x="6782258" y="3855760"/>
              <a:ext cx="385965" cy="0"/>
            </a:xfrm>
            <a:custGeom>
              <a:avLst/>
              <a:gdLst>
                <a:gd name="connsiteX0" fmla="*/ 0 w 385965"/>
                <a:gd name="connsiteY0" fmla="*/ 0 h 0"/>
                <a:gd name="connsiteX1" fmla="*/ 385965 w 385965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5965">
                  <a:moveTo>
                    <a:pt x="0" y="0"/>
                  </a:moveTo>
                  <a:lnTo>
                    <a:pt x="385965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Freeform: Shape 334"/>
            <p:cNvSpPr/>
            <p:nvPr/>
          </p:nvSpPr>
          <p:spPr>
            <a:xfrm>
              <a:off x="6775626" y="4223592"/>
              <a:ext cx="385965" cy="0"/>
            </a:xfrm>
            <a:custGeom>
              <a:avLst/>
              <a:gdLst>
                <a:gd name="connsiteX0" fmla="*/ 0 w 385965"/>
                <a:gd name="connsiteY0" fmla="*/ 0 h 0"/>
                <a:gd name="connsiteX1" fmla="*/ 385965 w 385965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5965">
                  <a:moveTo>
                    <a:pt x="0" y="0"/>
                  </a:moveTo>
                  <a:lnTo>
                    <a:pt x="385965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" name="Freeform: Shape 335"/>
            <p:cNvSpPr/>
            <p:nvPr/>
          </p:nvSpPr>
          <p:spPr>
            <a:xfrm>
              <a:off x="6775626" y="4567679"/>
              <a:ext cx="385965" cy="0"/>
            </a:xfrm>
            <a:custGeom>
              <a:avLst/>
              <a:gdLst>
                <a:gd name="connsiteX0" fmla="*/ 0 w 385965"/>
                <a:gd name="connsiteY0" fmla="*/ 0 h 0"/>
                <a:gd name="connsiteX1" fmla="*/ 385965 w 385965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5965">
                  <a:moveTo>
                    <a:pt x="0" y="0"/>
                  </a:moveTo>
                  <a:lnTo>
                    <a:pt x="385965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8" name="Group 337"/>
          <p:cNvGrpSpPr/>
          <p:nvPr/>
        </p:nvGrpSpPr>
        <p:grpSpPr>
          <a:xfrm>
            <a:off x="5128328" y="1889673"/>
            <a:ext cx="1079252" cy="1077536"/>
            <a:chOff x="2789370" y="4864884"/>
            <a:chExt cx="1079252" cy="1077536"/>
          </a:xfrm>
        </p:grpSpPr>
        <p:sp>
          <p:nvSpPr>
            <p:cNvPr id="339" name="Rectangle 338"/>
            <p:cNvSpPr/>
            <p:nvPr/>
          </p:nvSpPr>
          <p:spPr>
            <a:xfrm>
              <a:off x="2789370" y="4864884"/>
              <a:ext cx="1079252" cy="107753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" name="Oval 339"/>
            <p:cNvSpPr/>
            <p:nvPr/>
          </p:nvSpPr>
          <p:spPr>
            <a:xfrm>
              <a:off x="2864060" y="4929300"/>
              <a:ext cx="210620" cy="231168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341" name="Oval 340"/>
            <p:cNvSpPr/>
            <p:nvPr/>
          </p:nvSpPr>
          <p:spPr>
            <a:xfrm>
              <a:off x="3584060" y="4929300"/>
              <a:ext cx="210620" cy="231168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342" name="Oval 341"/>
            <p:cNvSpPr/>
            <p:nvPr/>
          </p:nvSpPr>
          <p:spPr>
            <a:xfrm>
              <a:off x="2863312" y="5649300"/>
              <a:ext cx="210620" cy="231168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343" name="Oval 342"/>
            <p:cNvSpPr/>
            <p:nvPr/>
          </p:nvSpPr>
          <p:spPr>
            <a:xfrm>
              <a:off x="3583312" y="5649300"/>
              <a:ext cx="210620" cy="231168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</p:grpSp>
      <p:grpSp>
        <p:nvGrpSpPr>
          <p:cNvPr id="344" name="Group 343"/>
          <p:cNvGrpSpPr/>
          <p:nvPr/>
        </p:nvGrpSpPr>
        <p:grpSpPr>
          <a:xfrm>
            <a:off x="4776944" y="3316590"/>
            <a:ext cx="360000" cy="1440000"/>
            <a:chOff x="2710460" y="705919"/>
            <a:chExt cx="360000" cy="1440000"/>
          </a:xfrm>
        </p:grpSpPr>
        <p:grpSp>
          <p:nvGrpSpPr>
            <p:cNvPr id="345" name="Group 344"/>
            <p:cNvGrpSpPr/>
            <p:nvPr/>
          </p:nvGrpSpPr>
          <p:grpSpPr>
            <a:xfrm>
              <a:off x="2710460" y="705919"/>
              <a:ext cx="360000" cy="1440000"/>
              <a:chOff x="2710460" y="705919"/>
              <a:chExt cx="360000" cy="1440000"/>
            </a:xfrm>
          </p:grpSpPr>
          <p:sp>
            <p:nvSpPr>
              <p:cNvPr id="349" name="Rectangle 348"/>
              <p:cNvSpPr/>
              <p:nvPr/>
            </p:nvSpPr>
            <p:spPr>
              <a:xfrm>
                <a:off x="2710460" y="705919"/>
                <a:ext cx="360000" cy="144000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0" name="Oval 349"/>
              <p:cNvSpPr/>
              <p:nvPr/>
            </p:nvSpPr>
            <p:spPr>
              <a:xfrm>
                <a:off x="2785150" y="770335"/>
                <a:ext cx="210620" cy="231168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351" name="Oval 350"/>
              <p:cNvSpPr/>
              <p:nvPr/>
            </p:nvSpPr>
            <p:spPr>
              <a:xfrm>
                <a:off x="2784402" y="1850335"/>
                <a:ext cx="210620" cy="231168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346" name="Rectangle: Rounded Corners 345"/>
            <p:cNvSpPr/>
            <p:nvPr/>
          </p:nvSpPr>
          <p:spPr>
            <a:xfrm>
              <a:off x="2784402" y="1078706"/>
              <a:ext cx="210620" cy="697707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R10k</a:t>
              </a:r>
            </a:p>
          </p:txBody>
        </p:sp>
        <p:sp>
          <p:nvSpPr>
            <p:cNvPr id="347" name="Freeform: Shape 346"/>
            <p:cNvSpPr/>
            <p:nvPr/>
          </p:nvSpPr>
          <p:spPr>
            <a:xfrm>
              <a:off x="2890838" y="892969"/>
              <a:ext cx="0" cy="178594"/>
            </a:xfrm>
            <a:custGeom>
              <a:avLst/>
              <a:gdLst>
                <a:gd name="connsiteX0" fmla="*/ 0 w 0"/>
                <a:gd name="connsiteY0" fmla="*/ 0 h 178594"/>
                <a:gd name="connsiteX1" fmla="*/ 0 w 0"/>
                <a:gd name="connsiteY1" fmla="*/ 178594 h 178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78594">
                  <a:moveTo>
                    <a:pt x="0" y="0"/>
                  </a:moveTo>
                  <a:lnTo>
                    <a:pt x="0" y="178594"/>
                  </a:ln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8" name="Freeform: Shape 347"/>
            <p:cNvSpPr/>
            <p:nvPr/>
          </p:nvSpPr>
          <p:spPr>
            <a:xfrm>
              <a:off x="2895600" y="1776413"/>
              <a:ext cx="0" cy="188118"/>
            </a:xfrm>
            <a:custGeom>
              <a:avLst/>
              <a:gdLst>
                <a:gd name="connsiteX0" fmla="*/ 0 w 0"/>
                <a:gd name="connsiteY0" fmla="*/ 188118 h 188118"/>
                <a:gd name="connsiteX1" fmla="*/ 0 w 0"/>
                <a:gd name="connsiteY1" fmla="*/ 0 h 188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88118">
                  <a:moveTo>
                    <a:pt x="0" y="188118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8" name="Freeform: Shape 357"/>
          <p:cNvSpPr/>
          <p:nvPr/>
        </p:nvSpPr>
        <p:spPr>
          <a:xfrm>
            <a:off x="4572000" y="2059969"/>
            <a:ext cx="739739" cy="0"/>
          </a:xfrm>
          <a:custGeom>
            <a:avLst/>
            <a:gdLst>
              <a:gd name="connsiteX0" fmla="*/ 0 w 739739"/>
              <a:gd name="connsiteY0" fmla="*/ 0 h 0"/>
              <a:gd name="connsiteX1" fmla="*/ 739739 w 739739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39739">
                <a:moveTo>
                  <a:pt x="0" y="0"/>
                </a:moveTo>
                <a:lnTo>
                  <a:pt x="739739" y="0"/>
                </a:ln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9" name="Freeform: Shape 358"/>
          <p:cNvSpPr/>
          <p:nvPr/>
        </p:nvSpPr>
        <p:spPr>
          <a:xfrm>
            <a:off x="4936733" y="2059969"/>
            <a:ext cx="0" cy="1428107"/>
          </a:xfrm>
          <a:custGeom>
            <a:avLst/>
            <a:gdLst>
              <a:gd name="connsiteX0" fmla="*/ 0 w 0"/>
              <a:gd name="connsiteY0" fmla="*/ 0 h 1428107"/>
              <a:gd name="connsiteX1" fmla="*/ 0 w 0"/>
              <a:gd name="connsiteY1" fmla="*/ 1428107 h 142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428107">
                <a:moveTo>
                  <a:pt x="0" y="0"/>
                </a:moveTo>
                <a:lnTo>
                  <a:pt x="0" y="1428107"/>
                </a:ln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0" name="Freeform: Shape 359"/>
          <p:cNvSpPr/>
          <p:nvPr/>
        </p:nvSpPr>
        <p:spPr>
          <a:xfrm>
            <a:off x="4566863" y="2784297"/>
            <a:ext cx="375007" cy="0"/>
          </a:xfrm>
          <a:custGeom>
            <a:avLst/>
            <a:gdLst>
              <a:gd name="connsiteX0" fmla="*/ 0 w 375007"/>
              <a:gd name="connsiteY0" fmla="*/ 0 h 0"/>
              <a:gd name="connsiteX1" fmla="*/ 375007 w 375007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75007">
                <a:moveTo>
                  <a:pt x="0" y="0"/>
                </a:moveTo>
                <a:lnTo>
                  <a:pt x="375007" y="0"/>
                </a:ln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1" name="Freeform: Shape 360"/>
          <p:cNvSpPr/>
          <p:nvPr/>
        </p:nvSpPr>
        <p:spPr>
          <a:xfrm>
            <a:off x="4587411" y="4566863"/>
            <a:ext cx="375007" cy="0"/>
          </a:xfrm>
          <a:custGeom>
            <a:avLst/>
            <a:gdLst>
              <a:gd name="connsiteX0" fmla="*/ 0 w 375007"/>
              <a:gd name="connsiteY0" fmla="*/ 0 h 0"/>
              <a:gd name="connsiteX1" fmla="*/ 375007 w 375007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75007">
                <a:moveTo>
                  <a:pt x="0" y="0"/>
                </a:moveTo>
                <a:lnTo>
                  <a:pt x="375007" y="0"/>
                </a:ln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2" name="Group 361"/>
          <p:cNvGrpSpPr/>
          <p:nvPr/>
        </p:nvGrpSpPr>
        <p:grpSpPr>
          <a:xfrm>
            <a:off x="5130890" y="3320903"/>
            <a:ext cx="1079252" cy="1077536"/>
            <a:chOff x="2789370" y="4864884"/>
            <a:chExt cx="1079252" cy="1077536"/>
          </a:xfrm>
        </p:grpSpPr>
        <p:sp>
          <p:nvSpPr>
            <p:cNvPr id="363" name="Rectangle 362"/>
            <p:cNvSpPr/>
            <p:nvPr/>
          </p:nvSpPr>
          <p:spPr>
            <a:xfrm>
              <a:off x="2789370" y="4864884"/>
              <a:ext cx="1079252" cy="107753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Oval 363"/>
            <p:cNvSpPr/>
            <p:nvPr/>
          </p:nvSpPr>
          <p:spPr>
            <a:xfrm>
              <a:off x="2864060" y="4929300"/>
              <a:ext cx="210620" cy="231168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365" name="Oval 364"/>
            <p:cNvSpPr/>
            <p:nvPr/>
          </p:nvSpPr>
          <p:spPr>
            <a:xfrm>
              <a:off x="3584060" y="4929300"/>
              <a:ext cx="210620" cy="231168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366" name="Oval 365"/>
            <p:cNvSpPr/>
            <p:nvPr/>
          </p:nvSpPr>
          <p:spPr>
            <a:xfrm>
              <a:off x="2863312" y="5649300"/>
              <a:ext cx="210620" cy="231168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367" name="Oval 366"/>
            <p:cNvSpPr/>
            <p:nvPr/>
          </p:nvSpPr>
          <p:spPr>
            <a:xfrm>
              <a:off x="3583312" y="5649300"/>
              <a:ext cx="210620" cy="231168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</p:grpSp>
      <p:sp>
        <p:nvSpPr>
          <p:cNvPr id="368" name="Freeform: Shape 367"/>
          <p:cNvSpPr/>
          <p:nvPr/>
        </p:nvSpPr>
        <p:spPr>
          <a:xfrm>
            <a:off x="4946266" y="3508744"/>
            <a:ext cx="1837306" cy="0"/>
          </a:xfrm>
          <a:custGeom>
            <a:avLst/>
            <a:gdLst>
              <a:gd name="connsiteX0" fmla="*/ 0 w 1837306"/>
              <a:gd name="connsiteY0" fmla="*/ 0 h 0"/>
              <a:gd name="connsiteX1" fmla="*/ 1837306 w 1837306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37306">
                <a:moveTo>
                  <a:pt x="0" y="0"/>
                </a:moveTo>
                <a:lnTo>
                  <a:pt x="1837306" y="0"/>
                </a:ln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9" name="Freeform: Shape 368"/>
          <p:cNvSpPr/>
          <p:nvPr/>
        </p:nvSpPr>
        <p:spPr>
          <a:xfrm>
            <a:off x="6018028" y="4218999"/>
            <a:ext cx="769797" cy="361507"/>
          </a:xfrm>
          <a:custGeom>
            <a:avLst/>
            <a:gdLst>
              <a:gd name="connsiteX0" fmla="*/ 752785 w 769797"/>
              <a:gd name="connsiteY0" fmla="*/ 0 h 361507"/>
              <a:gd name="connsiteX1" fmla="*/ 0 w 769797"/>
              <a:gd name="connsiteY1" fmla="*/ 0 h 361507"/>
              <a:gd name="connsiteX2" fmla="*/ 0 w 769797"/>
              <a:gd name="connsiteY2" fmla="*/ 361507 h 361507"/>
              <a:gd name="connsiteX3" fmla="*/ 769797 w 769797"/>
              <a:gd name="connsiteY3" fmla="*/ 361507 h 361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9797" h="361507">
                <a:moveTo>
                  <a:pt x="752785" y="0"/>
                </a:moveTo>
                <a:lnTo>
                  <a:pt x="0" y="0"/>
                </a:lnTo>
                <a:lnTo>
                  <a:pt x="0" y="361507"/>
                </a:lnTo>
                <a:lnTo>
                  <a:pt x="769797" y="361507"/>
                </a:ln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0" name="Freeform: Shape 369"/>
          <p:cNvSpPr/>
          <p:nvPr/>
        </p:nvSpPr>
        <p:spPr>
          <a:xfrm>
            <a:off x="5660774" y="2794236"/>
            <a:ext cx="370013" cy="1782017"/>
          </a:xfrm>
          <a:custGeom>
            <a:avLst/>
            <a:gdLst>
              <a:gd name="connsiteX0" fmla="*/ 370013 w 370013"/>
              <a:gd name="connsiteY0" fmla="*/ 0 h 1782017"/>
              <a:gd name="connsiteX1" fmla="*/ 0 w 370013"/>
              <a:gd name="connsiteY1" fmla="*/ 0 h 1782017"/>
              <a:gd name="connsiteX2" fmla="*/ 0 w 370013"/>
              <a:gd name="connsiteY2" fmla="*/ 1782017 h 1782017"/>
              <a:gd name="connsiteX3" fmla="*/ 340242 w 370013"/>
              <a:gd name="connsiteY3" fmla="*/ 1782017 h 1782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0013" h="1782017">
                <a:moveTo>
                  <a:pt x="370013" y="0"/>
                </a:moveTo>
                <a:lnTo>
                  <a:pt x="0" y="0"/>
                </a:lnTo>
                <a:lnTo>
                  <a:pt x="0" y="1782017"/>
                </a:lnTo>
                <a:lnTo>
                  <a:pt x="340242" y="1782017"/>
                </a:lnTo>
              </a:path>
            </a:pathLst>
          </a:cu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1" name="Freeform: Shape 370"/>
          <p:cNvSpPr/>
          <p:nvPr/>
        </p:nvSpPr>
        <p:spPr>
          <a:xfrm>
            <a:off x="6379535" y="3512997"/>
            <a:ext cx="391278" cy="340242"/>
          </a:xfrm>
          <a:custGeom>
            <a:avLst/>
            <a:gdLst>
              <a:gd name="connsiteX0" fmla="*/ 391278 w 391278"/>
              <a:gd name="connsiteY0" fmla="*/ 340242 h 340242"/>
              <a:gd name="connsiteX1" fmla="*/ 0 w 391278"/>
              <a:gd name="connsiteY1" fmla="*/ 340242 h 340242"/>
              <a:gd name="connsiteX2" fmla="*/ 0 w 391278"/>
              <a:gd name="connsiteY2" fmla="*/ 0 h 340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1278" h="340242">
                <a:moveTo>
                  <a:pt x="391278" y="340242"/>
                </a:moveTo>
                <a:lnTo>
                  <a:pt x="0" y="340242"/>
                </a:lnTo>
                <a:lnTo>
                  <a:pt x="0" y="0"/>
                </a:ln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827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6" name="Group 465"/>
          <p:cNvGrpSpPr/>
          <p:nvPr/>
        </p:nvGrpSpPr>
        <p:grpSpPr>
          <a:xfrm flipH="1">
            <a:off x="904249" y="619969"/>
            <a:ext cx="2372116" cy="3695024"/>
            <a:chOff x="5666166" y="600453"/>
            <a:chExt cx="2372116" cy="3695024"/>
          </a:xfrm>
        </p:grpSpPr>
        <p:sp>
          <p:nvSpPr>
            <p:cNvPr id="467" name="Rectangle 466"/>
            <p:cNvSpPr/>
            <p:nvPr/>
          </p:nvSpPr>
          <p:spPr>
            <a:xfrm>
              <a:off x="5771476" y="601038"/>
              <a:ext cx="2188396" cy="367110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8" name="Oval 467"/>
            <p:cNvSpPr/>
            <p:nvPr/>
          </p:nvSpPr>
          <p:spPr>
            <a:xfrm>
              <a:off x="5667662" y="1456563"/>
              <a:ext cx="210620" cy="231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469" name="Oval 468"/>
            <p:cNvSpPr/>
            <p:nvPr/>
          </p:nvSpPr>
          <p:spPr>
            <a:xfrm>
              <a:off x="7827662" y="1456563"/>
              <a:ext cx="210620" cy="231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470" name="Oval 469"/>
            <p:cNvSpPr/>
            <p:nvPr/>
          </p:nvSpPr>
          <p:spPr>
            <a:xfrm>
              <a:off x="5667662" y="1816563"/>
              <a:ext cx="210620" cy="231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471" name="Oval 470"/>
            <p:cNvSpPr/>
            <p:nvPr/>
          </p:nvSpPr>
          <p:spPr>
            <a:xfrm>
              <a:off x="7827662" y="1816563"/>
              <a:ext cx="210620" cy="231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472" name="Oval 471"/>
            <p:cNvSpPr/>
            <p:nvPr/>
          </p:nvSpPr>
          <p:spPr>
            <a:xfrm>
              <a:off x="5666914" y="2176563"/>
              <a:ext cx="210620" cy="231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473" name="Oval 472"/>
            <p:cNvSpPr/>
            <p:nvPr/>
          </p:nvSpPr>
          <p:spPr>
            <a:xfrm>
              <a:off x="7826914" y="2176563"/>
              <a:ext cx="210620" cy="231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474" name="Oval 473"/>
            <p:cNvSpPr/>
            <p:nvPr/>
          </p:nvSpPr>
          <p:spPr>
            <a:xfrm>
              <a:off x="5666914" y="2536563"/>
              <a:ext cx="210620" cy="231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475" name="Oval 474"/>
            <p:cNvSpPr/>
            <p:nvPr/>
          </p:nvSpPr>
          <p:spPr>
            <a:xfrm>
              <a:off x="7826914" y="2536563"/>
              <a:ext cx="210620" cy="231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476" name="Oval 475"/>
            <p:cNvSpPr/>
            <p:nvPr/>
          </p:nvSpPr>
          <p:spPr>
            <a:xfrm>
              <a:off x="5666914" y="2896563"/>
              <a:ext cx="210620" cy="231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477" name="Oval 476"/>
            <p:cNvSpPr/>
            <p:nvPr/>
          </p:nvSpPr>
          <p:spPr>
            <a:xfrm>
              <a:off x="7826914" y="2896563"/>
              <a:ext cx="210620" cy="231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478" name="Oval 477"/>
            <p:cNvSpPr/>
            <p:nvPr/>
          </p:nvSpPr>
          <p:spPr>
            <a:xfrm>
              <a:off x="5666914" y="3256563"/>
              <a:ext cx="210620" cy="231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479" name="Oval 478"/>
            <p:cNvSpPr/>
            <p:nvPr/>
          </p:nvSpPr>
          <p:spPr>
            <a:xfrm>
              <a:off x="7826914" y="3256563"/>
              <a:ext cx="210620" cy="231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480" name="Oval 479"/>
            <p:cNvSpPr/>
            <p:nvPr/>
          </p:nvSpPr>
          <p:spPr>
            <a:xfrm>
              <a:off x="5666166" y="3616563"/>
              <a:ext cx="210620" cy="231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481" name="Oval 480"/>
            <p:cNvSpPr/>
            <p:nvPr/>
          </p:nvSpPr>
          <p:spPr>
            <a:xfrm>
              <a:off x="7826166" y="3616563"/>
              <a:ext cx="210620" cy="231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482" name="Oval 481"/>
            <p:cNvSpPr/>
            <p:nvPr/>
          </p:nvSpPr>
          <p:spPr>
            <a:xfrm>
              <a:off x="5666166" y="3976563"/>
              <a:ext cx="210620" cy="231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483" name="Oval 482"/>
            <p:cNvSpPr/>
            <p:nvPr/>
          </p:nvSpPr>
          <p:spPr>
            <a:xfrm>
              <a:off x="7826166" y="3976563"/>
              <a:ext cx="210620" cy="231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484" name="TextBox 483"/>
            <p:cNvSpPr txBox="1"/>
            <p:nvPr/>
          </p:nvSpPr>
          <p:spPr>
            <a:xfrm flipH="1">
              <a:off x="5824323" y="1401467"/>
              <a:ext cx="525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RST</a:t>
              </a:r>
            </a:p>
          </p:txBody>
        </p:sp>
        <p:sp>
          <p:nvSpPr>
            <p:cNvPr id="485" name="TextBox 484"/>
            <p:cNvSpPr txBox="1"/>
            <p:nvPr/>
          </p:nvSpPr>
          <p:spPr>
            <a:xfrm flipH="1">
              <a:off x="5824322" y="1763935"/>
              <a:ext cx="8740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ADC</a:t>
              </a:r>
            </a:p>
          </p:txBody>
        </p:sp>
        <p:sp>
          <p:nvSpPr>
            <p:cNvPr id="486" name="TextBox 485"/>
            <p:cNvSpPr txBox="1"/>
            <p:nvPr/>
          </p:nvSpPr>
          <p:spPr>
            <a:xfrm flipH="1">
              <a:off x="5829122" y="2100359"/>
              <a:ext cx="8740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EN</a:t>
              </a:r>
            </a:p>
          </p:txBody>
        </p:sp>
        <p:sp>
          <p:nvSpPr>
            <p:cNvPr id="487" name="TextBox 486"/>
            <p:cNvSpPr txBox="1"/>
            <p:nvPr/>
          </p:nvSpPr>
          <p:spPr>
            <a:xfrm flipH="1">
              <a:off x="5833922" y="2458149"/>
              <a:ext cx="8740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Gpio16</a:t>
              </a:r>
            </a:p>
          </p:txBody>
        </p:sp>
        <p:sp>
          <p:nvSpPr>
            <p:cNvPr id="488" name="TextBox 487"/>
            <p:cNvSpPr txBox="1"/>
            <p:nvPr/>
          </p:nvSpPr>
          <p:spPr>
            <a:xfrm flipH="1">
              <a:off x="5851526" y="2827481"/>
              <a:ext cx="8740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Gpio14</a:t>
              </a:r>
            </a:p>
          </p:txBody>
        </p:sp>
        <p:sp>
          <p:nvSpPr>
            <p:cNvPr id="489" name="TextBox 488"/>
            <p:cNvSpPr txBox="1"/>
            <p:nvPr/>
          </p:nvSpPr>
          <p:spPr>
            <a:xfrm flipH="1">
              <a:off x="5824321" y="3159526"/>
              <a:ext cx="8740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Gpio12</a:t>
              </a:r>
            </a:p>
          </p:txBody>
        </p:sp>
        <p:sp>
          <p:nvSpPr>
            <p:cNvPr id="490" name="TextBox 489"/>
            <p:cNvSpPr txBox="1"/>
            <p:nvPr/>
          </p:nvSpPr>
          <p:spPr>
            <a:xfrm flipH="1">
              <a:off x="5824320" y="3542815"/>
              <a:ext cx="8740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Gpio13</a:t>
              </a:r>
            </a:p>
          </p:txBody>
        </p:sp>
        <p:sp>
          <p:nvSpPr>
            <p:cNvPr id="491" name="TextBox 490"/>
            <p:cNvSpPr txBox="1"/>
            <p:nvPr/>
          </p:nvSpPr>
          <p:spPr>
            <a:xfrm flipH="1">
              <a:off x="5833921" y="3898149"/>
              <a:ext cx="8740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err="1"/>
                <a:t>Vcc</a:t>
              </a:r>
              <a:endParaRPr lang="en-US" dirty="0"/>
            </a:p>
          </p:txBody>
        </p:sp>
        <p:sp>
          <p:nvSpPr>
            <p:cNvPr id="492" name="TextBox 491"/>
            <p:cNvSpPr txBox="1"/>
            <p:nvPr/>
          </p:nvSpPr>
          <p:spPr>
            <a:xfrm flipH="1">
              <a:off x="7288405" y="1407074"/>
              <a:ext cx="525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TX</a:t>
              </a:r>
            </a:p>
          </p:txBody>
        </p:sp>
        <p:sp>
          <p:nvSpPr>
            <p:cNvPr id="493" name="TextBox 492"/>
            <p:cNvSpPr txBox="1"/>
            <p:nvPr/>
          </p:nvSpPr>
          <p:spPr>
            <a:xfrm flipH="1">
              <a:off x="7295256" y="1731027"/>
              <a:ext cx="525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RX</a:t>
              </a:r>
            </a:p>
          </p:txBody>
        </p:sp>
        <p:sp>
          <p:nvSpPr>
            <p:cNvPr id="494" name="TextBox 493"/>
            <p:cNvSpPr txBox="1"/>
            <p:nvPr/>
          </p:nvSpPr>
          <p:spPr>
            <a:xfrm flipH="1">
              <a:off x="6850728" y="2098149"/>
              <a:ext cx="963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Gpio5</a:t>
              </a:r>
            </a:p>
          </p:txBody>
        </p:sp>
        <p:sp>
          <p:nvSpPr>
            <p:cNvPr id="495" name="TextBox 494"/>
            <p:cNvSpPr txBox="1"/>
            <p:nvPr/>
          </p:nvSpPr>
          <p:spPr>
            <a:xfrm flipH="1">
              <a:off x="6864429" y="2483935"/>
              <a:ext cx="963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Gpio4</a:t>
              </a:r>
            </a:p>
          </p:txBody>
        </p:sp>
        <p:sp>
          <p:nvSpPr>
            <p:cNvPr id="496" name="TextBox 495"/>
            <p:cNvSpPr txBox="1"/>
            <p:nvPr/>
          </p:nvSpPr>
          <p:spPr>
            <a:xfrm flipH="1">
              <a:off x="6864428" y="2834908"/>
              <a:ext cx="963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Gpio0</a:t>
              </a:r>
            </a:p>
          </p:txBody>
        </p:sp>
        <p:sp>
          <p:nvSpPr>
            <p:cNvPr id="497" name="TextBox 496"/>
            <p:cNvSpPr txBox="1"/>
            <p:nvPr/>
          </p:nvSpPr>
          <p:spPr>
            <a:xfrm flipH="1">
              <a:off x="6864427" y="3189386"/>
              <a:ext cx="963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Gpio2</a:t>
              </a:r>
            </a:p>
          </p:txBody>
        </p:sp>
        <p:sp>
          <p:nvSpPr>
            <p:cNvPr id="498" name="TextBox 497"/>
            <p:cNvSpPr txBox="1"/>
            <p:nvPr/>
          </p:nvSpPr>
          <p:spPr>
            <a:xfrm flipH="1">
              <a:off x="6867615" y="3547481"/>
              <a:ext cx="963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Gpio15</a:t>
              </a:r>
            </a:p>
          </p:txBody>
        </p:sp>
        <p:sp>
          <p:nvSpPr>
            <p:cNvPr id="499" name="TextBox 498"/>
            <p:cNvSpPr txBox="1"/>
            <p:nvPr/>
          </p:nvSpPr>
          <p:spPr>
            <a:xfrm flipH="1">
              <a:off x="6864427" y="3926145"/>
              <a:ext cx="963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Gnd</a:t>
              </a:r>
              <a:endParaRPr lang="en-US" dirty="0"/>
            </a:p>
          </p:txBody>
        </p:sp>
        <p:sp>
          <p:nvSpPr>
            <p:cNvPr id="500" name="TextBox 499"/>
            <p:cNvSpPr txBox="1"/>
            <p:nvPr/>
          </p:nvSpPr>
          <p:spPr>
            <a:xfrm>
              <a:off x="6351305" y="600453"/>
              <a:ext cx="10262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BOTTOM</a:t>
              </a:r>
            </a:p>
          </p:txBody>
        </p:sp>
      </p:grpSp>
      <p:grpSp>
        <p:nvGrpSpPr>
          <p:cNvPr id="224" name="Group 223"/>
          <p:cNvGrpSpPr/>
          <p:nvPr/>
        </p:nvGrpSpPr>
        <p:grpSpPr>
          <a:xfrm>
            <a:off x="122806" y="1392147"/>
            <a:ext cx="3587501" cy="3240000"/>
            <a:chOff x="2606320" y="1500026"/>
            <a:chExt cx="3587501" cy="3240000"/>
          </a:xfrm>
          <a:noFill/>
        </p:grpSpPr>
        <p:grpSp>
          <p:nvGrpSpPr>
            <p:cNvPr id="220" name="Group 219"/>
            <p:cNvGrpSpPr/>
            <p:nvPr/>
          </p:nvGrpSpPr>
          <p:grpSpPr>
            <a:xfrm>
              <a:off x="2952325" y="1500026"/>
              <a:ext cx="3241496" cy="2880000"/>
              <a:chOff x="2952325" y="1500026"/>
              <a:chExt cx="3241496" cy="2880000"/>
            </a:xfrm>
            <a:grpFill/>
          </p:grpSpPr>
          <p:grpSp>
            <p:nvGrpSpPr>
              <p:cNvPr id="6" name="Group 5"/>
              <p:cNvGrpSpPr/>
              <p:nvPr/>
            </p:nvGrpSpPr>
            <p:grpSpPr>
              <a:xfrm>
                <a:off x="2953821" y="150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Oval 4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7" name="Group 6"/>
              <p:cNvGrpSpPr/>
              <p:nvPr/>
            </p:nvGrpSpPr>
            <p:grpSpPr>
              <a:xfrm>
                <a:off x="3313821" y="150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8" name="Rectangle 7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Oval 8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10" name="Group 9"/>
              <p:cNvGrpSpPr/>
              <p:nvPr/>
            </p:nvGrpSpPr>
            <p:grpSpPr>
              <a:xfrm>
                <a:off x="3673821" y="150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11" name="Rectangle 10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Oval 11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4033821" y="150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14" name="Rectangle 13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Oval 14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16" name="Group 15"/>
              <p:cNvGrpSpPr/>
              <p:nvPr/>
            </p:nvGrpSpPr>
            <p:grpSpPr>
              <a:xfrm>
                <a:off x="4393821" y="150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17" name="Rectangle 16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19" name="Group 18"/>
              <p:cNvGrpSpPr/>
              <p:nvPr/>
            </p:nvGrpSpPr>
            <p:grpSpPr>
              <a:xfrm>
                <a:off x="4753821" y="150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20" name="Rectangle 19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Oval 20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22" name="Group 21"/>
              <p:cNvGrpSpPr/>
              <p:nvPr/>
            </p:nvGrpSpPr>
            <p:grpSpPr>
              <a:xfrm>
                <a:off x="5113821" y="150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25" name="Group 24"/>
              <p:cNvGrpSpPr/>
              <p:nvPr/>
            </p:nvGrpSpPr>
            <p:grpSpPr>
              <a:xfrm>
                <a:off x="5473821" y="150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26" name="Rectangle 25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Oval 26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28" name="Group 27"/>
              <p:cNvGrpSpPr/>
              <p:nvPr/>
            </p:nvGrpSpPr>
            <p:grpSpPr>
              <a:xfrm>
                <a:off x="5833821" y="150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Oval 29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31" name="Group 30"/>
              <p:cNvGrpSpPr/>
              <p:nvPr/>
            </p:nvGrpSpPr>
            <p:grpSpPr>
              <a:xfrm>
                <a:off x="2953821" y="186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32" name="Rectangle 31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Oval 32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34" name="Group 33"/>
              <p:cNvGrpSpPr/>
              <p:nvPr/>
            </p:nvGrpSpPr>
            <p:grpSpPr>
              <a:xfrm>
                <a:off x="3313821" y="186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35" name="Rectangle 34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Oval 35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37" name="Group 36"/>
              <p:cNvGrpSpPr/>
              <p:nvPr/>
            </p:nvGrpSpPr>
            <p:grpSpPr>
              <a:xfrm>
                <a:off x="3673821" y="186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38" name="Rectangle 37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40" name="Group 39"/>
              <p:cNvGrpSpPr/>
              <p:nvPr/>
            </p:nvGrpSpPr>
            <p:grpSpPr>
              <a:xfrm>
                <a:off x="4033821" y="186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41" name="Rectangle 40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Oval 41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43" name="Group 42"/>
              <p:cNvGrpSpPr/>
              <p:nvPr/>
            </p:nvGrpSpPr>
            <p:grpSpPr>
              <a:xfrm>
                <a:off x="4393821" y="186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44" name="Rectangle 43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Oval 44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46" name="Group 45"/>
              <p:cNvGrpSpPr/>
              <p:nvPr/>
            </p:nvGrpSpPr>
            <p:grpSpPr>
              <a:xfrm>
                <a:off x="4753821" y="186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47" name="Rectangle 46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Oval 47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49" name="Group 48"/>
              <p:cNvGrpSpPr/>
              <p:nvPr/>
            </p:nvGrpSpPr>
            <p:grpSpPr>
              <a:xfrm>
                <a:off x="5113821" y="186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50" name="Rectangle 49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Oval 50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52" name="Group 51"/>
              <p:cNvGrpSpPr/>
              <p:nvPr/>
            </p:nvGrpSpPr>
            <p:grpSpPr>
              <a:xfrm>
                <a:off x="5473821" y="186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53" name="Rectangle 52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Oval 53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55" name="Group 54"/>
              <p:cNvGrpSpPr/>
              <p:nvPr/>
            </p:nvGrpSpPr>
            <p:grpSpPr>
              <a:xfrm>
                <a:off x="5833821" y="186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56" name="Rectangle 55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Oval 56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58" name="Group 57"/>
              <p:cNvGrpSpPr/>
              <p:nvPr/>
            </p:nvGrpSpPr>
            <p:grpSpPr>
              <a:xfrm>
                <a:off x="2953073" y="222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59" name="Rectangle 58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Oval 59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61" name="Group 60"/>
              <p:cNvGrpSpPr/>
              <p:nvPr/>
            </p:nvGrpSpPr>
            <p:grpSpPr>
              <a:xfrm>
                <a:off x="3313073" y="222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62" name="Rectangle 61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Oval 62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64" name="Group 63"/>
              <p:cNvGrpSpPr/>
              <p:nvPr/>
            </p:nvGrpSpPr>
            <p:grpSpPr>
              <a:xfrm>
                <a:off x="3673073" y="222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65" name="Rectangle 64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Oval 65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67" name="Group 66"/>
              <p:cNvGrpSpPr/>
              <p:nvPr/>
            </p:nvGrpSpPr>
            <p:grpSpPr>
              <a:xfrm>
                <a:off x="4033073" y="222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68" name="Rectangle 67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Oval 68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70" name="Group 69"/>
              <p:cNvGrpSpPr/>
              <p:nvPr/>
            </p:nvGrpSpPr>
            <p:grpSpPr>
              <a:xfrm>
                <a:off x="4393073" y="222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71" name="Rectangle 70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Oval 71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73" name="Group 72"/>
              <p:cNvGrpSpPr/>
              <p:nvPr/>
            </p:nvGrpSpPr>
            <p:grpSpPr>
              <a:xfrm>
                <a:off x="4753073" y="222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74" name="Rectangle 73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Oval 74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76" name="Group 75"/>
              <p:cNvGrpSpPr/>
              <p:nvPr/>
            </p:nvGrpSpPr>
            <p:grpSpPr>
              <a:xfrm>
                <a:off x="5113073" y="222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77" name="Rectangle 76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Oval 77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79" name="Group 78"/>
              <p:cNvGrpSpPr/>
              <p:nvPr/>
            </p:nvGrpSpPr>
            <p:grpSpPr>
              <a:xfrm>
                <a:off x="5473073" y="222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80" name="Rectangle 79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Oval 80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82" name="Group 81"/>
              <p:cNvGrpSpPr/>
              <p:nvPr/>
            </p:nvGrpSpPr>
            <p:grpSpPr>
              <a:xfrm>
                <a:off x="5833073" y="222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83" name="Rectangle 82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Oval 83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85" name="Group 84"/>
              <p:cNvGrpSpPr/>
              <p:nvPr/>
            </p:nvGrpSpPr>
            <p:grpSpPr>
              <a:xfrm>
                <a:off x="2953073" y="258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86" name="Rectangle 85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7" name="Oval 86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88" name="Group 87"/>
              <p:cNvGrpSpPr/>
              <p:nvPr/>
            </p:nvGrpSpPr>
            <p:grpSpPr>
              <a:xfrm>
                <a:off x="3313073" y="258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89" name="Rectangle 88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Oval 89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91" name="Group 90"/>
              <p:cNvGrpSpPr/>
              <p:nvPr/>
            </p:nvGrpSpPr>
            <p:grpSpPr>
              <a:xfrm>
                <a:off x="3673073" y="258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92" name="Rectangle 91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Oval 92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94" name="Group 93"/>
              <p:cNvGrpSpPr/>
              <p:nvPr/>
            </p:nvGrpSpPr>
            <p:grpSpPr>
              <a:xfrm>
                <a:off x="4033073" y="258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95" name="Rectangle 94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Oval 95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97" name="Group 96"/>
              <p:cNvGrpSpPr/>
              <p:nvPr/>
            </p:nvGrpSpPr>
            <p:grpSpPr>
              <a:xfrm>
                <a:off x="4393073" y="258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98" name="Rectangle 97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Oval 98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100" name="Group 99"/>
              <p:cNvGrpSpPr/>
              <p:nvPr/>
            </p:nvGrpSpPr>
            <p:grpSpPr>
              <a:xfrm>
                <a:off x="4753073" y="258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101" name="Rectangle 100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Oval 101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103" name="Group 102"/>
              <p:cNvGrpSpPr/>
              <p:nvPr/>
            </p:nvGrpSpPr>
            <p:grpSpPr>
              <a:xfrm>
                <a:off x="5113073" y="258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104" name="Rectangle 103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Oval 104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106" name="Group 105"/>
              <p:cNvGrpSpPr/>
              <p:nvPr/>
            </p:nvGrpSpPr>
            <p:grpSpPr>
              <a:xfrm>
                <a:off x="5473073" y="258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Oval 107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109" name="Group 108"/>
              <p:cNvGrpSpPr/>
              <p:nvPr/>
            </p:nvGrpSpPr>
            <p:grpSpPr>
              <a:xfrm>
                <a:off x="5833073" y="258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Oval 110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112" name="Group 111"/>
              <p:cNvGrpSpPr/>
              <p:nvPr/>
            </p:nvGrpSpPr>
            <p:grpSpPr>
              <a:xfrm>
                <a:off x="2953073" y="294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Oval 113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115" name="Group 114"/>
              <p:cNvGrpSpPr/>
              <p:nvPr/>
            </p:nvGrpSpPr>
            <p:grpSpPr>
              <a:xfrm>
                <a:off x="3313073" y="294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116" name="Rectangle 115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Oval 116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118" name="Group 117"/>
              <p:cNvGrpSpPr/>
              <p:nvPr/>
            </p:nvGrpSpPr>
            <p:grpSpPr>
              <a:xfrm>
                <a:off x="3673073" y="294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119" name="Rectangle 118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Oval 119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121" name="Group 120"/>
              <p:cNvGrpSpPr/>
              <p:nvPr/>
            </p:nvGrpSpPr>
            <p:grpSpPr>
              <a:xfrm>
                <a:off x="4033073" y="294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122" name="Rectangle 121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Oval 122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124" name="Group 123"/>
              <p:cNvGrpSpPr/>
              <p:nvPr/>
            </p:nvGrpSpPr>
            <p:grpSpPr>
              <a:xfrm>
                <a:off x="4393073" y="294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125" name="Rectangle 124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Oval 125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127" name="Group 126"/>
              <p:cNvGrpSpPr/>
              <p:nvPr/>
            </p:nvGrpSpPr>
            <p:grpSpPr>
              <a:xfrm>
                <a:off x="4753073" y="294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128" name="Rectangle 127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Oval 128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130" name="Group 129"/>
              <p:cNvGrpSpPr/>
              <p:nvPr/>
            </p:nvGrpSpPr>
            <p:grpSpPr>
              <a:xfrm>
                <a:off x="5113073" y="294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131" name="Rectangle 130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2" name="Oval 131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133" name="Group 132"/>
              <p:cNvGrpSpPr/>
              <p:nvPr/>
            </p:nvGrpSpPr>
            <p:grpSpPr>
              <a:xfrm>
                <a:off x="5473073" y="294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134" name="Rectangle 133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Oval 134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136" name="Group 135"/>
              <p:cNvGrpSpPr/>
              <p:nvPr/>
            </p:nvGrpSpPr>
            <p:grpSpPr>
              <a:xfrm>
                <a:off x="5833073" y="294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137" name="Rectangle 136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8" name="Oval 137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139" name="Group 138"/>
              <p:cNvGrpSpPr/>
              <p:nvPr/>
            </p:nvGrpSpPr>
            <p:grpSpPr>
              <a:xfrm>
                <a:off x="2953073" y="330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140" name="Rectangle 139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Oval 140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142" name="Group 141"/>
              <p:cNvGrpSpPr/>
              <p:nvPr/>
            </p:nvGrpSpPr>
            <p:grpSpPr>
              <a:xfrm>
                <a:off x="3313073" y="330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143" name="Rectangle 142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" name="Oval 143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145" name="Group 144"/>
              <p:cNvGrpSpPr/>
              <p:nvPr/>
            </p:nvGrpSpPr>
            <p:grpSpPr>
              <a:xfrm>
                <a:off x="3673073" y="330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146" name="Rectangle 145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Oval 146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148" name="Group 147"/>
              <p:cNvGrpSpPr/>
              <p:nvPr/>
            </p:nvGrpSpPr>
            <p:grpSpPr>
              <a:xfrm>
                <a:off x="4033073" y="330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149" name="Rectangle 148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Oval 149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151" name="Group 150"/>
              <p:cNvGrpSpPr/>
              <p:nvPr/>
            </p:nvGrpSpPr>
            <p:grpSpPr>
              <a:xfrm>
                <a:off x="4393073" y="330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152" name="Rectangle 151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" name="Oval 152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154" name="Group 153"/>
              <p:cNvGrpSpPr/>
              <p:nvPr/>
            </p:nvGrpSpPr>
            <p:grpSpPr>
              <a:xfrm>
                <a:off x="4753073" y="330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155" name="Rectangle 154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6" name="Oval 155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157" name="Group 156"/>
              <p:cNvGrpSpPr/>
              <p:nvPr/>
            </p:nvGrpSpPr>
            <p:grpSpPr>
              <a:xfrm>
                <a:off x="5113073" y="330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158" name="Rectangle 157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" name="Oval 158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160" name="Group 159"/>
              <p:cNvGrpSpPr/>
              <p:nvPr/>
            </p:nvGrpSpPr>
            <p:grpSpPr>
              <a:xfrm>
                <a:off x="5473073" y="330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161" name="Rectangle 160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2" name="Oval 161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163" name="Group 162"/>
              <p:cNvGrpSpPr/>
              <p:nvPr/>
            </p:nvGrpSpPr>
            <p:grpSpPr>
              <a:xfrm>
                <a:off x="5833073" y="330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164" name="Rectangle 163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" name="Oval 164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166" name="Group 165"/>
              <p:cNvGrpSpPr/>
              <p:nvPr/>
            </p:nvGrpSpPr>
            <p:grpSpPr>
              <a:xfrm>
                <a:off x="2952325" y="366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167" name="Rectangle 166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8" name="Oval 167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169" name="Group 168"/>
              <p:cNvGrpSpPr/>
              <p:nvPr/>
            </p:nvGrpSpPr>
            <p:grpSpPr>
              <a:xfrm>
                <a:off x="3312325" y="366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170" name="Rectangle 169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1" name="Oval 170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172" name="Group 171"/>
              <p:cNvGrpSpPr/>
              <p:nvPr/>
            </p:nvGrpSpPr>
            <p:grpSpPr>
              <a:xfrm>
                <a:off x="3672325" y="366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173" name="Rectangle 172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4" name="Oval 173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175" name="Group 174"/>
              <p:cNvGrpSpPr/>
              <p:nvPr/>
            </p:nvGrpSpPr>
            <p:grpSpPr>
              <a:xfrm>
                <a:off x="4032325" y="366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176" name="Rectangle 175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7" name="Oval 176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178" name="Group 177"/>
              <p:cNvGrpSpPr/>
              <p:nvPr/>
            </p:nvGrpSpPr>
            <p:grpSpPr>
              <a:xfrm>
                <a:off x="4392325" y="366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179" name="Rectangle 178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0" name="Oval 179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181" name="Group 180"/>
              <p:cNvGrpSpPr/>
              <p:nvPr/>
            </p:nvGrpSpPr>
            <p:grpSpPr>
              <a:xfrm>
                <a:off x="4752325" y="366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182" name="Rectangle 181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3" name="Oval 182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184" name="Group 183"/>
              <p:cNvGrpSpPr/>
              <p:nvPr/>
            </p:nvGrpSpPr>
            <p:grpSpPr>
              <a:xfrm>
                <a:off x="5112325" y="366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185" name="Rectangle 184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6" name="Oval 185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187" name="Group 186"/>
              <p:cNvGrpSpPr/>
              <p:nvPr/>
            </p:nvGrpSpPr>
            <p:grpSpPr>
              <a:xfrm>
                <a:off x="5472325" y="366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188" name="Rectangle 187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9" name="Oval 188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190" name="Group 189"/>
              <p:cNvGrpSpPr/>
              <p:nvPr/>
            </p:nvGrpSpPr>
            <p:grpSpPr>
              <a:xfrm>
                <a:off x="5832325" y="366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191" name="Rectangle 190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2" name="Oval 191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193" name="Group 192"/>
              <p:cNvGrpSpPr/>
              <p:nvPr/>
            </p:nvGrpSpPr>
            <p:grpSpPr>
              <a:xfrm>
                <a:off x="2952325" y="402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194" name="Rectangle 193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5" name="Oval 194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196" name="Group 195"/>
              <p:cNvGrpSpPr/>
              <p:nvPr/>
            </p:nvGrpSpPr>
            <p:grpSpPr>
              <a:xfrm>
                <a:off x="3312325" y="402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197" name="Rectangle 196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8" name="Oval 197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199" name="Group 198"/>
              <p:cNvGrpSpPr/>
              <p:nvPr/>
            </p:nvGrpSpPr>
            <p:grpSpPr>
              <a:xfrm>
                <a:off x="3672325" y="402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200" name="Rectangle 199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1" name="Oval 200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202" name="Group 201"/>
              <p:cNvGrpSpPr/>
              <p:nvPr/>
            </p:nvGrpSpPr>
            <p:grpSpPr>
              <a:xfrm>
                <a:off x="4032325" y="402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203" name="Rectangle 202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4" name="Oval 203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205" name="Group 204"/>
              <p:cNvGrpSpPr/>
              <p:nvPr/>
            </p:nvGrpSpPr>
            <p:grpSpPr>
              <a:xfrm>
                <a:off x="4392325" y="402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206" name="Rectangle 205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7" name="Oval 206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208" name="Group 207"/>
              <p:cNvGrpSpPr/>
              <p:nvPr/>
            </p:nvGrpSpPr>
            <p:grpSpPr>
              <a:xfrm>
                <a:off x="4752325" y="402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209" name="Rectangle 208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0" name="Oval 209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211" name="Group 210"/>
              <p:cNvGrpSpPr/>
              <p:nvPr/>
            </p:nvGrpSpPr>
            <p:grpSpPr>
              <a:xfrm>
                <a:off x="5112325" y="402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212" name="Rectangle 211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3" name="Oval 212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214" name="Group 213"/>
              <p:cNvGrpSpPr/>
              <p:nvPr/>
            </p:nvGrpSpPr>
            <p:grpSpPr>
              <a:xfrm>
                <a:off x="5472325" y="402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215" name="Rectangle 214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6" name="Oval 215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217" name="Group 216"/>
              <p:cNvGrpSpPr/>
              <p:nvPr/>
            </p:nvGrpSpPr>
            <p:grpSpPr>
              <a:xfrm>
                <a:off x="5832325" y="402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218" name="Rectangle 217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9" name="Oval 218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</p:grpSp>
        <p:sp>
          <p:nvSpPr>
            <p:cNvPr id="221" name="TextBox 220"/>
            <p:cNvSpPr txBox="1"/>
            <p:nvPr/>
          </p:nvSpPr>
          <p:spPr>
            <a:xfrm>
              <a:off x="4402811" y="4370694"/>
              <a:ext cx="301249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9</a:t>
              </a:r>
            </a:p>
          </p:txBody>
        </p:sp>
        <p:sp>
          <p:nvSpPr>
            <p:cNvPr id="222" name="TextBox 221"/>
            <p:cNvSpPr txBox="1"/>
            <p:nvPr/>
          </p:nvSpPr>
          <p:spPr>
            <a:xfrm>
              <a:off x="2606320" y="2599420"/>
              <a:ext cx="24144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</p:grpSp>
      <p:grpSp>
        <p:nvGrpSpPr>
          <p:cNvPr id="770" name="Group 769"/>
          <p:cNvGrpSpPr/>
          <p:nvPr/>
        </p:nvGrpSpPr>
        <p:grpSpPr>
          <a:xfrm>
            <a:off x="1456748" y="1380057"/>
            <a:ext cx="1359641" cy="2190845"/>
            <a:chOff x="4714401" y="3782117"/>
            <a:chExt cx="1359641" cy="2190845"/>
          </a:xfrm>
        </p:grpSpPr>
        <p:grpSp>
          <p:nvGrpSpPr>
            <p:cNvPr id="571" name="Group 570"/>
            <p:cNvGrpSpPr/>
            <p:nvPr/>
          </p:nvGrpSpPr>
          <p:grpSpPr>
            <a:xfrm rot="5400000">
              <a:off x="4808092" y="4168296"/>
              <a:ext cx="360000" cy="360000"/>
              <a:chOff x="2953821" y="1500026"/>
              <a:chExt cx="360000" cy="360000"/>
            </a:xfrm>
            <a:noFill/>
          </p:grpSpPr>
          <p:sp>
            <p:nvSpPr>
              <p:cNvPr id="587" name="Rectangle 586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8" name="Oval 587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572" name="Group 571"/>
            <p:cNvGrpSpPr/>
            <p:nvPr/>
          </p:nvGrpSpPr>
          <p:grpSpPr>
            <a:xfrm rot="5400000">
              <a:off x="4808092" y="4528296"/>
              <a:ext cx="360000" cy="360000"/>
              <a:chOff x="2953821" y="1500026"/>
              <a:chExt cx="360000" cy="360000"/>
            </a:xfrm>
            <a:noFill/>
          </p:grpSpPr>
          <p:sp>
            <p:nvSpPr>
              <p:cNvPr id="585" name="Rectangle 584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6" name="Oval 585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573" name="Group 572"/>
            <p:cNvGrpSpPr/>
            <p:nvPr/>
          </p:nvGrpSpPr>
          <p:grpSpPr>
            <a:xfrm rot="5400000">
              <a:off x="5539981" y="4888296"/>
              <a:ext cx="360000" cy="360000"/>
              <a:chOff x="2953821" y="1500026"/>
              <a:chExt cx="360000" cy="360000"/>
            </a:xfrm>
            <a:noFill/>
          </p:grpSpPr>
          <p:sp>
            <p:nvSpPr>
              <p:cNvPr id="583" name="Rectangle 582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4" name="Oval 583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734" name="TextBox 733"/>
            <p:cNvSpPr txBox="1"/>
            <p:nvPr/>
          </p:nvSpPr>
          <p:spPr>
            <a:xfrm>
              <a:off x="5469820" y="3782117"/>
              <a:ext cx="5620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DTR</a:t>
              </a:r>
            </a:p>
          </p:txBody>
        </p:sp>
        <p:sp>
          <p:nvSpPr>
            <p:cNvPr id="735" name="TextBox 734"/>
            <p:cNvSpPr txBox="1"/>
            <p:nvPr/>
          </p:nvSpPr>
          <p:spPr>
            <a:xfrm>
              <a:off x="5521186" y="4158482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RX</a:t>
              </a:r>
            </a:p>
          </p:txBody>
        </p:sp>
        <p:sp>
          <p:nvSpPr>
            <p:cNvPr id="736" name="TextBox 735"/>
            <p:cNvSpPr txBox="1"/>
            <p:nvPr/>
          </p:nvSpPr>
          <p:spPr>
            <a:xfrm>
              <a:off x="5519255" y="4523630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TX</a:t>
              </a:r>
            </a:p>
          </p:txBody>
        </p:sp>
        <p:sp>
          <p:nvSpPr>
            <p:cNvPr id="737" name="TextBox 736"/>
            <p:cNvSpPr txBox="1"/>
            <p:nvPr/>
          </p:nvSpPr>
          <p:spPr>
            <a:xfrm>
              <a:off x="4714401" y="4883630"/>
              <a:ext cx="5000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Vcc</a:t>
              </a:r>
              <a:endParaRPr lang="en-US" dirty="0"/>
            </a:p>
          </p:txBody>
        </p:sp>
        <p:sp>
          <p:nvSpPr>
            <p:cNvPr id="738" name="TextBox 737"/>
            <p:cNvSpPr txBox="1"/>
            <p:nvPr/>
          </p:nvSpPr>
          <p:spPr>
            <a:xfrm>
              <a:off x="5499618" y="5238964"/>
              <a:ext cx="5261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CTS</a:t>
              </a:r>
            </a:p>
          </p:txBody>
        </p:sp>
        <p:sp>
          <p:nvSpPr>
            <p:cNvPr id="739" name="TextBox 738"/>
            <p:cNvSpPr txBox="1"/>
            <p:nvPr/>
          </p:nvSpPr>
          <p:spPr>
            <a:xfrm>
              <a:off x="5499846" y="5599018"/>
              <a:ext cx="5741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Gnd</a:t>
              </a:r>
              <a:endParaRPr lang="en-US" dirty="0"/>
            </a:p>
          </p:txBody>
        </p:sp>
        <p:sp>
          <p:nvSpPr>
            <p:cNvPr id="741" name="Rectangle 740"/>
            <p:cNvSpPr/>
            <p:nvPr/>
          </p:nvSpPr>
          <p:spPr>
            <a:xfrm>
              <a:off x="5168320" y="3804886"/>
              <a:ext cx="366850" cy="216341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6" name="Oval 765"/>
            <p:cNvSpPr/>
            <p:nvPr/>
          </p:nvSpPr>
          <p:spPr>
            <a:xfrm rot="5400000">
              <a:off x="5248851" y="3872711"/>
              <a:ext cx="210620" cy="231168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764" name="Oval 763"/>
            <p:cNvSpPr/>
            <p:nvPr/>
          </p:nvSpPr>
          <p:spPr>
            <a:xfrm rot="5400000">
              <a:off x="5248851" y="4232711"/>
              <a:ext cx="210620" cy="231168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762" name="Oval 761"/>
            <p:cNvSpPr/>
            <p:nvPr/>
          </p:nvSpPr>
          <p:spPr>
            <a:xfrm rot="5400000">
              <a:off x="5248851" y="4592711"/>
              <a:ext cx="210620" cy="231168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760" name="Oval 759"/>
            <p:cNvSpPr/>
            <p:nvPr/>
          </p:nvSpPr>
          <p:spPr>
            <a:xfrm rot="5400000">
              <a:off x="5248851" y="4952711"/>
              <a:ext cx="210620" cy="231168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758" name="Oval 757"/>
            <p:cNvSpPr/>
            <p:nvPr/>
          </p:nvSpPr>
          <p:spPr>
            <a:xfrm rot="5400000">
              <a:off x="5248851" y="5312711"/>
              <a:ext cx="210620" cy="231168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756" name="Oval 755"/>
            <p:cNvSpPr/>
            <p:nvPr/>
          </p:nvSpPr>
          <p:spPr>
            <a:xfrm rot="5400000">
              <a:off x="5248851" y="5672711"/>
              <a:ext cx="210620" cy="231168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grpSp>
          <p:nvGrpSpPr>
            <p:cNvPr id="767" name="Group 766"/>
            <p:cNvGrpSpPr/>
            <p:nvPr/>
          </p:nvGrpSpPr>
          <p:grpSpPr>
            <a:xfrm rot="5400000">
              <a:off x="4808092" y="5612962"/>
              <a:ext cx="360000" cy="360000"/>
              <a:chOff x="2953821" y="1500026"/>
              <a:chExt cx="360000" cy="360000"/>
            </a:xfrm>
            <a:noFill/>
          </p:grpSpPr>
          <p:sp>
            <p:nvSpPr>
              <p:cNvPr id="768" name="Rectangle 767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9" name="Oval 768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</p:grpSp>
      <p:grpSp>
        <p:nvGrpSpPr>
          <p:cNvPr id="774" name="Group 773"/>
          <p:cNvGrpSpPr/>
          <p:nvPr/>
        </p:nvGrpSpPr>
        <p:grpSpPr>
          <a:xfrm>
            <a:off x="1552348" y="3570902"/>
            <a:ext cx="720000" cy="1233702"/>
            <a:chOff x="1493008" y="3570902"/>
            <a:chExt cx="720000" cy="1233702"/>
          </a:xfrm>
        </p:grpSpPr>
        <p:grpSp>
          <p:nvGrpSpPr>
            <p:cNvPr id="771" name="Group 770"/>
            <p:cNvGrpSpPr/>
            <p:nvPr/>
          </p:nvGrpSpPr>
          <p:grpSpPr>
            <a:xfrm>
              <a:off x="1493008" y="3570902"/>
              <a:ext cx="720000" cy="1233702"/>
              <a:chOff x="7612202" y="4454978"/>
              <a:chExt cx="720000" cy="1233702"/>
            </a:xfrm>
          </p:grpSpPr>
          <p:sp>
            <p:nvSpPr>
              <p:cNvPr id="599" name="Rectangle 598"/>
              <p:cNvSpPr/>
              <p:nvPr/>
            </p:nvSpPr>
            <p:spPr>
              <a:xfrm>
                <a:off x="7612202" y="4454978"/>
                <a:ext cx="720000" cy="36000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0" name="Oval 599"/>
              <p:cNvSpPr/>
              <p:nvPr/>
            </p:nvSpPr>
            <p:spPr>
              <a:xfrm>
                <a:off x="7686892" y="4519394"/>
                <a:ext cx="210620" cy="231168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598" name="Oval 597"/>
              <p:cNvSpPr/>
              <p:nvPr/>
            </p:nvSpPr>
            <p:spPr>
              <a:xfrm>
                <a:off x="8046892" y="4519394"/>
                <a:ext cx="210620" cy="231168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  <p:grpSp>
            <p:nvGrpSpPr>
              <p:cNvPr id="568" name="Group 567"/>
              <p:cNvGrpSpPr/>
              <p:nvPr/>
            </p:nvGrpSpPr>
            <p:grpSpPr>
              <a:xfrm>
                <a:off x="7612202" y="4813605"/>
                <a:ext cx="360000" cy="360000"/>
                <a:chOff x="2953821" y="1500026"/>
                <a:chExt cx="360000" cy="360000"/>
              </a:xfrm>
              <a:noFill/>
            </p:grpSpPr>
            <p:sp>
              <p:nvSpPr>
                <p:cNvPr id="593" name="Rectangle 592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4" name="Oval 593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569" name="Group 568"/>
              <p:cNvGrpSpPr/>
              <p:nvPr/>
            </p:nvGrpSpPr>
            <p:grpSpPr>
              <a:xfrm>
                <a:off x="7972202" y="4813605"/>
                <a:ext cx="360000" cy="360000"/>
                <a:chOff x="2953821" y="1500026"/>
                <a:chExt cx="360000" cy="360000"/>
              </a:xfrm>
              <a:noFill/>
            </p:grpSpPr>
            <p:sp>
              <p:nvSpPr>
                <p:cNvPr id="591" name="Rectangle 590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2" name="Oval 591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sp>
            <p:nvSpPr>
              <p:cNvPr id="721" name="TextBox 720"/>
              <p:cNvSpPr txBox="1"/>
              <p:nvPr/>
            </p:nvSpPr>
            <p:spPr>
              <a:xfrm rot="16200000">
                <a:off x="7515242" y="5216916"/>
                <a:ext cx="5741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Gnd</a:t>
                </a:r>
                <a:endParaRPr lang="en-US" dirty="0"/>
              </a:p>
            </p:txBody>
          </p:sp>
          <p:sp>
            <p:nvSpPr>
              <p:cNvPr id="722" name="TextBox 721"/>
              <p:cNvSpPr txBox="1"/>
              <p:nvPr/>
            </p:nvSpPr>
            <p:spPr>
              <a:xfrm rot="16200000">
                <a:off x="7859988" y="5216914"/>
                <a:ext cx="5609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VCC</a:t>
                </a:r>
              </a:p>
            </p:txBody>
          </p:sp>
        </p:grpSp>
        <p:sp>
          <p:nvSpPr>
            <p:cNvPr id="772" name="Rectangle 771"/>
            <p:cNvSpPr/>
            <p:nvPr/>
          </p:nvSpPr>
          <p:spPr>
            <a:xfrm>
              <a:off x="1627584" y="3703702"/>
              <a:ext cx="83835" cy="9320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3" name="Rectangle 772"/>
            <p:cNvSpPr/>
            <p:nvPr/>
          </p:nvSpPr>
          <p:spPr>
            <a:xfrm>
              <a:off x="1989797" y="3706769"/>
              <a:ext cx="83835" cy="9320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75" name="TextBox 774"/>
          <p:cNvSpPr txBox="1"/>
          <p:nvPr/>
        </p:nvSpPr>
        <p:spPr>
          <a:xfrm>
            <a:off x="543501" y="4833915"/>
            <a:ext cx="341298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Place and connect top headers</a:t>
            </a:r>
          </a:p>
          <a:p>
            <a:pPr marL="342900" indent="-342900">
              <a:buAutoNum type="arabicPeriod"/>
            </a:pPr>
            <a:r>
              <a:rPr lang="en-US" dirty="0"/>
              <a:t>Attach ESP</a:t>
            </a:r>
          </a:p>
          <a:p>
            <a:pPr marL="342900" indent="-342900">
              <a:buAutoNum type="arabicPeriod"/>
            </a:pPr>
            <a:r>
              <a:rPr lang="en-US" dirty="0"/>
              <a:t>Attach row headers</a:t>
            </a:r>
          </a:p>
          <a:p>
            <a:pPr marL="342900" indent="-342900">
              <a:buAutoNum type="arabicPeriod"/>
            </a:pPr>
            <a:r>
              <a:rPr lang="en-US" dirty="0"/>
              <a:t>Attach ESP to headers</a:t>
            </a:r>
          </a:p>
          <a:p>
            <a:pPr marL="342900" indent="-342900">
              <a:buAutoNum type="arabicPeriod"/>
            </a:pPr>
            <a:r>
              <a:rPr lang="en-US" dirty="0"/>
              <a:t>Wire-up red connections</a:t>
            </a:r>
          </a:p>
        </p:txBody>
      </p:sp>
      <p:cxnSp>
        <p:nvCxnSpPr>
          <p:cNvPr id="777" name="Straight Connector 776"/>
          <p:cNvCxnSpPr>
            <a:stCxn id="592" idx="6"/>
          </p:cNvCxnSpPr>
          <p:nvPr/>
        </p:nvCxnSpPr>
        <p:spPr>
          <a:xfrm flipV="1">
            <a:off x="2197658" y="4101031"/>
            <a:ext cx="971153" cy="849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0" name="Straight Connector 779"/>
          <p:cNvCxnSpPr>
            <a:stCxn id="594" idx="2"/>
          </p:cNvCxnSpPr>
          <p:nvPr/>
        </p:nvCxnSpPr>
        <p:spPr>
          <a:xfrm flipH="1" flipV="1">
            <a:off x="982659" y="4101030"/>
            <a:ext cx="644379" cy="849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1" name="Freeform: Shape 780"/>
          <p:cNvSpPr/>
          <p:nvPr/>
        </p:nvSpPr>
        <p:spPr>
          <a:xfrm>
            <a:off x="1345215" y="3385928"/>
            <a:ext cx="384175" cy="709822"/>
          </a:xfrm>
          <a:custGeom>
            <a:avLst/>
            <a:gdLst>
              <a:gd name="connsiteX0" fmla="*/ 384175 w 384175"/>
              <a:gd name="connsiteY0" fmla="*/ 11322 h 709822"/>
              <a:gd name="connsiteX1" fmla="*/ 384175 w 384175"/>
              <a:gd name="connsiteY1" fmla="*/ 11322 h 709822"/>
              <a:gd name="connsiteX2" fmla="*/ 269875 w 384175"/>
              <a:gd name="connsiteY2" fmla="*/ 14497 h 709822"/>
              <a:gd name="connsiteX3" fmla="*/ 63500 w 384175"/>
              <a:gd name="connsiteY3" fmla="*/ 4972 h 709822"/>
              <a:gd name="connsiteX4" fmla="*/ 0 w 384175"/>
              <a:gd name="connsiteY4" fmla="*/ 1797 h 709822"/>
              <a:gd name="connsiteX5" fmla="*/ 0 w 384175"/>
              <a:gd name="connsiteY5" fmla="*/ 709822 h 709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4175" h="709822">
                <a:moveTo>
                  <a:pt x="384175" y="11322"/>
                </a:moveTo>
                <a:lnTo>
                  <a:pt x="384175" y="11322"/>
                </a:lnTo>
                <a:cubicBezTo>
                  <a:pt x="346075" y="12380"/>
                  <a:pt x="307987" y="14907"/>
                  <a:pt x="269875" y="14497"/>
                </a:cubicBezTo>
                <a:cubicBezTo>
                  <a:pt x="120737" y="12893"/>
                  <a:pt x="143090" y="14921"/>
                  <a:pt x="63500" y="4972"/>
                </a:cubicBezTo>
                <a:cubicBezTo>
                  <a:pt x="36907" y="-3892"/>
                  <a:pt x="57322" y="1797"/>
                  <a:pt x="0" y="1797"/>
                </a:cubicBezTo>
                <a:lnTo>
                  <a:pt x="0" y="709822"/>
                </a:ln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3" name="Straight Connector 782"/>
          <p:cNvCxnSpPr>
            <a:stCxn id="584" idx="2"/>
          </p:cNvCxnSpPr>
          <p:nvPr/>
        </p:nvCxnSpPr>
        <p:spPr>
          <a:xfrm flipH="1">
            <a:off x="2458759" y="2560926"/>
            <a:ext cx="3569" cy="153797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5" name="Freeform: Shape 784"/>
          <p:cNvSpPr/>
          <p:nvPr/>
        </p:nvSpPr>
        <p:spPr>
          <a:xfrm>
            <a:off x="989615" y="1584325"/>
            <a:ext cx="746125" cy="374650"/>
          </a:xfrm>
          <a:custGeom>
            <a:avLst/>
            <a:gdLst>
              <a:gd name="connsiteX0" fmla="*/ 0 w 746125"/>
              <a:gd name="connsiteY0" fmla="*/ 0 h 374650"/>
              <a:gd name="connsiteX1" fmla="*/ 746125 w 746125"/>
              <a:gd name="connsiteY1" fmla="*/ 374650 h 374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6125" h="374650">
                <a:moveTo>
                  <a:pt x="0" y="0"/>
                </a:moveTo>
                <a:lnTo>
                  <a:pt x="746125" y="374650"/>
                </a:ln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7" name="Freeform: Shape 786"/>
          <p:cNvSpPr/>
          <p:nvPr/>
        </p:nvSpPr>
        <p:spPr>
          <a:xfrm>
            <a:off x="983265" y="1958975"/>
            <a:ext cx="746125" cy="339725"/>
          </a:xfrm>
          <a:custGeom>
            <a:avLst/>
            <a:gdLst>
              <a:gd name="connsiteX0" fmla="*/ 0 w 746125"/>
              <a:gd name="connsiteY0" fmla="*/ 0 h 339725"/>
              <a:gd name="connsiteX1" fmla="*/ 746125 w 746125"/>
              <a:gd name="connsiteY1" fmla="*/ 339725 h 339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6125" h="339725">
                <a:moveTo>
                  <a:pt x="0" y="0"/>
                </a:moveTo>
                <a:lnTo>
                  <a:pt x="746125" y="339725"/>
                </a:ln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7" name="Group 246"/>
          <p:cNvGrpSpPr/>
          <p:nvPr/>
        </p:nvGrpSpPr>
        <p:grpSpPr>
          <a:xfrm>
            <a:off x="4230052" y="710885"/>
            <a:ext cx="7708571" cy="3576112"/>
            <a:chOff x="4750595" y="705459"/>
            <a:chExt cx="7708571" cy="3576112"/>
          </a:xfrm>
        </p:grpSpPr>
        <p:grpSp>
          <p:nvGrpSpPr>
            <p:cNvPr id="223" name="Group 222"/>
            <p:cNvGrpSpPr/>
            <p:nvPr/>
          </p:nvGrpSpPr>
          <p:grpSpPr>
            <a:xfrm>
              <a:off x="6000067" y="1392147"/>
              <a:ext cx="4940856" cy="2889424"/>
              <a:chOff x="4376643" y="1382632"/>
              <a:chExt cx="4940856" cy="2889424"/>
            </a:xfrm>
          </p:grpSpPr>
          <p:grpSp>
            <p:nvGrpSpPr>
              <p:cNvPr id="342" name="Group 341"/>
              <p:cNvGrpSpPr/>
              <p:nvPr/>
            </p:nvGrpSpPr>
            <p:grpSpPr>
              <a:xfrm>
                <a:off x="5184636" y="1392056"/>
                <a:ext cx="3241496" cy="2880000"/>
                <a:chOff x="2952325" y="1500026"/>
                <a:chExt cx="3241496" cy="2880000"/>
              </a:xfrm>
              <a:noFill/>
            </p:grpSpPr>
            <p:grpSp>
              <p:nvGrpSpPr>
                <p:cNvPr id="345" name="Group 344"/>
                <p:cNvGrpSpPr/>
                <p:nvPr/>
              </p:nvGrpSpPr>
              <p:grpSpPr>
                <a:xfrm>
                  <a:off x="2953821" y="150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642" name="Rectangle 641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43" name="Oval 642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346" name="Group 345"/>
                <p:cNvGrpSpPr/>
                <p:nvPr/>
              </p:nvGrpSpPr>
              <p:grpSpPr>
                <a:xfrm>
                  <a:off x="3313821" y="150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640" name="Rectangle 639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41" name="Oval 640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347" name="Group 346"/>
                <p:cNvGrpSpPr/>
                <p:nvPr/>
              </p:nvGrpSpPr>
              <p:grpSpPr>
                <a:xfrm>
                  <a:off x="3673821" y="150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638" name="Rectangle 637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9" name="Oval 638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348" name="Group 347"/>
                <p:cNvGrpSpPr/>
                <p:nvPr/>
              </p:nvGrpSpPr>
              <p:grpSpPr>
                <a:xfrm>
                  <a:off x="4033821" y="150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636" name="Rectangle 635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7" name="Oval 636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349" name="Group 348"/>
                <p:cNvGrpSpPr/>
                <p:nvPr/>
              </p:nvGrpSpPr>
              <p:grpSpPr>
                <a:xfrm>
                  <a:off x="4393821" y="150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634" name="Rectangle 633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5" name="Oval 634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350" name="Group 349"/>
                <p:cNvGrpSpPr/>
                <p:nvPr/>
              </p:nvGrpSpPr>
              <p:grpSpPr>
                <a:xfrm>
                  <a:off x="4753821" y="150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632" name="Rectangle 631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3" name="Oval 632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351" name="Group 350"/>
                <p:cNvGrpSpPr/>
                <p:nvPr/>
              </p:nvGrpSpPr>
              <p:grpSpPr>
                <a:xfrm>
                  <a:off x="5113821" y="150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630" name="Rectangle 629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1" name="Oval 630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353" name="Group 352"/>
                <p:cNvGrpSpPr/>
                <p:nvPr/>
              </p:nvGrpSpPr>
              <p:grpSpPr>
                <a:xfrm>
                  <a:off x="5473821" y="150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628" name="Rectangle 627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9" name="Oval 628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354" name="Group 353"/>
                <p:cNvGrpSpPr/>
                <p:nvPr/>
              </p:nvGrpSpPr>
              <p:grpSpPr>
                <a:xfrm>
                  <a:off x="5833821" y="150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626" name="Rectangle 625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7" name="Oval 626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355" name="Group 354"/>
                <p:cNvGrpSpPr/>
                <p:nvPr/>
              </p:nvGrpSpPr>
              <p:grpSpPr>
                <a:xfrm>
                  <a:off x="2953821" y="186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624" name="Rectangle 623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5" name="Oval 624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356" name="Group 355"/>
                <p:cNvGrpSpPr/>
                <p:nvPr/>
              </p:nvGrpSpPr>
              <p:grpSpPr>
                <a:xfrm>
                  <a:off x="3313821" y="186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622" name="Rectangle 621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3" name="Oval 622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357" name="Group 356"/>
                <p:cNvGrpSpPr/>
                <p:nvPr/>
              </p:nvGrpSpPr>
              <p:grpSpPr>
                <a:xfrm>
                  <a:off x="3673821" y="186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620" name="Rectangle 619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1" name="Oval 620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359" name="Group 358"/>
                <p:cNvGrpSpPr/>
                <p:nvPr/>
              </p:nvGrpSpPr>
              <p:grpSpPr>
                <a:xfrm>
                  <a:off x="4033821" y="186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618" name="Rectangle 617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9" name="Oval 618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360" name="Group 359"/>
                <p:cNvGrpSpPr/>
                <p:nvPr/>
              </p:nvGrpSpPr>
              <p:grpSpPr>
                <a:xfrm>
                  <a:off x="4393821" y="186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616" name="Rectangle 615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7" name="Oval 616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361" name="Group 360"/>
                <p:cNvGrpSpPr/>
                <p:nvPr/>
              </p:nvGrpSpPr>
              <p:grpSpPr>
                <a:xfrm>
                  <a:off x="4753821" y="186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614" name="Rectangle 613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5" name="Oval 614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362" name="Group 361"/>
                <p:cNvGrpSpPr/>
                <p:nvPr/>
              </p:nvGrpSpPr>
              <p:grpSpPr>
                <a:xfrm>
                  <a:off x="5113821" y="186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612" name="Rectangle 611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3" name="Oval 612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363" name="Group 362"/>
                <p:cNvGrpSpPr/>
                <p:nvPr/>
              </p:nvGrpSpPr>
              <p:grpSpPr>
                <a:xfrm>
                  <a:off x="5473821" y="186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610" name="Rectangle 609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1" name="Oval 610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364" name="Group 363"/>
                <p:cNvGrpSpPr/>
                <p:nvPr/>
              </p:nvGrpSpPr>
              <p:grpSpPr>
                <a:xfrm>
                  <a:off x="5833821" y="186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608" name="Rectangle 607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9" name="Oval 608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365" name="Group 364"/>
                <p:cNvGrpSpPr/>
                <p:nvPr/>
              </p:nvGrpSpPr>
              <p:grpSpPr>
                <a:xfrm>
                  <a:off x="2953073" y="222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606" name="Rectangle 605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7" name="Oval 606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366" name="Group 365"/>
                <p:cNvGrpSpPr/>
                <p:nvPr/>
              </p:nvGrpSpPr>
              <p:grpSpPr>
                <a:xfrm>
                  <a:off x="3313073" y="222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604" name="Rectangle 603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5" name="Oval 604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367" name="Group 366"/>
                <p:cNvGrpSpPr/>
                <p:nvPr/>
              </p:nvGrpSpPr>
              <p:grpSpPr>
                <a:xfrm>
                  <a:off x="3673073" y="222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602" name="Rectangle 601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3" name="Oval 602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368" name="Group 367"/>
                <p:cNvGrpSpPr/>
                <p:nvPr/>
              </p:nvGrpSpPr>
              <p:grpSpPr>
                <a:xfrm>
                  <a:off x="4033073" y="222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597" name="Rectangle 596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1" name="Oval 600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369" name="Group 368"/>
                <p:cNvGrpSpPr/>
                <p:nvPr/>
              </p:nvGrpSpPr>
              <p:grpSpPr>
                <a:xfrm>
                  <a:off x="4393073" y="222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595" name="Rectangle 594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6" name="Oval 595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371" name="Group 370"/>
                <p:cNvGrpSpPr/>
                <p:nvPr/>
              </p:nvGrpSpPr>
              <p:grpSpPr>
                <a:xfrm>
                  <a:off x="4753073" y="222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589" name="Rectangle 588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0" name="Oval 589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372" name="Group 371"/>
                <p:cNvGrpSpPr/>
                <p:nvPr/>
              </p:nvGrpSpPr>
              <p:grpSpPr>
                <a:xfrm>
                  <a:off x="5113073" y="222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581" name="Rectangle 580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2" name="Oval 581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373" name="Group 372"/>
                <p:cNvGrpSpPr/>
                <p:nvPr/>
              </p:nvGrpSpPr>
              <p:grpSpPr>
                <a:xfrm>
                  <a:off x="5473073" y="222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579" name="Rectangle 578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0" name="Oval 579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374" name="Group 373"/>
                <p:cNvGrpSpPr/>
                <p:nvPr/>
              </p:nvGrpSpPr>
              <p:grpSpPr>
                <a:xfrm>
                  <a:off x="5833073" y="222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577" name="Rectangle 576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8" name="Oval 577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375" name="Group 374"/>
                <p:cNvGrpSpPr/>
                <p:nvPr/>
              </p:nvGrpSpPr>
              <p:grpSpPr>
                <a:xfrm>
                  <a:off x="2953073" y="258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575" name="Rectangle 574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76" name="Oval 575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377" name="Group 376"/>
                <p:cNvGrpSpPr/>
                <p:nvPr/>
              </p:nvGrpSpPr>
              <p:grpSpPr>
                <a:xfrm>
                  <a:off x="3313073" y="258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570" name="Rectangle 569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4" name="Oval 573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378" name="Group 377"/>
                <p:cNvGrpSpPr/>
                <p:nvPr/>
              </p:nvGrpSpPr>
              <p:grpSpPr>
                <a:xfrm>
                  <a:off x="3673073" y="258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566" name="Rectangle 565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7" name="Oval 566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379" name="Group 378"/>
                <p:cNvGrpSpPr/>
                <p:nvPr/>
              </p:nvGrpSpPr>
              <p:grpSpPr>
                <a:xfrm>
                  <a:off x="4033073" y="258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564" name="Rectangle 563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5" name="Oval 564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380" name="Group 379"/>
                <p:cNvGrpSpPr/>
                <p:nvPr/>
              </p:nvGrpSpPr>
              <p:grpSpPr>
                <a:xfrm>
                  <a:off x="4393073" y="258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562" name="Rectangle 561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3" name="Oval 562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381" name="Group 380"/>
                <p:cNvGrpSpPr/>
                <p:nvPr/>
              </p:nvGrpSpPr>
              <p:grpSpPr>
                <a:xfrm>
                  <a:off x="4753073" y="258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560" name="Rectangle 559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1" name="Oval 560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382" name="Group 381"/>
                <p:cNvGrpSpPr/>
                <p:nvPr/>
              </p:nvGrpSpPr>
              <p:grpSpPr>
                <a:xfrm>
                  <a:off x="5113073" y="258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558" name="Rectangle 557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9" name="Oval 558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383" name="Group 382"/>
                <p:cNvGrpSpPr/>
                <p:nvPr/>
              </p:nvGrpSpPr>
              <p:grpSpPr>
                <a:xfrm>
                  <a:off x="5473073" y="258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556" name="Rectangle 555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7" name="Oval 556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384" name="Group 383"/>
                <p:cNvGrpSpPr/>
                <p:nvPr/>
              </p:nvGrpSpPr>
              <p:grpSpPr>
                <a:xfrm>
                  <a:off x="5833073" y="258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554" name="Rectangle 553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5" name="Oval 554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385" name="Group 384"/>
                <p:cNvGrpSpPr/>
                <p:nvPr/>
              </p:nvGrpSpPr>
              <p:grpSpPr>
                <a:xfrm>
                  <a:off x="2953073" y="294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552" name="Rectangle 551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3" name="Oval 552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386" name="Group 385"/>
                <p:cNvGrpSpPr/>
                <p:nvPr/>
              </p:nvGrpSpPr>
              <p:grpSpPr>
                <a:xfrm>
                  <a:off x="3313073" y="294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550" name="Rectangle 549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1" name="Oval 550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387" name="Group 386"/>
                <p:cNvGrpSpPr/>
                <p:nvPr/>
              </p:nvGrpSpPr>
              <p:grpSpPr>
                <a:xfrm>
                  <a:off x="3673073" y="294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548" name="Rectangle 547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9" name="Oval 548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389" name="Group 388"/>
                <p:cNvGrpSpPr/>
                <p:nvPr/>
              </p:nvGrpSpPr>
              <p:grpSpPr>
                <a:xfrm>
                  <a:off x="4033073" y="294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546" name="Rectangle 545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7" name="Oval 546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390" name="Group 389"/>
                <p:cNvGrpSpPr/>
                <p:nvPr/>
              </p:nvGrpSpPr>
              <p:grpSpPr>
                <a:xfrm>
                  <a:off x="4393073" y="294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544" name="Rectangle 543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5" name="Oval 544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391" name="Group 390"/>
                <p:cNvGrpSpPr/>
                <p:nvPr/>
              </p:nvGrpSpPr>
              <p:grpSpPr>
                <a:xfrm>
                  <a:off x="4753073" y="294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542" name="Rectangle 541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3" name="Oval 542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392" name="Group 391"/>
                <p:cNvGrpSpPr/>
                <p:nvPr/>
              </p:nvGrpSpPr>
              <p:grpSpPr>
                <a:xfrm>
                  <a:off x="5113073" y="294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540" name="Rectangle 539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1" name="Oval 540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393" name="Group 392"/>
                <p:cNvGrpSpPr/>
                <p:nvPr/>
              </p:nvGrpSpPr>
              <p:grpSpPr>
                <a:xfrm>
                  <a:off x="5473073" y="294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538" name="Rectangle 537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9" name="Oval 538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395" name="Group 394"/>
                <p:cNvGrpSpPr/>
                <p:nvPr/>
              </p:nvGrpSpPr>
              <p:grpSpPr>
                <a:xfrm>
                  <a:off x="5833073" y="294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536" name="Rectangle 535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7" name="Oval 536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396" name="Group 395"/>
                <p:cNvGrpSpPr/>
                <p:nvPr/>
              </p:nvGrpSpPr>
              <p:grpSpPr>
                <a:xfrm>
                  <a:off x="2953073" y="330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534" name="Rectangle 533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5" name="Oval 534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397" name="Group 396"/>
                <p:cNvGrpSpPr/>
                <p:nvPr/>
              </p:nvGrpSpPr>
              <p:grpSpPr>
                <a:xfrm>
                  <a:off x="3313073" y="330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532" name="Rectangle 531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3" name="Oval 532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398" name="Group 397"/>
                <p:cNvGrpSpPr/>
                <p:nvPr/>
              </p:nvGrpSpPr>
              <p:grpSpPr>
                <a:xfrm>
                  <a:off x="3673073" y="330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530" name="Rectangle 529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1" name="Oval 530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399" name="Group 398"/>
                <p:cNvGrpSpPr/>
                <p:nvPr/>
              </p:nvGrpSpPr>
              <p:grpSpPr>
                <a:xfrm>
                  <a:off x="4033073" y="330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528" name="Rectangle 527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9" name="Oval 528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400" name="Group 399"/>
                <p:cNvGrpSpPr/>
                <p:nvPr/>
              </p:nvGrpSpPr>
              <p:grpSpPr>
                <a:xfrm>
                  <a:off x="4393073" y="330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526" name="Rectangle 525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7" name="Oval 526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401" name="Group 400"/>
                <p:cNvGrpSpPr/>
                <p:nvPr/>
              </p:nvGrpSpPr>
              <p:grpSpPr>
                <a:xfrm>
                  <a:off x="4753073" y="330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524" name="Rectangle 523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5" name="Oval 524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402" name="Group 401"/>
                <p:cNvGrpSpPr/>
                <p:nvPr/>
              </p:nvGrpSpPr>
              <p:grpSpPr>
                <a:xfrm>
                  <a:off x="5113073" y="330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522" name="Rectangle 521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3" name="Oval 522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403" name="Group 402"/>
                <p:cNvGrpSpPr/>
                <p:nvPr/>
              </p:nvGrpSpPr>
              <p:grpSpPr>
                <a:xfrm>
                  <a:off x="5473073" y="330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520" name="Rectangle 519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1" name="Oval 520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404" name="Group 403"/>
                <p:cNvGrpSpPr/>
                <p:nvPr/>
              </p:nvGrpSpPr>
              <p:grpSpPr>
                <a:xfrm>
                  <a:off x="5833073" y="330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518" name="Rectangle 517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9" name="Oval 518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405" name="Group 404"/>
                <p:cNvGrpSpPr/>
                <p:nvPr/>
              </p:nvGrpSpPr>
              <p:grpSpPr>
                <a:xfrm>
                  <a:off x="2952325" y="366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516" name="Rectangle 515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7" name="Oval 516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407" name="Group 406"/>
                <p:cNvGrpSpPr/>
                <p:nvPr/>
              </p:nvGrpSpPr>
              <p:grpSpPr>
                <a:xfrm>
                  <a:off x="3312325" y="366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514" name="Rectangle 513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5" name="Oval 514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408" name="Group 407"/>
                <p:cNvGrpSpPr/>
                <p:nvPr/>
              </p:nvGrpSpPr>
              <p:grpSpPr>
                <a:xfrm>
                  <a:off x="3672325" y="366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512" name="Rectangle 511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3" name="Oval 512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409" name="Group 408"/>
                <p:cNvGrpSpPr/>
                <p:nvPr/>
              </p:nvGrpSpPr>
              <p:grpSpPr>
                <a:xfrm>
                  <a:off x="4032325" y="366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510" name="Rectangle 509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1" name="Oval 510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410" name="Group 409"/>
                <p:cNvGrpSpPr/>
                <p:nvPr/>
              </p:nvGrpSpPr>
              <p:grpSpPr>
                <a:xfrm>
                  <a:off x="4392325" y="366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508" name="Rectangle 507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9" name="Oval 508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411" name="Group 410"/>
                <p:cNvGrpSpPr/>
                <p:nvPr/>
              </p:nvGrpSpPr>
              <p:grpSpPr>
                <a:xfrm>
                  <a:off x="4752325" y="366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506" name="Rectangle 505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7" name="Oval 506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413" name="Group 412"/>
                <p:cNvGrpSpPr/>
                <p:nvPr/>
              </p:nvGrpSpPr>
              <p:grpSpPr>
                <a:xfrm>
                  <a:off x="5112325" y="366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504" name="Rectangle 503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5" name="Oval 504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414" name="Group 413"/>
                <p:cNvGrpSpPr/>
                <p:nvPr/>
              </p:nvGrpSpPr>
              <p:grpSpPr>
                <a:xfrm>
                  <a:off x="5472325" y="366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502" name="Rectangle 501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3" name="Oval 502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415" name="Group 414"/>
                <p:cNvGrpSpPr/>
                <p:nvPr/>
              </p:nvGrpSpPr>
              <p:grpSpPr>
                <a:xfrm>
                  <a:off x="5832325" y="366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447" name="Rectangle 446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1" name="Oval 500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416" name="Group 415"/>
                <p:cNvGrpSpPr/>
                <p:nvPr/>
              </p:nvGrpSpPr>
              <p:grpSpPr>
                <a:xfrm>
                  <a:off x="2952325" y="402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444" name="Rectangle 443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6" name="Oval 445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417" name="Group 416"/>
                <p:cNvGrpSpPr/>
                <p:nvPr/>
              </p:nvGrpSpPr>
              <p:grpSpPr>
                <a:xfrm>
                  <a:off x="3312325" y="402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441" name="Rectangle 440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3" name="Oval 442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418" name="Group 417"/>
                <p:cNvGrpSpPr/>
                <p:nvPr/>
              </p:nvGrpSpPr>
              <p:grpSpPr>
                <a:xfrm>
                  <a:off x="3672325" y="402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439" name="Rectangle 438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0" name="Oval 439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419" name="Group 418"/>
                <p:cNvGrpSpPr/>
                <p:nvPr/>
              </p:nvGrpSpPr>
              <p:grpSpPr>
                <a:xfrm>
                  <a:off x="4032325" y="402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437" name="Rectangle 436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8" name="Oval 437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420" name="Group 419"/>
                <p:cNvGrpSpPr/>
                <p:nvPr/>
              </p:nvGrpSpPr>
              <p:grpSpPr>
                <a:xfrm>
                  <a:off x="4392325" y="402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435" name="Rectangle 434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6" name="Oval 435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421" name="Group 420"/>
                <p:cNvGrpSpPr/>
                <p:nvPr/>
              </p:nvGrpSpPr>
              <p:grpSpPr>
                <a:xfrm>
                  <a:off x="4752325" y="402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433" name="Rectangle 432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4" name="Oval 433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422" name="Group 421"/>
                <p:cNvGrpSpPr/>
                <p:nvPr/>
              </p:nvGrpSpPr>
              <p:grpSpPr>
                <a:xfrm>
                  <a:off x="5112325" y="402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431" name="Rectangle 430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2" name="Oval 431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423" name="Group 422"/>
                <p:cNvGrpSpPr/>
                <p:nvPr/>
              </p:nvGrpSpPr>
              <p:grpSpPr>
                <a:xfrm>
                  <a:off x="5472325" y="402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428" name="Rectangle 427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9" name="Oval 428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425" name="Group 424"/>
                <p:cNvGrpSpPr/>
                <p:nvPr/>
              </p:nvGrpSpPr>
              <p:grpSpPr>
                <a:xfrm>
                  <a:off x="5832325" y="402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426" name="Rectangle 425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7" name="Oval 426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</p:grpSp>
          <p:grpSp>
            <p:nvGrpSpPr>
              <p:cNvPr id="3" name="Group 2"/>
              <p:cNvGrpSpPr/>
              <p:nvPr/>
            </p:nvGrpSpPr>
            <p:grpSpPr>
              <a:xfrm>
                <a:off x="4376643" y="1392056"/>
                <a:ext cx="1086732" cy="2866014"/>
                <a:chOff x="4661205" y="425536"/>
                <a:chExt cx="1086732" cy="2866014"/>
              </a:xfrm>
            </p:grpSpPr>
            <p:sp>
              <p:nvSpPr>
                <p:cNvPr id="646" name="Oval 645"/>
                <p:cNvSpPr/>
                <p:nvPr/>
              </p:nvSpPr>
              <p:spPr>
                <a:xfrm>
                  <a:off x="5537317" y="480632"/>
                  <a:ext cx="210620" cy="23116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648" name="Oval 647"/>
                <p:cNvSpPr/>
                <p:nvPr/>
              </p:nvSpPr>
              <p:spPr>
                <a:xfrm>
                  <a:off x="5537317" y="840632"/>
                  <a:ext cx="210620" cy="23116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650" name="Oval 649"/>
                <p:cNvSpPr/>
                <p:nvPr/>
              </p:nvSpPr>
              <p:spPr>
                <a:xfrm>
                  <a:off x="5536569" y="1200632"/>
                  <a:ext cx="210620" cy="23116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652" name="Oval 651"/>
                <p:cNvSpPr/>
                <p:nvPr/>
              </p:nvSpPr>
              <p:spPr>
                <a:xfrm>
                  <a:off x="5536569" y="1560632"/>
                  <a:ext cx="210620" cy="23116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654" name="Oval 653"/>
                <p:cNvSpPr/>
                <p:nvPr/>
              </p:nvSpPr>
              <p:spPr>
                <a:xfrm>
                  <a:off x="5536569" y="1920632"/>
                  <a:ext cx="210620" cy="23116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656" name="Oval 655"/>
                <p:cNvSpPr/>
                <p:nvPr/>
              </p:nvSpPr>
              <p:spPr>
                <a:xfrm>
                  <a:off x="5536569" y="2280632"/>
                  <a:ext cx="210620" cy="23116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658" name="Oval 657"/>
                <p:cNvSpPr/>
                <p:nvPr/>
              </p:nvSpPr>
              <p:spPr>
                <a:xfrm>
                  <a:off x="5535821" y="2640632"/>
                  <a:ext cx="210620" cy="23116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660" name="Oval 659"/>
                <p:cNvSpPr/>
                <p:nvPr/>
              </p:nvSpPr>
              <p:spPr>
                <a:xfrm>
                  <a:off x="5535821" y="3000632"/>
                  <a:ext cx="210620" cy="23116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662" name="TextBox 661"/>
                <p:cNvSpPr txBox="1"/>
                <p:nvPr/>
              </p:nvSpPr>
              <p:spPr>
                <a:xfrm flipH="1">
                  <a:off x="5009702" y="425536"/>
                  <a:ext cx="5255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dirty="0"/>
                    <a:t>RST</a:t>
                  </a:r>
                </a:p>
              </p:txBody>
            </p:sp>
            <p:sp>
              <p:nvSpPr>
                <p:cNvPr id="663" name="TextBox 662"/>
                <p:cNvSpPr txBox="1"/>
                <p:nvPr/>
              </p:nvSpPr>
              <p:spPr>
                <a:xfrm flipH="1">
                  <a:off x="4661205" y="788004"/>
                  <a:ext cx="87405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dirty="0"/>
                    <a:t>ADC</a:t>
                  </a:r>
                </a:p>
              </p:txBody>
            </p:sp>
            <p:sp>
              <p:nvSpPr>
                <p:cNvPr id="664" name="TextBox 663"/>
                <p:cNvSpPr txBox="1"/>
                <p:nvPr/>
              </p:nvSpPr>
              <p:spPr>
                <a:xfrm flipH="1">
                  <a:off x="5082878" y="1124428"/>
                  <a:ext cx="4523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dirty="0"/>
                    <a:t>EN</a:t>
                  </a:r>
                </a:p>
              </p:txBody>
            </p:sp>
            <p:sp>
              <p:nvSpPr>
                <p:cNvPr id="665" name="TextBox 664"/>
                <p:cNvSpPr txBox="1"/>
                <p:nvPr/>
              </p:nvSpPr>
              <p:spPr>
                <a:xfrm flipH="1">
                  <a:off x="4661205" y="1482218"/>
                  <a:ext cx="87405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dirty="0"/>
                    <a:t>Gpio16</a:t>
                  </a:r>
                </a:p>
              </p:txBody>
            </p:sp>
            <p:sp>
              <p:nvSpPr>
                <p:cNvPr id="666" name="TextBox 665"/>
                <p:cNvSpPr txBox="1"/>
                <p:nvPr/>
              </p:nvSpPr>
              <p:spPr>
                <a:xfrm flipH="1">
                  <a:off x="4661205" y="1851550"/>
                  <a:ext cx="87405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dirty="0"/>
                    <a:t>Gpio14</a:t>
                  </a:r>
                </a:p>
              </p:txBody>
            </p:sp>
            <p:sp>
              <p:nvSpPr>
                <p:cNvPr id="667" name="TextBox 666"/>
                <p:cNvSpPr txBox="1"/>
                <p:nvPr/>
              </p:nvSpPr>
              <p:spPr>
                <a:xfrm flipH="1">
                  <a:off x="4661205" y="2183595"/>
                  <a:ext cx="87405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dirty="0"/>
                    <a:t>Gpio12</a:t>
                  </a:r>
                </a:p>
              </p:txBody>
            </p:sp>
            <p:sp>
              <p:nvSpPr>
                <p:cNvPr id="668" name="TextBox 667"/>
                <p:cNvSpPr txBox="1"/>
                <p:nvPr/>
              </p:nvSpPr>
              <p:spPr>
                <a:xfrm flipH="1">
                  <a:off x="4661205" y="2566884"/>
                  <a:ext cx="87405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dirty="0"/>
                    <a:t>Gpio13</a:t>
                  </a:r>
                </a:p>
              </p:txBody>
            </p:sp>
            <p:sp>
              <p:nvSpPr>
                <p:cNvPr id="669" name="TextBox 668"/>
                <p:cNvSpPr txBox="1"/>
                <p:nvPr/>
              </p:nvSpPr>
              <p:spPr>
                <a:xfrm flipH="1">
                  <a:off x="4661205" y="2922218"/>
                  <a:ext cx="87405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dirty="0" err="1"/>
                    <a:t>Vcc</a:t>
                  </a:r>
                  <a:endParaRPr lang="en-US" dirty="0"/>
                </a:p>
              </p:txBody>
            </p:sp>
          </p:grpSp>
          <p:grpSp>
            <p:nvGrpSpPr>
              <p:cNvPr id="2" name="Group 1"/>
              <p:cNvGrpSpPr/>
              <p:nvPr/>
            </p:nvGrpSpPr>
            <p:grpSpPr>
              <a:xfrm>
                <a:off x="8149997" y="1382632"/>
                <a:ext cx="1167502" cy="2888403"/>
                <a:chOff x="8070239" y="3710630"/>
                <a:chExt cx="1167502" cy="2888403"/>
              </a:xfrm>
            </p:grpSpPr>
            <p:sp>
              <p:nvSpPr>
                <p:cNvPr id="647" name="Oval 646"/>
                <p:cNvSpPr/>
                <p:nvPr/>
              </p:nvSpPr>
              <p:spPr>
                <a:xfrm>
                  <a:off x="8071735" y="3788809"/>
                  <a:ext cx="210620" cy="23116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649" name="Oval 648"/>
                <p:cNvSpPr/>
                <p:nvPr/>
              </p:nvSpPr>
              <p:spPr>
                <a:xfrm>
                  <a:off x="8071735" y="4148809"/>
                  <a:ext cx="210620" cy="23116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651" name="Oval 650"/>
                <p:cNvSpPr/>
                <p:nvPr/>
              </p:nvSpPr>
              <p:spPr>
                <a:xfrm>
                  <a:off x="8070987" y="4508809"/>
                  <a:ext cx="210620" cy="23116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653" name="Oval 652"/>
                <p:cNvSpPr/>
                <p:nvPr/>
              </p:nvSpPr>
              <p:spPr>
                <a:xfrm>
                  <a:off x="8070987" y="4868809"/>
                  <a:ext cx="210620" cy="23116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655" name="Oval 654"/>
                <p:cNvSpPr/>
                <p:nvPr/>
              </p:nvSpPr>
              <p:spPr>
                <a:xfrm>
                  <a:off x="8070987" y="5228809"/>
                  <a:ext cx="210620" cy="23116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657" name="Oval 656"/>
                <p:cNvSpPr/>
                <p:nvPr/>
              </p:nvSpPr>
              <p:spPr>
                <a:xfrm>
                  <a:off x="8070987" y="5588809"/>
                  <a:ext cx="210620" cy="23116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659" name="Oval 658"/>
                <p:cNvSpPr/>
                <p:nvPr/>
              </p:nvSpPr>
              <p:spPr>
                <a:xfrm>
                  <a:off x="8070239" y="5948809"/>
                  <a:ext cx="210620" cy="23116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661" name="Oval 660"/>
                <p:cNvSpPr/>
                <p:nvPr/>
              </p:nvSpPr>
              <p:spPr>
                <a:xfrm>
                  <a:off x="8070239" y="6308809"/>
                  <a:ext cx="210620" cy="23116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670" name="TextBox 669"/>
                <p:cNvSpPr txBox="1"/>
                <p:nvPr/>
              </p:nvSpPr>
              <p:spPr>
                <a:xfrm flipH="1">
                  <a:off x="8274508" y="3710630"/>
                  <a:ext cx="5255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TX</a:t>
                  </a:r>
                </a:p>
              </p:txBody>
            </p:sp>
            <p:sp>
              <p:nvSpPr>
                <p:cNvPr id="671" name="TextBox 670"/>
                <p:cNvSpPr txBox="1"/>
                <p:nvPr/>
              </p:nvSpPr>
              <p:spPr>
                <a:xfrm flipH="1">
                  <a:off x="8274508" y="4034583"/>
                  <a:ext cx="5255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RX</a:t>
                  </a:r>
                </a:p>
              </p:txBody>
            </p:sp>
            <p:sp>
              <p:nvSpPr>
                <p:cNvPr id="672" name="TextBox 671"/>
                <p:cNvSpPr txBox="1"/>
                <p:nvPr/>
              </p:nvSpPr>
              <p:spPr>
                <a:xfrm flipH="1">
                  <a:off x="8274508" y="4401705"/>
                  <a:ext cx="96323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Gpio5</a:t>
                  </a:r>
                </a:p>
              </p:txBody>
            </p:sp>
            <p:sp>
              <p:nvSpPr>
                <p:cNvPr id="673" name="TextBox 672"/>
                <p:cNvSpPr txBox="1"/>
                <p:nvPr/>
              </p:nvSpPr>
              <p:spPr>
                <a:xfrm flipH="1">
                  <a:off x="8274508" y="4787491"/>
                  <a:ext cx="96323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Gpio4</a:t>
                  </a:r>
                </a:p>
              </p:txBody>
            </p:sp>
            <p:sp>
              <p:nvSpPr>
                <p:cNvPr id="674" name="TextBox 673"/>
                <p:cNvSpPr txBox="1"/>
                <p:nvPr/>
              </p:nvSpPr>
              <p:spPr>
                <a:xfrm flipH="1">
                  <a:off x="8274508" y="5138464"/>
                  <a:ext cx="96323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Gpio0</a:t>
                  </a:r>
                </a:p>
              </p:txBody>
            </p:sp>
            <p:sp>
              <p:nvSpPr>
                <p:cNvPr id="675" name="TextBox 674"/>
                <p:cNvSpPr txBox="1"/>
                <p:nvPr/>
              </p:nvSpPr>
              <p:spPr>
                <a:xfrm flipH="1">
                  <a:off x="8274508" y="5492942"/>
                  <a:ext cx="96323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Gpio2</a:t>
                  </a:r>
                </a:p>
              </p:txBody>
            </p:sp>
            <p:sp>
              <p:nvSpPr>
                <p:cNvPr id="676" name="TextBox 675"/>
                <p:cNvSpPr txBox="1"/>
                <p:nvPr/>
              </p:nvSpPr>
              <p:spPr>
                <a:xfrm flipH="1">
                  <a:off x="8274508" y="5851037"/>
                  <a:ext cx="96323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Gpio15</a:t>
                  </a:r>
                </a:p>
              </p:txBody>
            </p:sp>
            <p:sp>
              <p:nvSpPr>
                <p:cNvPr id="677" name="TextBox 676"/>
                <p:cNvSpPr txBox="1"/>
                <p:nvPr/>
              </p:nvSpPr>
              <p:spPr>
                <a:xfrm flipH="1">
                  <a:off x="8274508" y="6229701"/>
                  <a:ext cx="96323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err="1"/>
                    <a:t>Gnd</a:t>
                  </a:r>
                  <a:endParaRPr lang="en-US" dirty="0"/>
                </a:p>
              </p:txBody>
            </p:sp>
          </p:grpSp>
        </p:grpSp>
        <p:sp>
          <p:nvSpPr>
            <p:cNvPr id="704" name="Freeform: Shape 703"/>
            <p:cNvSpPr/>
            <p:nvPr/>
          </p:nvSpPr>
          <p:spPr>
            <a:xfrm>
              <a:off x="5417176" y="1505849"/>
              <a:ext cx="317223" cy="171021"/>
            </a:xfrm>
            <a:custGeom>
              <a:avLst/>
              <a:gdLst>
                <a:gd name="connsiteX0" fmla="*/ 0 w 819150"/>
                <a:gd name="connsiteY0" fmla="*/ 183356 h 357187"/>
                <a:gd name="connsiteX1" fmla="*/ 204787 w 819150"/>
                <a:gd name="connsiteY1" fmla="*/ 1190 h 357187"/>
                <a:gd name="connsiteX2" fmla="*/ 360759 w 819150"/>
                <a:gd name="connsiteY2" fmla="*/ 354806 h 357187"/>
                <a:gd name="connsiteX3" fmla="*/ 535781 w 819150"/>
                <a:gd name="connsiteY3" fmla="*/ 0 h 357187"/>
                <a:gd name="connsiteX4" fmla="*/ 722709 w 819150"/>
                <a:gd name="connsiteY4" fmla="*/ 357187 h 357187"/>
                <a:gd name="connsiteX5" fmla="*/ 819150 w 819150"/>
                <a:gd name="connsiteY5" fmla="*/ 161925 h 357187"/>
                <a:gd name="connsiteX0" fmla="*/ 0 w 720328"/>
                <a:gd name="connsiteY0" fmla="*/ 182166 h 357187"/>
                <a:gd name="connsiteX1" fmla="*/ 105965 w 720328"/>
                <a:gd name="connsiteY1" fmla="*/ 1190 h 357187"/>
                <a:gd name="connsiteX2" fmla="*/ 261937 w 720328"/>
                <a:gd name="connsiteY2" fmla="*/ 354806 h 357187"/>
                <a:gd name="connsiteX3" fmla="*/ 436959 w 720328"/>
                <a:gd name="connsiteY3" fmla="*/ 0 h 357187"/>
                <a:gd name="connsiteX4" fmla="*/ 623887 w 720328"/>
                <a:gd name="connsiteY4" fmla="*/ 357187 h 357187"/>
                <a:gd name="connsiteX5" fmla="*/ 720328 w 720328"/>
                <a:gd name="connsiteY5" fmla="*/ 161925 h 357187"/>
                <a:gd name="connsiteX0" fmla="*/ 0 w 703660"/>
                <a:gd name="connsiteY0" fmla="*/ 180975 h 357187"/>
                <a:gd name="connsiteX1" fmla="*/ 89297 w 703660"/>
                <a:gd name="connsiteY1" fmla="*/ 1190 h 357187"/>
                <a:gd name="connsiteX2" fmla="*/ 245269 w 703660"/>
                <a:gd name="connsiteY2" fmla="*/ 354806 h 357187"/>
                <a:gd name="connsiteX3" fmla="*/ 420291 w 703660"/>
                <a:gd name="connsiteY3" fmla="*/ 0 h 357187"/>
                <a:gd name="connsiteX4" fmla="*/ 607219 w 703660"/>
                <a:gd name="connsiteY4" fmla="*/ 357187 h 357187"/>
                <a:gd name="connsiteX5" fmla="*/ 703660 w 703660"/>
                <a:gd name="connsiteY5" fmla="*/ 161925 h 357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03660" h="357187">
                  <a:moveTo>
                    <a:pt x="0" y="180975"/>
                  </a:moveTo>
                  <a:lnTo>
                    <a:pt x="89297" y="1190"/>
                  </a:lnTo>
                  <a:lnTo>
                    <a:pt x="245269" y="354806"/>
                  </a:lnTo>
                  <a:lnTo>
                    <a:pt x="420291" y="0"/>
                  </a:lnTo>
                  <a:lnTo>
                    <a:pt x="607219" y="357187"/>
                  </a:lnTo>
                  <a:lnTo>
                    <a:pt x="703660" y="161925"/>
                  </a:lnTo>
                </a:path>
              </a:pathLst>
            </a:cu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8" name="TextBox 227"/>
            <p:cNvSpPr txBox="1"/>
            <p:nvPr/>
          </p:nvSpPr>
          <p:spPr>
            <a:xfrm>
              <a:off x="4750595" y="1401571"/>
              <a:ext cx="5000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Vcc</a:t>
              </a:r>
              <a:endParaRPr lang="en-US" dirty="0"/>
            </a:p>
          </p:txBody>
        </p:sp>
        <p:cxnSp>
          <p:nvCxnSpPr>
            <p:cNvPr id="230" name="Straight Connector 229"/>
            <p:cNvCxnSpPr>
              <a:stCxn id="662" idx="3"/>
              <a:endCxn id="704" idx="5"/>
            </p:cNvCxnSpPr>
            <p:nvPr/>
          </p:nvCxnSpPr>
          <p:spPr>
            <a:xfrm flipH="1" flipV="1">
              <a:off x="5734399" y="1583379"/>
              <a:ext cx="614165" cy="285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>
              <a:stCxn id="704" idx="0"/>
              <a:endCxn id="228" idx="3"/>
            </p:cNvCxnSpPr>
            <p:nvPr/>
          </p:nvCxnSpPr>
          <p:spPr>
            <a:xfrm flipH="1" flipV="1">
              <a:off x="5250668" y="1586237"/>
              <a:ext cx="166508" cy="626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/>
          </p:nvCxnSpPr>
          <p:spPr>
            <a:xfrm flipV="1">
              <a:off x="6000067" y="1420983"/>
              <a:ext cx="0" cy="16239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flipV="1">
              <a:off x="6000067" y="1058466"/>
              <a:ext cx="0" cy="23336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>
              <a:off x="6063853" y="1263253"/>
              <a:ext cx="0" cy="17621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>
              <a:off x="6062663" y="1351359"/>
              <a:ext cx="381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42" name="TextBox 241"/>
            <p:cNvSpPr txBox="1"/>
            <p:nvPr/>
          </p:nvSpPr>
          <p:spPr>
            <a:xfrm>
              <a:off x="5712969" y="705459"/>
              <a:ext cx="5741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Gnd</a:t>
              </a:r>
              <a:endParaRPr lang="en-US" dirty="0"/>
            </a:p>
          </p:txBody>
        </p:sp>
        <p:sp>
          <p:nvSpPr>
            <p:cNvPr id="705" name="TextBox 704"/>
            <p:cNvSpPr txBox="1"/>
            <p:nvPr/>
          </p:nvSpPr>
          <p:spPr>
            <a:xfrm>
              <a:off x="4750595" y="2091937"/>
              <a:ext cx="5000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Vcc</a:t>
              </a:r>
              <a:endParaRPr lang="en-US" dirty="0"/>
            </a:p>
          </p:txBody>
        </p:sp>
        <p:cxnSp>
          <p:nvCxnSpPr>
            <p:cNvPr id="244" name="Straight Connector 243"/>
            <p:cNvCxnSpPr>
              <a:stCxn id="705" idx="3"/>
              <a:endCxn id="664" idx="3"/>
            </p:cNvCxnSpPr>
            <p:nvPr/>
          </p:nvCxnSpPr>
          <p:spPr>
            <a:xfrm>
              <a:off x="5250668" y="2276603"/>
              <a:ext cx="1171072" cy="852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6" name="Freeform: Shape 705"/>
            <p:cNvSpPr/>
            <p:nvPr/>
          </p:nvSpPr>
          <p:spPr>
            <a:xfrm flipH="1">
              <a:off x="11379809" y="2913360"/>
              <a:ext cx="317223" cy="171021"/>
            </a:xfrm>
            <a:custGeom>
              <a:avLst/>
              <a:gdLst>
                <a:gd name="connsiteX0" fmla="*/ 0 w 819150"/>
                <a:gd name="connsiteY0" fmla="*/ 183356 h 357187"/>
                <a:gd name="connsiteX1" fmla="*/ 204787 w 819150"/>
                <a:gd name="connsiteY1" fmla="*/ 1190 h 357187"/>
                <a:gd name="connsiteX2" fmla="*/ 360759 w 819150"/>
                <a:gd name="connsiteY2" fmla="*/ 354806 h 357187"/>
                <a:gd name="connsiteX3" fmla="*/ 535781 w 819150"/>
                <a:gd name="connsiteY3" fmla="*/ 0 h 357187"/>
                <a:gd name="connsiteX4" fmla="*/ 722709 w 819150"/>
                <a:gd name="connsiteY4" fmla="*/ 357187 h 357187"/>
                <a:gd name="connsiteX5" fmla="*/ 819150 w 819150"/>
                <a:gd name="connsiteY5" fmla="*/ 161925 h 357187"/>
                <a:gd name="connsiteX0" fmla="*/ 0 w 720328"/>
                <a:gd name="connsiteY0" fmla="*/ 182166 h 357187"/>
                <a:gd name="connsiteX1" fmla="*/ 105965 w 720328"/>
                <a:gd name="connsiteY1" fmla="*/ 1190 h 357187"/>
                <a:gd name="connsiteX2" fmla="*/ 261937 w 720328"/>
                <a:gd name="connsiteY2" fmla="*/ 354806 h 357187"/>
                <a:gd name="connsiteX3" fmla="*/ 436959 w 720328"/>
                <a:gd name="connsiteY3" fmla="*/ 0 h 357187"/>
                <a:gd name="connsiteX4" fmla="*/ 623887 w 720328"/>
                <a:gd name="connsiteY4" fmla="*/ 357187 h 357187"/>
                <a:gd name="connsiteX5" fmla="*/ 720328 w 720328"/>
                <a:gd name="connsiteY5" fmla="*/ 161925 h 357187"/>
                <a:gd name="connsiteX0" fmla="*/ 0 w 703660"/>
                <a:gd name="connsiteY0" fmla="*/ 180975 h 357187"/>
                <a:gd name="connsiteX1" fmla="*/ 89297 w 703660"/>
                <a:gd name="connsiteY1" fmla="*/ 1190 h 357187"/>
                <a:gd name="connsiteX2" fmla="*/ 245269 w 703660"/>
                <a:gd name="connsiteY2" fmla="*/ 354806 h 357187"/>
                <a:gd name="connsiteX3" fmla="*/ 420291 w 703660"/>
                <a:gd name="connsiteY3" fmla="*/ 0 h 357187"/>
                <a:gd name="connsiteX4" fmla="*/ 607219 w 703660"/>
                <a:gd name="connsiteY4" fmla="*/ 357187 h 357187"/>
                <a:gd name="connsiteX5" fmla="*/ 703660 w 703660"/>
                <a:gd name="connsiteY5" fmla="*/ 161925 h 357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03660" h="357187">
                  <a:moveTo>
                    <a:pt x="0" y="180975"/>
                  </a:moveTo>
                  <a:lnTo>
                    <a:pt x="89297" y="1190"/>
                  </a:lnTo>
                  <a:lnTo>
                    <a:pt x="245269" y="354806"/>
                  </a:lnTo>
                  <a:lnTo>
                    <a:pt x="420291" y="0"/>
                  </a:lnTo>
                  <a:lnTo>
                    <a:pt x="607219" y="357187"/>
                  </a:lnTo>
                  <a:lnTo>
                    <a:pt x="703660" y="161925"/>
                  </a:lnTo>
                </a:path>
              </a:pathLst>
            </a:cu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7" name="TextBox 706"/>
            <p:cNvSpPr txBox="1"/>
            <p:nvPr/>
          </p:nvSpPr>
          <p:spPr>
            <a:xfrm flipH="1">
              <a:off x="11863540" y="2809082"/>
              <a:ext cx="5000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Vcc</a:t>
              </a:r>
              <a:endParaRPr lang="en-US" dirty="0"/>
            </a:p>
          </p:txBody>
        </p:sp>
        <p:cxnSp>
          <p:nvCxnSpPr>
            <p:cNvPr id="708" name="Straight Connector 707"/>
            <p:cNvCxnSpPr>
              <a:endCxn id="706" idx="5"/>
            </p:cNvCxnSpPr>
            <p:nvPr/>
          </p:nvCxnSpPr>
          <p:spPr>
            <a:xfrm flipV="1">
              <a:off x="10765644" y="2990890"/>
              <a:ext cx="614165" cy="285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09" name="Straight Connector 708"/>
            <p:cNvCxnSpPr>
              <a:stCxn id="706" idx="0"/>
              <a:endCxn id="707" idx="3"/>
            </p:cNvCxnSpPr>
            <p:nvPr/>
          </p:nvCxnSpPr>
          <p:spPr>
            <a:xfrm flipV="1">
              <a:off x="11697032" y="2993748"/>
              <a:ext cx="166508" cy="626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10" name="Straight Connector 709"/>
            <p:cNvCxnSpPr/>
            <p:nvPr/>
          </p:nvCxnSpPr>
          <p:spPr>
            <a:xfrm flipH="1" flipV="1">
              <a:off x="11114141" y="2828494"/>
              <a:ext cx="0" cy="16239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11" name="Straight Connector 710"/>
            <p:cNvCxnSpPr/>
            <p:nvPr/>
          </p:nvCxnSpPr>
          <p:spPr>
            <a:xfrm flipH="1" flipV="1">
              <a:off x="11114141" y="2465977"/>
              <a:ext cx="0" cy="23336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12" name="Straight Connector 711"/>
            <p:cNvCxnSpPr/>
            <p:nvPr/>
          </p:nvCxnSpPr>
          <p:spPr>
            <a:xfrm flipH="1">
              <a:off x="11050355" y="2670764"/>
              <a:ext cx="0" cy="17621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13" name="Straight Connector 712"/>
            <p:cNvCxnSpPr/>
            <p:nvPr/>
          </p:nvCxnSpPr>
          <p:spPr>
            <a:xfrm flipH="1">
              <a:off x="11013445" y="2758870"/>
              <a:ext cx="381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14" name="TextBox 713"/>
            <p:cNvSpPr txBox="1"/>
            <p:nvPr/>
          </p:nvSpPr>
          <p:spPr>
            <a:xfrm flipH="1">
              <a:off x="10827043" y="2112970"/>
              <a:ext cx="5741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Gnd</a:t>
              </a:r>
              <a:endParaRPr lang="en-US" dirty="0"/>
            </a:p>
          </p:txBody>
        </p:sp>
        <p:sp>
          <p:nvSpPr>
            <p:cNvPr id="715" name="Freeform: Shape 714"/>
            <p:cNvSpPr/>
            <p:nvPr/>
          </p:nvSpPr>
          <p:spPr>
            <a:xfrm flipH="1">
              <a:off x="11379809" y="3260422"/>
              <a:ext cx="317223" cy="171021"/>
            </a:xfrm>
            <a:custGeom>
              <a:avLst/>
              <a:gdLst>
                <a:gd name="connsiteX0" fmla="*/ 0 w 819150"/>
                <a:gd name="connsiteY0" fmla="*/ 183356 h 357187"/>
                <a:gd name="connsiteX1" fmla="*/ 204787 w 819150"/>
                <a:gd name="connsiteY1" fmla="*/ 1190 h 357187"/>
                <a:gd name="connsiteX2" fmla="*/ 360759 w 819150"/>
                <a:gd name="connsiteY2" fmla="*/ 354806 h 357187"/>
                <a:gd name="connsiteX3" fmla="*/ 535781 w 819150"/>
                <a:gd name="connsiteY3" fmla="*/ 0 h 357187"/>
                <a:gd name="connsiteX4" fmla="*/ 722709 w 819150"/>
                <a:gd name="connsiteY4" fmla="*/ 357187 h 357187"/>
                <a:gd name="connsiteX5" fmla="*/ 819150 w 819150"/>
                <a:gd name="connsiteY5" fmla="*/ 161925 h 357187"/>
                <a:gd name="connsiteX0" fmla="*/ 0 w 720328"/>
                <a:gd name="connsiteY0" fmla="*/ 182166 h 357187"/>
                <a:gd name="connsiteX1" fmla="*/ 105965 w 720328"/>
                <a:gd name="connsiteY1" fmla="*/ 1190 h 357187"/>
                <a:gd name="connsiteX2" fmla="*/ 261937 w 720328"/>
                <a:gd name="connsiteY2" fmla="*/ 354806 h 357187"/>
                <a:gd name="connsiteX3" fmla="*/ 436959 w 720328"/>
                <a:gd name="connsiteY3" fmla="*/ 0 h 357187"/>
                <a:gd name="connsiteX4" fmla="*/ 623887 w 720328"/>
                <a:gd name="connsiteY4" fmla="*/ 357187 h 357187"/>
                <a:gd name="connsiteX5" fmla="*/ 720328 w 720328"/>
                <a:gd name="connsiteY5" fmla="*/ 161925 h 357187"/>
                <a:gd name="connsiteX0" fmla="*/ 0 w 703660"/>
                <a:gd name="connsiteY0" fmla="*/ 180975 h 357187"/>
                <a:gd name="connsiteX1" fmla="*/ 89297 w 703660"/>
                <a:gd name="connsiteY1" fmla="*/ 1190 h 357187"/>
                <a:gd name="connsiteX2" fmla="*/ 245269 w 703660"/>
                <a:gd name="connsiteY2" fmla="*/ 354806 h 357187"/>
                <a:gd name="connsiteX3" fmla="*/ 420291 w 703660"/>
                <a:gd name="connsiteY3" fmla="*/ 0 h 357187"/>
                <a:gd name="connsiteX4" fmla="*/ 607219 w 703660"/>
                <a:gd name="connsiteY4" fmla="*/ 357187 h 357187"/>
                <a:gd name="connsiteX5" fmla="*/ 703660 w 703660"/>
                <a:gd name="connsiteY5" fmla="*/ 161925 h 357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03660" h="357187">
                  <a:moveTo>
                    <a:pt x="0" y="180975"/>
                  </a:moveTo>
                  <a:lnTo>
                    <a:pt x="89297" y="1190"/>
                  </a:lnTo>
                  <a:lnTo>
                    <a:pt x="245269" y="354806"/>
                  </a:lnTo>
                  <a:lnTo>
                    <a:pt x="420291" y="0"/>
                  </a:lnTo>
                  <a:lnTo>
                    <a:pt x="607219" y="357187"/>
                  </a:lnTo>
                  <a:lnTo>
                    <a:pt x="703660" y="161925"/>
                  </a:lnTo>
                </a:path>
              </a:pathLst>
            </a:cu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6" name="TextBox 715"/>
            <p:cNvSpPr txBox="1"/>
            <p:nvPr/>
          </p:nvSpPr>
          <p:spPr>
            <a:xfrm flipH="1">
              <a:off x="11863540" y="3156144"/>
              <a:ext cx="5000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Vcc</a:t>
              </a:r>
              <a:endParaRPr lang="en-US" dirty="0"/>
            </a:p>
          </p:txBody>
        </p:sp>
        <p:cxnSp>
          <p:nvCxnSpPr>
            <p:cNvPr id="717" name="Straight Connector 716"/>
            <p:cNvCxnSpPr>
              <a:endCxn id="715" idx="5"/>
            </p:cNvCxnSpPr>
            <p:nvPr/>
          </p:nvCxnSpPr>
          <p:spPr>
            <a:xfrm flipV="1">
              <a:off x="10765644" y="3337952"/>
              <a:ext cx="614165" cy="285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18" name="Straight Connector 717"/>
            <p:cNvCxnSpPr>
              <a:stCxn id="715" idx="0"/>
              <a:endCxn id="716" idx="3"/>
            </p:cNvCxnSpPr>
            <p:nvPr/>
          </p:nvCxnSpPr>
          <p:spPr>
            <a:xfrm flipV="1">
              <a:off x="11697032" y="3340810"/>
              <a:ext cx="166508" cy="626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19" name="Freeform: Shape 718"/>
            <p:cNvSpPr/>
            <p:nvPr/>
          </p:nvSpPr>
          <p:spPr>
            <a:xfrm flipH="1">
              <a:off x="11401239" y="3620676"/>
              <a:ext cx="317223" cy="171021"/>
            </a:xfrm>
            <a:custGeom>
              <a:avLst/>
              <a:gdLst>
                <a:gd name="connsiteX0" fmla="*/ 0 w 819150"/>
                <a:gd name="connsiteY0" fmla="*/ 183356 h 357187"/>
                <a:gd name="connsiteX1" fmla="*/ 204787 w 819150"/>
                <a:gd name="connsiteY1" fmla="*/ 1190 h 357187"/>
                <a:gd name="connsiteX2" fmla="*/ 360759 w 819150"/>
                <a:gd name="connsiteY2" fmla="*/ 354806 h 357187"/>
                <a:gd name="connsiteX3" fmla="*/ 535781 w 819150"/>
                <a:gd name="connsiteY3" fmla="*/ 0 h 357187"/>
                <a:gd name="connsiteX4" fmla="*/ 722709 w 819150"/>
                <a:gd name="connsiteY4" fmla="*/ 357187 h 357187"/>
                <a:gd name="connsiteX5" fmla="*/ 819150 w 819150"/>
                <a:gd name="connsiteY5" fmla="*/ 161925 h 357187"/>
                <a:gd name="connsiteX0" fmla="*/ 0 w 720328"/>
                <a:gd name="connsiteY0" fmla="*/ 182166 h 357187"/>
                <a:gd name="connsiteX1" fmla="*/ 105965 w 720328"/>
                <a:gd name="connsiteY1" fmla="*/ 1190 h 357187"/>
                <a:gd name="connsiteX2" fmla="*/ 261937 w 720328"/>
                <a:gd name="connsiteY2" fmla="*/ 354806 h 357187"/>
                <a:gd name="connsiteX3" fmla="*/ 436959 w 720328"/>
                <a:gd name="connsiteY3" fmla="*/ 0 h 357187"/>
                <a:gd name="connsiteX4" fmla="*/ 623887 w 720328"/>
                <a:gd name="connsiteY4" fmla="*/ 357187 h 357187"/>
                <a:gd name="connsiteX5" fmla="*/ 720328 w 720328"/>
                <a:gd name="connsiteY5" fmla="*/ 161925 h 357187"/>
                <a:gd name="connsiteX0" fmla="*/ 0 w 703660"/>
                <a:gd name="connsiteY0" fmla="*/ 180975 h 357187"/>
                <a:gd name="connsiteX1" fmla="*/ 89297 w 703660"/>
                <a:gd name="connsiteY1" fmla="*/ 1190 h 357187"/>
                <a:gd name="connsiteX2" fmla="*/ 245269 w 703660"/>
                <a:gd name="connsiteY2" fmla="*/ 354806 h 357187"/>
                <a:gd name="connsiteX3" fmla="*/ 420291 w 703660"/>
                <a:gd name="connsiteY3" fmla="*/ 0 h 357187"/>
                <a:gd name="connsiteX4" fmla="*/ 607219 w 703660"/>
                <a:gd name="connsiteY4" fmla="*/ 357187 h 357187"/>
                <a:gd name="connsiteX5" fmla="*/ 703660 w 703660"/>
                <a:gd name="connsiteY5" fmla="*/ 161925 h 357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03660" h="357187">
                  <a:moveTo>
                    <a:pt x="0" y="180975"/>
                  </a:moveTo>
                  <a:lnTo>
                    <a:pt x="89297" y="1190"/>
                  </a:lnTo>
                  <a:lnTo>
                    <a:pt x="245269" y="354806"/>
                  </a:lnTo>
                  <a:lnTo>
                    <a:pt x="420291" y="0"/>
                  </a:lnTo>
                  <a:lnTo>
                    <a:pt x="607219" y="357187"/>
                  </a:lnTo>
                  <a:lnTo>
                    <a:pt x="703660" y="161925"/>
                  </a:lnTo>
                </a:path>
              </a:pathLst>
            </a:cu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0" name="TextBox 719"/>
            <p:cNvSpPr txBox="1"/>
            <p:nvPr/>
          </p:nvSpPr>
          <p:spPr>
            <a:xfrm flipH="1">
              <a:off x="11884970" y="3516398"/>
              <a:ext cx="5741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Gnd</a:t>
              </a:r>
              <a:endParaRPr lang="en-US" dirty="0"/>
            </a:p>
          </p:txBody>
        </p:sp>
        <p:cxnSp>
          <p:nvCxnSpPr>
            <p:cNvPr id="723" name="Straight Connector 722"/>
            <p:cNvCxnSpPr>
              <a:endCxn id="719" idx="5"/>
            </p:cNvCxnSpPr>
            <p:nvPr/>
          </p:nvCxnSpPr>
          <p:spPr>
            <a:xfrm flipV="1">
              <a:off x="10787074" y="3698206"/>
              <a:ext cx="614165" cy="285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24" name="Straight Connector 723"/>
            <p:cNvCxnSpPr>
              <a:stCxn id="719" idx="0"/>
              <a:endCxn id="720" idx="3"/>
            </p:cNvCxnSpPr>
            <p:nvPr/>
          </p:nvCxnSpPr>
          <p:spPr>
            <a:xfrm flipV="1">
              <a:off x="11718462" y="3701064"/>
              <a:ext cx="166508" cy="626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08" name="TextBox 307"/>
          <p:cNvSpPr txBox="1"/>
          <p:nvPr/>
        </p:nvSpPr>
        <p:spPr>
          <a:xfrm>
            <a:off x="8953200" y="4966935"/>
            <a:ext cx="17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Cut crossed pins</a:t>
            </a:r>
          </a:p>
        </p:txBody>
      </p:sp>
      <p:grpSp>
        <p:nvGrpSpPr>
          <p:cNvPr id="763" name="Group 762"/>
          <p:cNvGrpSpPr/>
          <p:nvPr/>
        </p:nvGrpSpPr>
        <p:grpSpPr>
          <a:xfrm>
            <a:off x="7904338" y="4966936"/>
            <a:ext cx="1080000" cy="720748"/>
            <a:chOff x="7904338" y="4733762"/>
            <a:chExt cx="1080000" cy="720748"/>
          </a:xfrm>
        </p:grpSpPr>
        <p:grpSp>
          <p:nvGrpSpPr>
            <p:cNvPr id="765" name="Group 764"/>
            <p:cNvGrpSpPr/>
            <p:nvPr/>
          </p:nvGrpSpPr>
          <p:grpSpPr>
            <a:xfrm rot="16200000">
              <a:off x="8083964" y="4554136"/>
              <a:ext cx="720748" cy="1080000"/>
              <a:chOff x="1034930" y="4862420"/>
              <a:chExt cx="720748" cy="1080000"/>
            </a:xfrm>
          </p:grpSpPr>
          <p:grpSp>
            <p:nvGrpSpPr>
              <p:cNvPr id="784" name="Group 783"/>
              <p:cNvGrpSpPr/>
              <p:nvPr/>
            </p:nvGrpSpPr>
            <p:grpSpPr>
              <a:xfrm>
                <a:off x="1035678" y="4862420"/>
                <a:ext cx="360000" cy="360000"/>
                <a:chOff x="2953821" y="1500026"/>
                <a:chExt cx="360000" cy="360000"/>
              </a:xfrm>
              <a:noFill/>
            </p:grpSpPr>
            <p:sp>
              <p:nvSpPr>
                <p:cNvPr id="802" name="Rectangle 801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3" name="Oval 802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786" name="Group 785"/>
              <p:cNvGrpSpPr/>
              <p:nvPr/>
            </p:nvGrpSpPr>
            <p:grpSpPr>
              <a:xfrm>
                <a:off x="1395678" y="4862420"/>
                <a:ext cx="360000" cy="360000"/>
                <a:chOff x="2953821" y="1500026"/>
                <a:chExt cx="360000" cy="360000"/>
              </a:xfrm>
              <a:noFill/>
            </p:grpSpPr>
            <p:sp>
              <p:nvSpPr>
                <p:cNvPr id="800" name="Rectangle 799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1" name="Oval 800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788" name="Group 787"/>
              <p:cNvGrpSpPr/>
              <p:nvPr/>
            </p:nvGrpSpPr>
            <p:grpSpPr>
              <a:xfrm>
                <a:off x="1035678" y="5222420"/>
                <a:ext cx="360000" cy="360000"/>
                <a:chOff x="2953821" y="1500026"/>
                <a:chExt cx="360000" cy="360000"/>
              </a:xfrm>
              <a:noFill/>
            </p:grpSpPr>
            <p:sp>
              <p:nvSpPr>
                <p:cNvPr id="798" name="Rectangle 797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9" name="Oval 798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789" name="Group 788"/>
              <p:cNvGrpSpPr/>
              <p:nvPr/>
            </p:nvGrpSpPr>
            <p:grpSpPr>
              <a:xfrm>
                <a:off x="1395678" y="5222420"/>
                <a:ext cx="360000" cy="360000"/>
                <a:chOff x="2953821" y="1500026"/>
                <a:chExt cx="360000" cy="360000"/>
              </a:xfrm>
              <a:noFill/>
            </p:grpSpPr>
            <p:sp>
              <p:nvSpPr>
                <p:cNvPr id="796" name="Rectangle 795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7" name="Oval 796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790" name="Group 789"/>
              <p:cNvGrpSpPr/>
              <p:nvPr/>
            </p:nvGrpSpPr>
            <p:grpSpPr>
              <a:xfrm>
                <a:off x="1034930" y="5582420"/>
                <a:ext cx="360000" cy="360000"/>
                <a:chOff x="2953821" y="1500026"/>
                <a:chExt cx="360000" cy="360000"/>
              </a:xfrm>
              <a:noFill/>
            </p:grpSpPr>
            <p:sp>
              <p:nvSpPr>
                <p:cNvPr id="794" name="Rectangle 793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5" name="Oval 794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791" name="Group 790"/>
              <p:cNvGrpSpPr/>
              <p:nvPr/>
            </p:nvGrpSpPr>
            <p:grpSpPr>
              <a:xfrm>
                <a:off x="1394930" y="5582420"/>
                <a:ext cx="360000" cy="360000"/>
                <a:chOff x="2953821" y="1500026"/>
                <a:chExt cx="360000" cy="360000"/>
              </a:xfrm>
              <a:noFill/>
            </p:grpSpPr>
            <p:sp>
              <p:nvSpPr>
                <p:cNvPr id="792" name="Rectangle 791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3" name="Oval 792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</p:grpSp>
        <p:cxnSp>
          <p:nvCxnSpPr>
            <p:cNvPr id="776" name="Straight Connector 775"/>
            <p:cNvCxnSpPr>
              <a:stCxn id="801" idx="7"/>
              <a:endCxn id="801" idx="3"/>
            </p:cNvCxnSpPr>
            <p:nvPr/>
          </p:nvCxnSpPr>
          <p:spPr>
            <a:xfrm>
              <a:off x="8002608" y="4839297"/>
              <a:ext cx="163460" cy="14893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78" name="Straight Connector 777"/>
            <p:cNvCxnSpPr>
              <a:stCxn id="801" idx="1"/>
              <a:endCxn id="801" idx="5"/>
            </p:cNvCxnSpPr>
            <p:nvPr/>
          </p:nvCxnSpPr>
          <p:spPr>
            <a:xfrm flipV="1">
              <a:off x="8002608" y="4839297"/>
              <a:ext cx="163460" cy="14893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79" name="Straight Connector 778"/>
            <p:cNvCxnSpPr>
              <a:stCxn id="793" idx="7"/>
              <a:endCxn id="793" idx="3"/>
            </p:cNvCxnSpPr>
            <p:nvPr/>
          </p:nvCxnSpPr>
          <p:spPr>
            <a:xfrm>
              <a:off x="8722608" y="4840045"/>
              <a:ext cx="163460" cy="14893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82" name="Straight Connector 781"/>
            <p:cNvCxnSpPr>
              <a:stCxn id="793" idx="1"/>
              <a:endCxn id="793" idx="5"/>
            </p:cNvCxnSpPr>
            <p:nvPr/>
          </p:nvCxnSpPr>
          <p:spPr>
            <a:xfrm flipV="1">
              <a:off x="8722608" y="4840045"/>
              <a:ext cx="163460" cy="14893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98" name="Group 697"/>
          <p:cNvGrpSpPr/>
          <p:nvPr/>
        </p:nvGrpSpPr>
        <p:grpSpPr>
          <a:xfrm>
            <a:off x="7006035" y="1406249"/>
            <a:ext cx="1079252" cy="1077536"/>
            <a:chOff x="2789370" y="4864884"/>
            <a:chExt cx="1079252" cy="1077536"/>
          </a:xfrm>
        </p:grpSpPr>
        <p:sp>
          <p:nvSpPr>
            <p:cNvPr id="699" name="Rectangle 698"/>
            <p:cNvSpPr/>
            <p:nvPr/>
          </p:nvSpPr>
          <p:spPr>
            <a:xfrm>
              <a:off x="2789370" y="4864884"/>
              <a:ext cx="1079252" cy="107753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0" name="Oval 699"/>
            <p:cNvSpPr/>
            <p:nvPr/>
          </p:nvSpPr>
          <p:spPr>
            <a:xfrm>
              <a:off x="2864060" y="4929300"/>
              <a:ext cx="210620" cy="231168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701" name="Oval 700"/>
            <p:cNvSpPr/>
            <p:nvPr/>
          </p:nvSpPr>
          <p:spPr>
            <a:xfrm>
              <a:off x="3584060" y="4929300"/>
              <a:ext cx="210620" cy="231168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702" name="Oval 701"/>
            <p:cNvSpPr/>
            <p:nvPr/>
          </p:nvSpPr>
          <p:spPr>
            <a:xfrm>
              <a:off x="2863312" y="5649300"/>
              <a:ext cx="210620" cy="231168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703" name="Oval 702"/>
            <p:cNvSpPr/>
            <p:nvPr/>
          </p:nvSpPr>
          <p:spPr>
            <a:xfrm>
              <a:off x="3583312" y="5649300"/>
              <a:ext cx="210620" cy="231168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</p:grpSp>
      <p:grpSp>
        <p:nvGrpSpPr>
          <p:cNvPr id="812" name="Group 811"/>
          <p:cNvGrpSpPr/>
          <p:nvPr/>
        </p:nvGrpSpPr>
        <p:grpSpPr>
          <a:xfrm>
            <a:off x="6655407" y="2846019"/>
            <a:ext cx="360000" cy="1440000"/>
            <a:chOff x="2710460" y="705919"/>
            <a:chExt cx="360000" cy="1440000"/>
          </a:xfrm>
        </p:grpSpPr>
        <p:grpSp>
          <p:nvGrpSpPr>
            <p:cNvPr id="813" name="Group 812"/>
            <p:cNvGrpSpPr/>
            <p:nvPr/>
          </p:nvGrpSpPr>
          <p:grpSpPr>
            <a:xfrm>
              <a:off x="2710460" y="705919"/>
              <a:ext cx="360000" cy="1440000"/>
              <a:chOff x="2710460" y="705919"/>
              <a:chExt cx="360000" cy="1440000"/>
            </a:xfrm>
          </p:grpSpPr>
          <p:sp>
            <p:nvSpPr>
              <p:cNvPr id="817" name="Rectangle 816"/>
              <p:cNvSpPr/>
              <p:nvPr/>
            </p:nvSpPr>
            <p:spPr>
              <a:xfrm>
                <a:off x="2710460" y="705919"/>
                <a:ext cx="360000" cy="144000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8" name="Oval 817"/>
              <p:cNvSpPr/>
              <p:nvPr/>
            </p:nvSpPr>
            <p:spPr>
              <a:xfrm>
                <a:off x="2785150" y="770335"/>
                <a:ext cx="210620" cy="231168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819" name="Oval 818"/>
              <p:cNvSpPr/>
              <p:nvPr/>
            </p:nvSpPr>
            <p:spPr>
              <a:xfrm>
                <a:off x="2784402" y="1850335"/>
                <a:ext cx="210620" cy="231168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814" name="Rectangle: Rounded Corners 813"/>
            <p:cNvSpPr/>
            <p:nvPr/>
          </p:nvSpPr>
          <p:spPr>
            <a:xfrm>
              <a:off x="2784402" y="1078706"/>
              <a:ext cx="210620" cy="697707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R10k</a:t>
              </a:r>
            </a:p>
          </p:txBody>
        </p:sp>
        <p:sp>
          <p:nvSpPr>
            <p:cNvPr id="815" name="Freeform: Shape 814"/>
            <p:cNvSpPr/>
            <p:nvPr/>
          </p:nvSpPr>
          <p:spPr>
            <a:xfrm>
              <a:off x="2890838" y="892969"/>
              <a:ext cx="0" cy="178594"/>
            </a:xfrm>
            <a:custGeom>
              <a:avLst/>
              <a:gdLst>
                <a:gd name="connsiteX0" fmla="*/ 0 w 0"/>
                <a:gd name="connsiteY0" fmla="*/ 0 h 178594"/>
                <a:gd name="connsiteX1" fmla="*/ 0 w 0"/>
                <a:gd name="connsiteY1" fmla="*/ 178594 h 178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78594">
                  <a:moveTo>
                    <a:pt x="0" y="0"/>
                  </a:moveTo>
                  <a:lnTo>
                    <a:pt x="0" y="178594"/>
                  </a:ln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6" name="Freeform: Shape 815"/>
            <p:cNvSpPr/>
            <p:nvPr/>
          </p:nvSpPr>
          <p:spPr>
            <a:xfrm>
              <a:off x="2895600" y="1776413"/>
              <a:ext cx="0" cy="188118"/>
            </a:xfrm>
            <a:custGeom>
              <a:avLst/>
              <a:gdLst>
                <a:gd name="connsiteX0" fmla="*/ 0 w 0"/>
                <a:gd name="connsiteY0" fmla="*/ 188118 h 188118"/>
                <a:gd name="connsiteX1" fmla="*/ 0 w 0"/>
                <a:gd name="connsiteY1" fmla="*/ 0 h 188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88118">
                  <a:moveTo>
                    <a:pt x="0" y="188118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36" name="Group 835"/>
          <p:cNvGrpSpPr/>
          <p:nvPr/>
        </p:nvGrpSpPr>
        <p:grpSpPr>
          <a:xfrm rot="5400000">
            <a:off x="8258394" y="3029529"/>
            <a:ext cx="360000" cy="1440000"/>
            <a:chOff x="2710460" y="705919"/>
            <a:chExt cx="360000" cy="1440000"/>
          </a:xfrm>
        </p:grpSpPr>
        <p:grpSp>
          <p:nvGrpSpPr>
            <p:cNvPr id="837" name="Group 836"/>
            <p:cNvGrpSpPr/>
            <p:nvPr/>
          </p:nvGrpSpPr>
          <p:grpSpPr>
            <a:xfrm>
              <a:off x="2710460" y="705919"/>
              <a:ext cx="360000" cy="1440000"/>
              <a:chOff x="2710460" y="705919"/>
              <a:chExt cx="360000" cy="1440000"/>
            </a:xfrm>
          </p:grpSpPr>
          <p:sp>
            <p:nvSpPr>
              <p:cNvPr id="841" name="Rectangle 840"/>
              <p:cNvSpPr/>
              <p:nvPr/>
            </p:nvSpPr>
            <p:spPr>
              <a:xfrm>
                <a:off x="2710460" y="705919"/>
                <a:ext cx="360000" cy="144000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2" name="Oval 841"/>
              <p:cNvSpPr/>
              <p:nvPr/>
            </p:nvSpPr>
            <p:spPr>
              <a:xfrm>
                <a:off x="2785150" y="770335"/>
                <a:ext cx="210620" cy="231168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843" name="Oval 842"/>
              <p:cNvSpPr/>
              <p:nvPr/>
            </p:nvSpPr>
            <p:spPr>
              <a:xfrm>
                <a:off x="2784402" y="1850335"/>
                <a:ext cx="210620" cy="231168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838" name="Rectangle: Rounded Corners 837"/>
            <p:cNvSpPr/>
            <p:nvPr/>
          </p:nvSpPr>
          <p:spPr>
            <a:xfrm>
              <a:off x="2784402" y="1078706"/>
              <a:ext cx="210620" cy="697707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R10k</a:t>
              </a:r>
            </a:p>
          </p:txBody>
        </p:sp>
        <p:sp>
          <p:nvSpPr>
            <p:cNvPr id="839" name="Freeform: Shape 838"/>
            <p:cNvSpPr/>
            <p:nvPr/>
          </p:nvSpPr>
          <p:spPr>
            <a:xfrm>
              <a:off x="2890838" y="892969"/>
              <a:ext cx="0" cy="178594"/>
            </a:xfrm>
            <a:custGeom>
              <a:avLst/>
              <a:gdLst>
                <a:gd name="connsiteX0" fmla="*/ 0 w 0"/>
                <a:gd name="connsiteY0" fmla="*/ 0 h 178594"/>
                <a:gd name="connsiteX1" fmla="*/ 0 w 0"/>
                <a:gd name="connsiteY1" fmla="*/ 178594 h 178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78594">
                  <a:moveTo>
                    <a:pt x="0" y="0"/>
                  </a:moveTo>
                  <a:lnTo>
                    <a:pt x="0" y="178594"/>
                  </a:ln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0" name="Freeform: Shape 839"/>
            <p:cNvSpPr/>
            <p:nvPr/>
          </p:nvSpPr>
          <p:spPr>
            <a:xfrm>
              <a:off x="2895600" y="1776413"/>
              <a:ext cx="0" cy="188118"/>
            </a:xfrm>
            <a:custGeom>
              <a:avLst/>
              <a:gdLst>
                <a:gd name="connsiteX0" fmla="*/ 0 w 0"/>
                <a:gd name="connsiteY0" fmla="*/ 188118 h 188118"/>
                <a:gd name="connsiteX1" fmla="*/ 0 w 0"/>
                <a:gd name="connsiteY1" fmla="*/ 0 h 188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88118">
                  <a:moveTo>
                    <a:pt x="0" y="188118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60" name="Group 859"/>
          <p:cNvGrpSpPr/>
          <p:nvPr/>
        </p:nvGrpSpPr>
        <p:grpSpPr>
          <a:xfrm>
            <a:off x="8095209" y="1405501"/>
            <a:ext cx="1079252" cy="1077536"/>
            <a:chOff x="2789370" y="4864884"/>
            <a:chExt cx="1079252" cy="1077536"/>
          </a:xfrm>
        </p:grpSpPr>
        <p:sp>
          <p:nvSpPr>
            <p:cNvPr id="861" name="Rectangle 860"/>
            <p:cNvSpPr/>
            <p:nvPr/>
          </p:nvSpPr>
          <p:spPr>
            <a:xfrm>
              <a:off x="2789370" y="4864884"/>
              <a:ext cx="1079252" cy="107753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2" name="Oval 861"/>
            <p:cNvSpPr/>
            <p:nvPr/>
          </p:nvSpPr>
          <p:spPr>
            <a:xfrm>
              <a:off x="2864060" y="4929300"/>
              <a:ext cx="210620" cy="231168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863" name="Oval 862"/>
            <p:cNvSpPr/>
            <p:nvPr/>
          </p:nvSpPr>
          <p:spPr>
            <a:xfrm>
              <a:off x="3584060" y="4929300"/>
              <a:ext cx="210620" cy="231168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864" name="Oval 863"/>
            <p:cNvSpPr/>
            <p:nvPr/>
          </p:nvSpPr>
          <p:spPr>
            <a:xfrm>
              <a:off x="2863312" y="5649300"/>
              <a:ext cx="210620" cy="231168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865" name="Oval 864"/>
            <p:cNvSpPr/>
            <p:nvPr/>
          </p:nvSpPr>
          <p:spPr>
            <a:xfrm>
              <a:off x="3583312" y="5649300"/>
              <a:ext cx="210620" cy="231168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</p:grpSp>
      <p:sp>
        <p:nvSpPr>
          <p:cNvPr id="248" name="Freeform: Shape 247"/>
          <p:cNvSpPr/>
          <p:nvPr/>
        </p:nvSpPr>
        <p:spPr>
          <a:xfrm>
            <a:off x="7915275" y="3739323"/>
            <a:ext cx="1447800" cy="365951"/>
          </a:xfrm>
          <a:custGeom>
            <a:avLst/>
            <a:gdLst>
              <a:gd name="connsiteX0" fmla="*/ 0 w 1447800"/>
              <a:gd name="connsiteY0" fmla="*/ 0 h 709612"/>
              <a:gd name="connsiteX1" fmla="*/ 0 w 1447800"/>
              <a:gd name="connsiteY1" fmla="*/ 709612 h 709612"/>
              <a:gd name="connsiteX2" fmla="*/ 1447800 w 1447800"/>
              <a:gd name="connsiteY2" fmla="*/ 709612 h 709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47800" h="709612">
                <a:moveTo>
                  <a:pt x="0" y="0"/>
                </a:moveTo>
                <a:lnTo>
                  <a:pt x="0" y="709612"/>
                </a:lnTo>
                <a:lnTo>
                  <a:pt x="1447800" y="709612"/>
                </a:ln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Freeform: Shape 249"/>
          <p:cNvSpPr/>
          <p:nvPr/>
        </p:nvSpPr>
        <p:spPr>
          <a:xfrm>
            <a:off x="6443663" y="1571625"/>
            <a:ext cx="385762" cy="1443038"/>
          </a:xfrm>
          <a:custGeom>
            <a:avLst/>
            <a:gdLst>
              <a:gd name="connsiteX0" fmla="*/ 385762 w 385762"/>
              <a:gd name="connsiteY0" fmla="*/ 1443038 h 1443038"/>
              <a:gd name="connsiteX1" fmla="*/ 385762 w 385762"/>
              <a:gd name="connsiteY1" fmla="*/ 0 h 1443038"/>
              <a:gd name="connsiteX2" fmla="*/ 0 w 385762"/>
              <a:gd name="connsiteY2" fmla="*/ 0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5762" h="1443038">
                <a:moveTo>
                  <a:pt x="385762" y="1443038"/>
                </a:moveTo>
                <a:lnTo>
                  <a:pt x="385762" y="0"/>
                </a:lnTo>
                <a:lnTo>
                  <a:pt x="0" y="0"/>
                </a:ln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Freeform: Shape 250"/>
          <p:cNvSpPr/>
          <p:nvPr/>
        </p:nvSpPr>
        <p:spPr>
          <a:xfrm>
            <a:off x="6462713" y="2295525"/>
            <a:ext cx="361950" cy="0"/>
          </a:xfrm>
          <a:custGeom>
            <a:avLst/>
            <a:gdLst>
              <a:gd name="connsiteX0" fmla="*/ 0 w 361950"/>
              <a:gd name="connsiteY0" fmla="*/ 0 h 0"/>
              <a:gd name="connsiteX1" fmla="*/ 361950 w 36195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61950">
                <a:moveTo>
                  <a:pt x="0" y="0"/>
                </a:moveTo>
                <a:lnTo>
                  <a:pt x="361950" y="0"/>
                </a:ln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Freeform: Shape 251"/>
          <p:cNvSpPr/>
          <p:nvPr/>
        </p:nvSpPr>
        <p:spPr>
          <a:xfrm>
            <a:off x="6462713" y="4090988"/>
            <a:ext cx="376237" cy="0"/>
          </a:xfrm>
          <a:custGeom>
            <a:avLst/>
            <a:gdLst>
              <a:gd name="connsiteX0" fmla="*/ 0 w 376237"/>
              <a:gd name="connsiteY0" fmla="*/ 0 h 0"/>
              <a:gd name="connsiteX1" fmla="*/ 376237 w 376237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76237">
                <a:moveTo>
                  <a:pt x="0" y="0"/>
                </a:moveTo>
                <a:lnTo>
                  <a:pt x="376237" y="0"/>
                </a:ln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Freeform: Shape 252"/>
          <p:cNvSpPr/>
          <p:nvPr/>
        </p:nvSpPr>
        <p:spPr>
          <a:xfrm>
            <a:off x="6827520" y="1569720"/>
            <a:ext cx="365760" cy="0"/>
          </a:xfrm>
          <a:custGeom>
            <a:avLst/>
            <a:gdLst>
              <a:gd name="connsiteX0" fmla="*/ 0 w 365760"/>
              <a:gd name="connsiteY0" fmla="*/ 0 h 0"/>
              <a:gd name="connsiteX1" fmla="*/ 365760 w 36576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65760">
                <a:moveTo>
                  <a:pt x="0" y="0"/>
                </a:moveTo>
                <a:lnTo>
                  <a:pt x="365760" y="0"/>
                </a:ln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66" name="Group 865"/>
          <p:cNvGrpSpPr/>
          <p:nvPr/>
        </p:nvGrpSpPr>
        <p:grpSpPr>
          <a:xfrm rot="5400000">
            <a:off x="8258073" y="2672439"/>
            <a:ext cx="360000" cy="1440000"/>
            <a:chOff x="2710460" y="705919"/>
            <a:chExt cx="360000" cy="1440000"/>
          </a:xfrm>
        </p:grpSpPr>
        <p:grpSp>
          <p:nvGrpSpPr>
            <p:cNvPr id="867" name="Group 866"/>
            <p:cNvGrpSpPr/>
            <p:nvPr/>
          </p:nvGrpSpPr>
          <p:grpSpPr>
            <a:xfrm>
              <a:off x="2710460" y="705919"/>
              <a:ext cx="360000" cy="1440000"/>
              <a:chOff x="2710460" y="705919"/>
              <a:chExt cx="360000" cy="1440000"/>
            </a:xfrm>
          </p:grpSpPr>
          <p:sp>
            <p:nvSpPr>
              <p:cNvPr id="871" name="Rectangle 870"/>
              <p:cNvSpPr/>
              <p:nvPr/>
            </p:nvSpPr>
            <p:spPr>
              <a:xfrm>
                <a:off x="2710460" y="705919"/>
                <a:ext cx="360000" cy="144000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2" name="Oval 871"/>
              <p:cNvSpPr/>
              <p:nvPr/>
            </p:nvSpPr>
            <p:spPr>
              <a:xfrm>
                <a:off x="2785150" y="770335"/>
                <a:ext cx="210620" cy="231168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873" name="Oval 872"/>
              <p:cNvSpPr/>
              <p:nvPr/>
            </p:nvSpPr>
            <p:spPr>
              <a:xfrm>
                <a:off x="2784402" y="1850335"/>
                <a:ext cx="210620" cy="231168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868" name="Rectangle: Rounded Corners 867"/>
            <p:cNvSpPr/>
            <p:nvPr/>
          </p:nvSpPr>
          <p:spPr>
            <a:xfrm>
              <a:off x="2784402" y="1078706"/>
              <a:ext cx="210620" cy="697707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R10k</a:t>
              </a:r>
            </a:p>
          </p:txBody>
        </p:sp>
        <p:sp>
          <p:nvSpPr>
            <p:cNvPr id="869" name="Freeform: Shape 868"/>
            <p:cNvSpPr/>
            <p:nvPr/>
          </p:nvSpPr>
          <p:spPr>
            <a:xfrm>
              <a:off x="2890838" y="892969"/>
              <a:ext cx="0" cy="178594"/>
            </a:xfrm>
            <a:custGeom>
              <a:avLst/>
              <a:gdLst>
                <a:gd name="connsiteX0" fmla="*/ 0 w 0"/>
                <a:gd name="connsiteY0" fmla="*/ 0 h 178594"/>
                <a:gd name="connsiteX1" fmla="*/ 0 w 0"/>
                <a:gd name="connsiteY1" fmla="*/ 178594 h 178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78594">
                  <a:moveTo>
                    <a:pt x="0" y="0"/>
                  </a:moveTo>
                  <a:lnTo>
                    <a:pt x="0" y="178594"/>
                  </a:ln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0" name="Freeform: Shape 869"/>
            <p:cNvSpPr/>
            <p:nvPr/>
          </p:nvSpPr>
          <p:spPr>
            <a:xfrm>
              <a:off x="2895600" y="1776413"/>
              <a:ext cx="0" cy="188118"/>
            </a:xfrm>
            <a:custGeom>
              <a:avLst/>
              <a:gdLst>
                <a:gd name="connsiteX0" fmla="*/ 0 w 0"/>
                <a:gd name="connsiteY0" fmla="*/ 188118 h 188118"/>
                <a:gd name="connsiteX1" fmla="*/ 0 w 0"/>
                <a:gd name="connsiteY1" fmla="*/ 0 h 188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88118">
                  <a:moveTo>
                    <a:pt x="0" y="188118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4" name="Freeform: Shape 253"/>
          <p:cNvSpPr/>
          <p:nvPr/>
        </p:nvSpPr>
        <p:spPr>
          <a:xfrm>
            <a:off x="6835140" y="3028950"/>
            <a:ext cx="2526030" cy="0"/>
          </a:xfrm>
          <a:custGeom>
            <a:avLst/>
            <a:gdLst>
              <a:gd name="connsiteX0" fmla="*/ 2526030 w 2526030"/>
              <a:gd name="connsiteY0" fmla="*/ 0 h 0"/>
              <a:gd name="connsiteX1" fmla="*/ 0 w 252603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26030">
                <a:moveTo>
                  <a:pt x="2526030" y="0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Freeform: Shape 254"/>
          <p:cNvSpPr/>
          <p:nvPr/>
        </p:nvSpPr>
        <p:spPr>
          <a:xfrm>
            <a:off x="8983980" y="2308860"/>
            <a:ext cx="0" cy="704850"/>
          </a:xfrm>
          <a:custGeom>
            <a:avLst/>
            <a:gdLst>
              <a:gd name="connsiteX0" fmla="*/ 0 w 0"/>
              <a:gd name="connsiteY0" fmla="*/ 704850 h 704850"/>
              <a:gd name="connsiteX1" fmla="*/ 0 w 0"/>
              <a:gd name="connsiteY1" fmla="*/ 0 h 704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704850">
                <a:moveTo>
                  <a:pt x="0" y="704850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Freeform: Shape 287"/>
          <p:cNvSpPr/>
          <p:nvPr/>
        </p:nvSpPr>
        <p:spPr>
          <a:xfrm>
            <a:off x="8964930" y="3745230"/>
            <a:ext cx="400050" cy="0"/>
          </a:xfrm>
          <a:custGeom>
            <a:avLst/>
            <a:gdLst>
              <a:gd name="connsiteX0" fmla="*/ 0 w 400050"/>
              <a:gd name="connsiteY0" fmla="*/ 0 h 0"/>
              <a:gd name="connsiteX1" fmla="*/ 400050 w 40005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00050">
                <a:moveTo>
                  <a:pt x="0" y="0"/>
                </a:moveTo>
                <a:lnTo>
                  <a:pt x="400050" y="0"/>
                </a:ln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Freeform: Shape 288"/>
          <p:cNvSpPr/>
          <p:nvPr/>
        </p:nvSpPr>
        <p:spPr>
          <a:xfrm>
            <a:off x="8961120" y="3387090"/>
            <a:ext cx="396240" cy="0"/>
          </a:xfrm>
          <a:custGeom>
            <a:avLst/>
            <a:gdLst>
              <a:gd name="connsiteX0" fmla="*/ 0 w 396240"/>
              <a:gd name="connsiteY0" fmla="*/ 0 h 0"/>
              <a:gd name="connsiteX1" fmla="*/ 396240 w 39624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96240">
                <a:moveTo>
                  <a:pt x="0" y="0"/>
                </a:moveTo>
                <a:lnTo>
                  <a:pt x="396240" y="0"/>
                </a:ln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Freeform: Shape 290"/>
          <p:cNvSpPr/>
          <p:nvPr/>
        </p:nvSpPr>
        <p:spPr>
          <a:xfrm>
            <a:off x="7525820" y="2301411"/>
            <a:ext cx="739740" cy="369870"/>
          </a:xfrm>
          <a:custGeom>
            <a:avLst/>
            <a:gdLst>
              <a:gd name="connsiteX0" fmla="*/ 739740 w 739740"/>
              <a:gd name="connsiteY0" fmla="*/ 0 h 369870"/>
              <a:gd name="connsiteX1" fmla="*/ 0 w 739740"/>
              <a:gd name="connsiteY1" fmla="*/ 0 h 369870"/>
              <a:gd name="connsiteX2" fmla="*/ 0 w 739740"/>
              <a:gd name="connsiteY2" fmla="*/ 369870 h 369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9740" h="369870">
                <a:moveTo>
                  <a:pt x="739740" y="0"/>
                </a:moveTo>
                <a:lnTo>
                  <a:pt x="0" y="0"/>
                </a:lnTo>
                <a:lnTo>
                  <a:pt x="0" y="369870"/>
                </a:ln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Freeform: Shape 291"/>
          <p:cNvSpPr/>
          <p:nvPr/>
        </p:nvSpPr>
        <p:spPr>
          <a:xfrm>
            <a:off x="6847726" y="3395609"/>
            <a:ext cx="1058238" cy="688369"/>
          </a:xfrm>
          <a:custGeom>
            <a:avLst/>
            <a:gdLst>
              <a:gd name="connsiteX0" fmla="*/ 1058238 w 1058238"/>
              <a:gd name="connsiteY0" fmla="*/ 0 h 688369"/>
              <a:gd name="connsiteX1" fmla="*/ 339047 w 1058238"/>
              <a:gd name="connsiteY1" fmla="*/ 0 h 688369"/>
              <a:gd name="connsiteX2" fmla="*/ 339047 w 1058238"/>
              <a:gd name="connsiteY2" fmla="*/ 688369 h 688369"/>
              <a:gd name="connsiteX3" fmla="*/ 0 w 1058238"/>
              <a:gd name="connsiteY3" fmla="*/ 688369 h 688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8238" h="688369">
                <a:moveTo>
                  <a:pt x="1058238" y="0"/>
                </a:moveTo>
                <a:lnTo>
                  <a:pt x="339047" y="0"/>
                </a:lnTo>
                <a:lnTo>
                  <a:pt x="339047" y="688369"/>
                </a:lnTo>
                <a:lnTo>
                  <a:pt x="0" y="688369"/>
                </a:ln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Freeform: Shape 292"/>
          <p:cNvSpPr/>
          <p:nvPr/>
        </p:nvSpPr>
        <p:spPr>
          <a:xfrm>
            <a:off x="7520683" y="2676418"/>
            <a:ext cx="395555" cy="1428108"/>
          </a:xfrm>
          <a:custGeom>
            <a:avLst/>
            <a:gdLst>
              <a:gd name="connsiteX0" fmla="*/ 0 w 395555"/>
              <a:gd name="connsiteY0" fmla="*/ 0 h 1428108"/>
              <a:gd name="connsiteX1" fmla="*/ 0 w 395555"/>
              <a:gd name="connsiteY1" fmla="*/ 1428108 h 1428108"/>
              <a:gd name="connsiteX2" fmla="*/ 395555 w 395555"/>
              <a:gd name="connsiteY2" fmla="*/ 1428108 h 1428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5555" h="1428108">
                <a:moveTo>
                  <a:pt x="0" y="0"/>
                </a:moveTo>
                <a:lnTo>
                  <a:pt x="0" y="1428108"/>
                </a:lnTo>
                <a:lnTo>
                  <a:pt x="395555" y="1428108"/>
                </a:ln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973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583312" y="620554"/>
            <a:ext cx="2372116" cy="3694439"/>
            <a:chOff x="5666166" y="601038"/>
            <a:chExt cx="2372116" cy="3694439"/>
          </a:xfrm>
        </p:grpSpPr>
        <p:sp>
          <p:nvSpPr>
            <p:cNvPr id="5" name="Rectangle 4"/>
            <p:cNvSpPr/>
            <p:nvPr/>
          </p:nvSpPr>
          <p:spPr>
            <a:xfrm>
              <a:off x="5771476" y="601038"/>
              <a:ext cx="2188396" cy="367110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5667662" y="1456563"/>
              <a:ext cx="210620" cy="231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7827662" y="1456563"/>
              <a:ext cx="210620" cy="231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5667662" y="1816563"/>
              <a:ext cx="210620" cy="231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7827662" y="1816563"/>
              <a:ext cx="210620" cy="231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5666914" y="2176563"/>
              <a:ext cx="210620" cy="231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7826914" y="2176563"/>
              <a:ext cx="210620" cy="231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5666914" y="2536563"/>
              <a:ext cx="210620" cy="231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7826914" y="2536563"/>
              <a:ext cx="210620" cy="231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5666914" y="2896563"/>
              <a:ext cx="210620" cy="231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7826914" y="2896563"/>
              <a:ext cx="210620" cy="231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5666914" y="3256563"/>
              <a:ext cx="210620" cy="231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7826914" y="3256563"/>
              <a:ext cx="210620" cy="231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5666166" y="3616563"/>
              <a:ext cx="210620" cy="231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7826166" y="3616563"/>
              <a:ext cx="210620" cy="231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5666166" y="3976563"/>
              <a:ext cx="210620" cy="231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7826166" y="3976563"/>
              <a:ext cx="210620" cy="231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 flipH="1">
              <a:off x="5824323" y="1401467"/>
              <a:ext cx="525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RST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 flipH="1">
              <a:off x="5824322" y="1763935"/>
              <a:ext cx="8740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ADC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 flipH="1">
              <a:off x="5829122" y="2100359"/>
              <a:ext cx="8740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EN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 flipH="1">
              <a:off x="5833922" y="2458149"/>
              <a:ext cx="8740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Gpio16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 flipH="1">
              <a:off x="5851526" y="2827481"/>
              <a:ext cx="8740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Gpio14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 flipH="1">
              <a:off x="5824321" y="3159526"/>
              <a:ext cx="8740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Gpio12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 flipH="1">
              <a:off x="5824320" y="3542815"/>
              <a:ext cx="8740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Gpio13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 flipH="1">
              <a:off x="5833921" y="3898149"/>
              <a:ext cx="8740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Vcc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 flipH="1">
              <a:off x="7288405" y="1407074"/>
              <a:ext cx="525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TX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 flipH="1">
              <a:off x="7295256" y="1731027"/>
              <a:ext cx="525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RX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 flipH="1">
              <a:off x="6850728" y="2098149"/>
              <a:ext cx="963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Gpio5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 flipH="1">
              <a:off x="6864429" y="2483935"/>
              <a:ext cx="963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Gpio4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 flipH="1">
              <a:off x="6864428" y="2834908"/>
              <a:ext cx="963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Gpio0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 flipH="1">
              <a:off x="6864427" y="3189386"/>
              <a:ext cx="963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Gpio2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 flipH="1">
              <a:off x="6867615" y="3547481"/>
              <a:ext cx="963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Gpio15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 flipH="1">
              <a:off x="6864427" y="3926145"/>
              <a:ext cx="963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err="1"/>
                <a:t>Gnd</a:t>
              </a:r>
              <a:endParaRPr 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583805" y="615596"/>
              <a:ext cx="5612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TOP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 flipH="1">
            <a:off x="844909" y="619969"/>
            <a:ext cx="2372116" cy="3695024"/>
            <a:chOff x="5666166" y="600453"/>
            <a:chExt cx="2372116" cy="3695024"/>
          </a:xfrm>
        </p:grpSpPr>
        <p:sp>
          <p:nvSpPr>
            <p:cNvPr id="40" name="Rectangle 39"/>
            <p:cNvSpPr/>
            <p:nvPr/>
          </p:nvSpPr>
          <p:spPr>
            <a:xfrm>
              <a:off x="5771476" y="601038"/>
              <a:ext cx="2188396" cy="367110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5667662" y="1456563"/>
              <a:ext cx="210620" cy="231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7827662" y="1456563"/>
              <a:ext cx="210620" cy="231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43" name="Oval 42"/>
            <p:cNvSpPr/>
            <p:nvPr/>
          </p:nvSpPr>
          <p:spPr>
            <a:xfrm>
              <a:off x="5667662" y="1816563"/>
              <a:ext cx="210620" cy="231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44" name="Oval 43"/>
            <p:cNvSpPr/>
            <p:nvPr/>
          </p:nvSpPr>
          <p:spPr>
            <a:xfrm>
              <a:off x="7827662" y="1816563"/>
              <a:ext cx="210620" cy="231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45" name="Oval 44"/>
            <p:cNvSpPr/>
            <p:nvPr/>
          </p:nvSpPr>
          <p:spPr>
            <a:xfrm>
              <a:off x="5666914" y="2176563"/>
              <a:ext cx="210620" cy="231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46" name="Oval 45"/>
            <p:cNvSpPr/>
            <p:nvPr/>
          </p:nvSpPr>
          <p:spPr>
            <a:xfrm>
              <a:off x="7826914" y="2176563"/>
              <a:ext cx="210620" cy="231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47" name="Oval 46"/>
            <p:cNvSpPr/>
            <p:nvPr/>
          </p:nvSpPr>
          <p:spPr>
            <a:xfrm>
              <a:off x="5666914" y="2536563"/>
              <a:ext cx="210620" cy="231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7826914" y="2536563"/>
              <a:ext cx="210620" cy="231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49" name="Oval 48"/>
            <p:cNvSpPr/>
            <p:nvPr/>
          </p:nvSpPr>
          <p:spPr>
            <a:xfrm>
              <a:off x="5666914" y="2896563"/>
              <a:ext cx="210620" cy="231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50" name="Oval 49"/>
            <p:cNvSpPr/>
            <p:nvPr/>
          </p:nvSpPr>
          <p:spPr>
            <a:xfrm>
              <a:off x="7826914" y="2896563"/>
              <a:ext cx="210620" cy="231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51" name="Oval 50"/>
            <p:cNvSpPr/>
            <p:nvPr/>
          </p:nvSpPr>
          <p:spPr>
            <a:xfrm>
              <a:off x="5666914" y="3256563"/>
              <a:ext cx="210620" cy="231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52" name="Oval 51"/>
            <p:cNvSpPr/>
            <p:nvPr/>
          </p:nvSpPr>
          <p:spPr>
            <a:xfrm>
              <a:off x="7826914" y="3256563"/>
              <a:ext cx="210620" cy="231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53" name="Oval 52"/>
            <p:cNvSpPr/>
            <p:nvPr/>
          </p:nvSpPr>
          <p:spPr>
            <a:xfrm>
              <a:off x="5666166" y="3616563"/>
              <a:ext cx="210620" cy="231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7826166" y="3616563"/>
              <a:ext cx="210620" cy="231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55" name="Oval 54"/>
            <p:cNvSpPr/>
            <p:nvPr/>
          </p:nvSpPr>
          <p:spPr>
            <a:xfrm>
              <a:off x="5666166" y="3976563"/>
              <a:ext cx="210620" cy="231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7826166" y="3976563"/>
              <a:ext cx="210620" cy="231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 flipH="1">
              <a:off x="5824323" y="1401467"/>
              <a:ext cx="525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RST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 flipH="1">
              <a:off x="5824322" y="1763935"/>
              <a:ext cx="8740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ADC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 flipH="1">
              <a:off x="5829122" y="2100359"/>
              <a:ext cx="8740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EN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 flipH="1">
              <a:off x="5833922" y="2458149"/>
              <a:ext cx="8740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Gpio16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 flipH="1">
              <a:off x="5851526" y="2827481"/>
              <a:ext cx="8740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Gpio14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 flipH="1">
              <a:off x="5824321" y="3159526"/>
              <a:ext cx="8740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Gpio12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 flipH="1">
              <a:off x="5824320" y="3542815"/>
              <a:ext cx="8740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Gpio13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 flipH="1">
              <a:off x="5833921" y="3898149"/>
              <a:ext cx="8740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err="1"/>
                <a:t>Vcc</a:t>
              </a:r>
              <a:endParaRPr lang="en-US" dirty="0"/>
            </a:p>
          </p:txBody>
        </p:sp>
        <p:sp>
          <p:nvSpPr>
            <p:cNvPr id="65" name="TextBox 64"/>
            <p:cNvSpPr txBox="1"/>
            <p:nvPr/>
          </p:nvSpPr>
          <p:spPr>
            <a:xfrm flipH="1">
              <a:off x="7288405" y="1407074"/>
              <a:ext cx="525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TX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 flipH="1">
              <a:off x="7295256" y="1731027"/>
              <a:ext cx="525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RX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 flipH="1">
              <a:off x="6850728" y="2098149"/>
              <a:ext cx="963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Gpio5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 flipH="1">
              <a:off x="6864429" y="2483935"/>
              <a:ext cx="963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Gpio4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 flipH="1">
              <a:off x="6864428" y="2834908"/>
              <a:ext cx="963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Gpio0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 flipH="1">
              <a:off x="6864427" y="3189386"/>
              <a:ext cx="963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Gpio2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 flipH="1">
              <a:off x="6867615" y="3547481"/>
              <a:ext cx="963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Gpio15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 flipH="1">
              <a:off x="6864427" y="3926145"/>
              <a:ext cx="963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Gnd</a:t>
              </a:r>
              <a:endParaRPr lang="en-US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6351305" y="600453"/>
              <a:ext cx="10262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BOTTOM</a:t>
              </a: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6707292" y="1004444"/>
            <a:ext cx="1359641" cy="2190845"/>
            <a:chOff x="4714401" y="3782117"/>
            <a:chExt cx="1359641" cy="2190845"/>
          </a:xfrm>
        </p:grpSpPr>
        <p:grpSp>
          <p:nvGrpSpPr>
            <p:cNvPr id="75" name="Group 74"/>
            <p:cNvGrpSpPr/>
            <p:nvPr/>
          </p:nvGrpSpPr>
          <p:grpSpPr>
            <a:xfrm rot="5400000">
              <a:off x="4808092" y="4168296"/>
              <a:ext cx="360000" cy="360000"/>
              <a:chOff x="2953821" y="1500026"/>
              <a:chExt cx="360000" cy="360000"/>
            </a:xfrm>
            <a:noFill/>
          </p:grpSpPr>
          <p:sp>
            <p:nvSpPr>
              <p:cNvPr id="98" name="Rectangle 97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Oval 98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76" name="Group 75"/>
            <p:cNvGrpSpPr/>
            <p:nvPr/>
          </p:nvGrpSpPr>
          <p:grpSpPr>
            <a:xfrm rot="5400000">
              <a:off x="4808092" y="4528296"/>
              <a:ext cx="360000" cy="360000"/>
              <a:chOff x="2953821" y="1500026"/>
              <a:chExt cx="360000" cy="360000"/>
            </a:xfrm>
            <a:noFill/>
          </p:grpSpPr>
          <p:sp>
            <p:nvSpPr>
              <p:cNvPr id="96" name="Rectangle 95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Oval 96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77" name="Group 76"/>
            <p:cNvGrpSpPr/>
            <p:nvPr/>
          </p:nvGrpSpPr>
          <p:grpSpPr>
            <a:xfrm rot="5400000">
              <a:off x="5539981" y="4888296"/>
              <a:ext cx="360000" cy="360000"/>
              <a:chOff x="2953821" y="1500026"/>
              <a:chExt cx="360000" cy="360000"/>
            </a:xfrm>
            <a:noFill/>
          </p:grpSpPr>
          <p:sp>
            <p:nvSpPr>
              <p:cNvPr id="94" name="Rectangle 93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78" name="TextBox 77"/>
            <p:cNvSpPr txBox="1"/>
            <p:nvPr/>
          </p:nvSpPr>
          <p:spPr>
            <a:xfrm>
              <a:off x="5469820" y="3782117"/>
              <a:ext cx="5620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DTR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5521186" y="4158482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RX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5519255" y="4523630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TX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714401" y="4883630"/>
              <a:ext cx="5000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Vcc</a:t>
              </a:r>
              <a:endParaRPr lang="en-US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5499618" y="5238964"/>
              <a:ext cx="5261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CTS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499846" y="5599018"/>
              <a:ext cx="5741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Gnd</a:t>
              </a:r>
              <a:endParaRPr lang="en-US" dirty="0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5168320" y="3804886"/>
              <a:ext cx="366850" cy="216341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 rot="5400000">
              <a:off x="5248851" y="3872711"/>
              <a:ext cx="210620" cy="231168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86" name="Oval 85"/>
            <p:cNvSpPr/>
            <p:nvPr/>
          </p:nvSpPr>
          <p:spPr>
            <a:xfrm rot="5400000">
              <a:off x="5248851" y="4232711"/>
              <a:ext cx="210620" cy="231168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87" name="Oval 86"/>
            <p:cNvSpPr/>
            <p:nvPr/>
          </p:nvSpPr>
          <p:spPr>
            <a:xfrm rot="5400000">
              <a:off x="5248851" y="4592711"/>
              <a:ext cx="210620" cy="231168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88" name="Oval 87"/>
            <p:cNvSpPr/>
            <p:nvPr/>
          </p:nvSpPr>
          <p:spPr>
            <a:xfrm rot="5400000">
              <a:off x="5248851" y="4952711"/>
              <a:ext cx="210620" cy="231168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89" name="Oval 88"/>
            <p:cNvSpPr/>
            <p:nvPr/>
          </p:nvSpPr>
          <p:spPr>
            <a:xfrm rot="5400000">
              <a:off x="5248851" y="5312711"/>
              <a:ext cx="210620" cy="231168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90" name="Oval 89"/>
            <p:cNvSpPr/>
            <p:nvPr/>
          </p:nvSpPr>
          <p:spPr>
            <a:xfrm rot="5400000">
              <a:off x="5248851" y="5672711"/>
              <a:ext cx="210620" cy="231168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grpSp>
          <p:nvGrpSpPr>
            <p:cNvPr id="91" name="Group 90"/>
            <p:cNvGrpSpPr/>
            <p:nvPr/>
          </p:nvGrpSpPr>
          <p:grpSpPr>
            <a:xfrm rot="5400000">
              <a:off x="4808092" y="5612962"/>
              <a:ext cx="360000" cy="360000"/>
              <a:chOff x="2953821" y="1500026"/>
              <a:chExt cx="360000" cy="360000"/>
            </a:xfrm>
            <a:noFill/>
          </p:grpSpPr>
          <p:sp>
            <p:nvSpPr>
              <p:cNvPr id="92" name="Rectangle 91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92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</p:grpSp>
      <p:grpSp>
        <p:nvGrpSpPr>
          <p:cNvPr id="100" name="Group 99"/>
          <p:cNvGrpSpPr/>
          <p:nvPr/>
        </p:nvGrpSpPr>
        <p:grpSpPr>
          <a:xfrm>
            <a:off x="8882357" y="1377895"/>
            <a:ext cx="720000" cy="1233702"/>
            <a:chOff x="1493008" y="3570902"/>
            <a:chExt cx="720000" cy="1233702"/>
          </a:xfrm>
        </p:grpSpPr>
        <p:grpSp>
          <p:nvGrpSpPr>
            <p:cNvPr id="101" name="Group 100"/>
            <p:cNvGrpSpPr/>
            <p:nvPr/>
          </p:nvGrpSpPr>
          <p:grpSpPr>
            <a:xfrm>
              <a:off x="1493008" y="3570902"/>
              <a:ext cx="720000" cy="1233702"/>
              <a:chOff x="7612202" y="4454978"/>
              <a:chExt cx="720000" cy="1233702"/>
            </a:xfrm>
          </p:grpSpPr>
          <p:sp>
            <p:nvSpPr>
              <p:cNvPr id="104" name="Rectangle 103"/>
              <p:cNvSpPr/>
              <p:nvPr/>
            </p:nvSpPr>
            <p:spPr>
              <a:xfrm>
                <a:off x="7612202" y="4454978"/>
                <a:ext cx="720000" cy="36000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/>
              <p:cNvSpPr/>
              <p:nvPr/>
            </p:nvSpPr>
            <p:spPr>
              <a:xfrm>
                <a:off x="7686892" y="4519394"/>
                <a:ext cx="210620" cy="231168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106" name="Oval 105"/>
              <p:cNvSpPr/>
              <p:nvPr/>
            </p:nvSpPr>
            <p:spPr>
              <a:xfrm>
                <a:off x="8046892" y="4519394"/>
                <a:ext cx="210620" cy="231168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  <p:grpSp>
            <p:nvGrpSpPr>
              <p:cNvPr id="107" name="Group 106"/>
              <p:cNvGrpSpPr/>
              <p:nvPr/>
            </p:nvGrpSpPr>
            <p:grpSpPr>
              <a:xfrm>
                <a:off x="7612202" y="4813605"/>
                <a:ext cx="360000" cy="360000"/>
                <a:chOff x="2953821" y="1500026"/>
                <a:chExt cx="360000" cy="360000"/>
              </a:xfrm>
              <a:noFill/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Oval 113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108" name="Group 107"/>
              <p:cNvGrpSpPr/>
              <p:nvPr/>
            </p:nvGrpSpPr>
            <p:grpSpPr>
              <a:xfrm>
                <a:off x="7972202" y="4813605"/>
                <a:ext cx="360000" cy="360000"/>
                <a:chOff x="2953821" y="1500026"/>
                <a:chExt cx="360000" cy="360000"/>
              </a:xfrm>
              <a:noFill/>
            </p:grpSpPr>
            <p:sp>
              <p:nvSpPr>
                <p:cNvPr id="111" name="Rectangle 110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Oval 111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sp>
            <p:nvSpPr>
              <p:cNvPr id="109" name="TextBox 108"/>
              <p:cNvSpPr txBox="1"/>
              <p:nvPr/>
            </p:nvSpPr>
            <p:spPr>
              <a:xfrm rot="16200000">
                <a:off x="7515242" y="5216916"/>
                <a:ext cx="5741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Gnd</a:t>
                </a:r>
                <a:endParaRPr lang="en-US" dirty="0"/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 rot="16200000">
                <a:off x="7859988" y="5216914"/>
                <a:ext cx="5609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VCC</a:t>
                </a:r>
              </a:p>
            </p:txBody>
          </p:sp>
        </p:grpSp>
        <p:sp>
          <p:nvSpPr>
            <p:cNvPr id="102" name="Rectangle 101"/>
            <p:cNvSpPr/>
            <p:nvPr/>
          </p:nvSpPr>
          <p:spPr>
            <a:xfrm>
              <a:off x="1627584" y="3703702"/>
              <a:ext cx="83835" cy="9320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1989797" y="3706769"/>
              <a:ext cx="83835" cy="9320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6957328" y="3639191"/>
            <a:ext cx="3241496" cy="2880000"/>
            <a:chOff x="2952325" y="1500026"/>
            <a:chExt cx="3241496" cy="2880000"/>
          </a:xfrm>
          <a:noFill/>
        </p:grpSpPr>
        <p:grpSp>
          <p:nvGrpSpPr>
            <p:cNvPr id="151" name="Group 150"/>
            <p:cNvGrpSpPr/>
            <p:nvPr/>
          </p:nvGrpSpPr>
          <p:grpSpPr>
            <a:xfrm>
              <a:off x="2953821" y="1500026"/>
              <a:ext cx="360000" cy="360000"/>
              <a:chOff x="2953821" y="1500026"/>
              <a:chExt cx="360000" cy="360000"/>
            </a:xfrm>
            <a:grpFill/>
          </p:grpSpPr>
          <p:sp>
            <p:nvSpPr>
              <p:cNvPr id="365" name="Rectangle 364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6" name="Oval 365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52" name="Group 151"/>
            <p:cNvGrpSpPr/>
            <p:nvPr/>
          </p:nvGrpSpPr>
          <p:grpSpPr>
            <a:xfrm>
              <a:off x="3313821" y="1500026"/>
              <a:ext cx="360000" cy="360000"/>
              <a:chOff x="2953821" y="1500026"/>
              <a:chExt cx="360000" cy="360000"/>
            </a:xfrm>
            <a:grpFill/>
          </p:grpSpPr>
          <p:sp>
            <p:nvSpPr>
              <p:cNvPr id="363" name="Rectangle 362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4" name="Oval 363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53" name="Group 152"/>
            <p:cNvGrpSpPr/>
            <p:nvPr/>
          </p:nvGrpSpPr>
          <p:grpSpPr>
            <a:xfrm>
              <a:off x="3673821" y="1500026"/>
              <a:ext cx="360000" cy="360000"/>
              <a:chOff x="2953821" y="1500026"/>
              <a:chExt cx="360000" cy="360000"/>
            </a:xfrm>
            <a:grpFill/>
          </p:grpSpPr>
          <p:sp>
            <p:nvSpPr>
              <p:cNvPr id="361" name="Rectangle 360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2" name="Oval 361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54" name="Group 153"/>
            <p:cNvGrpSpPr/>
            <p:nvPr/>
          </p:nvGrpSpPr>
          <p:grpSpPr>
            <a:xfrm>
              <a:off x="4033821" y="1500026"/>
              <a:ext cx="360000" cy="360000"/>
              <a:chOff x="2953821" y="1500026"/>
              <a:chExt cx="360000" cy="360000"/>
            </a:xfrm>
            <a:grpFill/>
          </p:grpSpPr>
          <p:sp>
            <p:nvSpPr>
              <p:cNvPr id="359" name="Rectangle 358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0" name="Oval 359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55" name="Group 154"/>
            <p:cNvGrpSpPr/>
            <p:nvPr/>
          </p:nvGrpSpPr>
          <p:grpSpPr>
            <a:xfrm>
              <a:off x="4393821" y="1500026"/>
              <a:ext cx="360000" cy="360000"/>
              <a:chOff x="2953821" y="1500026"/>
              <a:chExt cx="360000" cy="360000"/>
            </a:xfrm>
            <a:grpFill/>
          </p:grpSpPr>
          <p:sp>
            <p:nvSpPr>
              <p:cNvPr id="357" name="Rectangle 356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8" name="Oval 357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56" name="Group 155"/>
            <p:cNvGrpSpPr/>
            <p:nvPr/>
          </p:nvGrpSpPr>
          <p:grpSpPr>
            <a:xfrm>
              <a:off x="4753821" y="1500026"/>
              <a:ext cx="360000" cy="360000"/>
              <a:chOff x="2953821" y="1500026"/>
              <a:chExt cx="360000" cy="360000"/>
            </a:xfrm>
            <a:grpFill/>
          </p:grpSpPr>
          <p:sp>
            <p:nvSpPr>
              <p:cNvPr id="355" name="Rectangle 354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6" name="Oval 355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57" name="Group 156"/>
            <p:cNvGrpSpPr/>
            <p:nvPr/>
          </p:nvGrpSpPr>
          <p:grpSpPr>
            <a:xfrm>
              <a:off x="5113821" y="1500026"/>
              <a:ext cx="360000" cy="360000"/>
              <a:chOff x="2953821" y="1500026"/>
              <a:chExt cx="360000" cy="360000"/>
            </a:xfrm>
            <a:grpFill/>
          </p:grpSpPr>
          <p:sp>
            <p:nvSpPr>
              <p:cNvPr id="353" name="Rectangle 352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4" name="Oval 353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58" name="Group 157"/>
            <p:cNvGrpSpPr/>
            <p:nvPr/>
          </p:nvGrpSpPr>
          <p:grpSpPr>
            <a:xfrm>
              <a:off x="5473821" y="1500026"/>
              <a:ext cx="360000" cy="360000"/>
              <a:chOff x="2953821" y="1500026"/>
              <a:chExt cx="360000" cy="360000"/>
            </a:xfrm>
            <a:grpFill/>
          </p:grpSpPr>
          <p:sp>
            <p:nvSpPr>
              <p:cNvPr id="351" name="Rectangle 350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2" name="Oval 351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59" name="Group 158"/>
            <p:cNvGrpSpPr/>
            <p:nvPr/>
          </p:nvGrpSpPr>
          <p:grpSpPr>
            <a:xfrm>
              <a:off x="5833821" y="1500026"/>
              <a:ext cx="360000" cy="360000"/>
              <a:chOff x="2953821" y="1500026"/>
              <a:chExt cx="360000" cy="360000"/>
            </a:xfrm>
            <a:grpFill/>
          </p:grpSpPr>
          <p:sp>
            <p:nvSpPr>
              <p:cNvPr id="349" name="Rectangle 348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0" name="Oval 349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60" name="Group 159"/>
            <p:cNvGrpSpPr/>
            <p:nvPr/>
          </p:nvGrpSpPr>
          <p:grpSpPr>
            <a:xfrm>
              <a:off x="2953821" y="1860026"/>
              <a:ext cx="360000" cy="360000"/>
              <a:chOff x="2953821" y="1500026"/>
              <a:chExt cx="360000" cy="360000"/>
            </a:xfrm>
            <a:grpFill/>
          </p:grpSpPr>
          <p:sp>
            <p:nvSpPr>
              <p:cNvPr id="347" name="Rectangle 346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8" name="Oval 347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61" name="Group 160"/>
            <p:cNvGrpSpPr/>
            <p:nvPr/>
          </p:nvGrpSpPr>
          <p:grpSpPr>
            <a:xfrm>
              <a:off x="3313821" y="1860026"/>
              <a:ext cx="360000" cy="360000"/>
              <a:chOff x="2953821" y="1500026"/>
              <a:chExt cx="360000" cy="360000"/>
            </a:xfrm>
            <a:grpFill/>
          </p:grpSpPr>
          <p:sp>
            <p:nvSpPr>
              <p:cNvPr id="345" name="Rectangle 344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6" name="Oval 345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62" name="Group 161"/>
            <p:cNvGrpSpPr/>
            <p:nvPr/>
          </p:nvGrpSpPr>
          <p:grpSpPr>
            <a:xfrm>
              <a:off x="3673821" y="1860026"/>
              <a:ext cx="360000" cy="360000"/>
              <a:chOff x="2953821" y="1500026"/>
              <a:chExt cx="360000" cy="360000"/>
            </a:xfrm>
            <a:grpFill/>
          </p:grpSpPr>
          <p:sp>
            <p:nvSpPr>
              <p:cNvPr id="343" name="Rectangle 342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4" name="Oval 343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63" name="Group 162"/>
            <p:cNvGrpSpPr/>
            <p:nvPr/>
          </p:nvGrpSpPr>
          <p:grpSpPr>
            <a:xfrm>
              <a:off x="4033821" y="1860026"/>
              <a:ext cx="360000" cy="360000"/>
              <a:chOff x="2953821" y="1500026"/>
              <a:chExt cx="360000" cy="360000"/>
            </a:xfrm>
            <a:grpFill/>
          </p:grpSpPr>
          <p:sp>
            <p:nvSpPr>
              <p:cNvPr id="341" name="Rectangle 340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2" name="Oval 341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64" name="Group 163"/>
            <p:cNvGrpSpPr/>
            <p:nvPr/>
          </p:nvGrpSpPr>
          <p:grpSpPr>
            <a:xfrm>
              <a:off x="4393821" y="1860026"/>
              <a:ext cx="360000" cy="360000"/>
              <a:chOff x="2953821" y="1500026"/>
              <a:chExt cx="360000" cy="360000"/>
            </a:xfrm>
            <a:grpFill/>
          </p:grpSpPr>
          <p:sp>
            <p:nvSpPr>
              <p:cNvPr id="339" name="Rectangle 338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0" name="Oval 339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65" name="Group 164"/>
            <p:cNvGrpSpPr/>
            <p:nvPr/>
          </p:nvGrpSpPr>
          <p:grpSpPr>
            <a:xfrm>
              <a:off x="4753821" y="1860026"/>
              <a:ext cx="360000" cy="360000"/>
              <a:chOff x="2953821" y="1500026"/>
              <a:chExt cx="360000" cy="360000"/>
            </a:xfrm>
            <a:grpFill/>
          </p:grpSpPr>
          <p:sp>
            <p:nvSpPr>
              <p:cNvPr id="337" name="Rectangle 336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8" name="Oval 337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66" name="Group 165"/>
            <p:cNvGrpSpPr/>
            <p:nvPr/>
          </p:nvGrpSpPr>
          <p:grpSpPr>
            <a:xfrm>
              <a:off x="5113821" y="1860026"/>
              <a:ext cx="360000" cy="360000"/>
              <a:chOff x="2953821" y="1500026"/>
              <a:chExt cx="360000" cy="360000"/>
            </a:xfrm>
            <a:grpFill/>
          </p:grpSpPr>
          <p:sp>
            <p:nvSpPr>
              <p:cNvPr id="335" name="Rectangle 334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6" name="Oval 335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67" name="Group 166"/>
            <p:cNvGrpSpPr/>
            <p:nvPr/>
          </p:nvGrpSpPr>
          <p:grpSpPr>
            <a:xfrm>
              <a:off x="5473821" y="1860026"/>
              <a:ext cx="360000" cy="360000"/>
              <a:chOff x="2953821" y="1500026"/>
              <a:chExt cx="360000" cy="360000"/>
            </a:xfrm>
            <a:grpFill/>
          </p:grpSpPr>
          <p:sp>
            <p:nvSpPr>
              <p:cNvPr id="333" name="Rectangle 332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4" name="Oval 333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68" name="Group 167"/>
            <p:cNvGrpSpPr/>
            <p:nvPr/>
          </p:nvGrpSpPr>
          <p:grpSpPr>
            <a:xfrm>
              <a:off x="5833821" y="1860026"/>
              <a:ext cx="360000" cy="360000"/>
              <a:chOff x="2953821" y="1500026"/>
              <a:chExt cx="360000" cy="360000"/>
            </a:xfrm>
            <a:grpFill/>
          </p:grpSpPr>
          <p:sp>
            <p:nvSpPr>
              <p:cNvPr id="331" name="Rectangle 330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2" name="Oval 331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69" name="Group 168"/>
            <p:cNvGrpSpPr/>
            <p:nvPr/>
          </p:nvGrpSpPr>
          <p:grpSpPr>
            <a:xfrm>
              <a:off x="2953073" y="2220026"/>
              <a:ext cx="360000" cy="360000"/>
              <a:chOff x="2953821" y="1500026"/>
              <a:chExt cx="360000" cy="360000"/>
            </a:xfrm>
            <a:grpFill/>
          </p:grpSpPr>
          <p:sp>
            <p:nvSpPr>
              <p:cNvPr id="329" name="Rectangle 328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0" name="Oval 329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70" name="Group 169"/>
            <p:cNvGrpSpPr/>
            <p:nvPr/>
          </p:nvGrpSpPr>
          <p:grpSpPr>
            <a:xfrm>
              <a:off x="3313073" y="2220026"/>
              <a:ext cx="360000" cy="360000"/>
              <a:chOff x="2953821" y="1500026"/>
              <a:chExt cx="360000" cy="360000"/>
            </a:xfrm>
            <a:grpFill/>
          </p:grpSpPr>
          <p:sp>
            <p:nvSpPr>
              <p:cNvPr id="327" name="Rectangle 326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8" name="Oval 327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71" name="Group 170"/>
            <p:cNvGrpSpPr/>
            <p:nvPr/>
          </p:nvGrpSpPr>
          <p:grpSpPr>
            <a:xfrm>
              <a:off x="3673073" y="2220026"/>
              <a:ext cx="360000" cy="360000"/>
              <a:chOff x="2953821" y="1500026"/>
              <a:chExt cx="360000" cy="360000"/>
            </a:xfrm>
            <a:grpFill/>
          </p:grpSpPr>
          <p:sp>
            <p:nvSpPr>
              <p:cNvPr id="325" name="Rectangle 324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6" name="Oval 325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72" name="Group 171"/>
            <p:cNvGrpSpPr/>
            <p:nvPr/>
          </p:nvGrpSpPr>
          <p:grpSpPr>
            <a:xfrm>
              <a:off x="4033073" y="2220026"/>
              <a:ext cx="360000" cy="360000"/>
              <a:chOff x="2953821" y="1500026"/>
              <a:chExt cx="360000" cy="360000"/>
            </a:xfrm>
            <a:grpFill/>
          </p:grpSpPr>
          <p:sp>
            <p:nvSpPr>
              <p:cNvPr id="323" name="Rectangle 322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4" name="Oval 323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73" name="Group 172"/>
            <p:cNvGrpSpPr/>
            <p:nvPr/>
          </p:nvGrpSpPr>
          <p:grpSpPr>
            <a:xfrm>
              <a:off x="4393073" y="2220026"/>
              <a:ext cx="360000" cy="360000"/>
              <a:chOff x="2953821" y="1500026"/>
              <a:chExt cx="360000" cy="360000"/>
            </a:xfrm>
            <a:grpFill/>
          </p:grpSpPr>
          <p:sp>
            <p:nvSpPr>
              <p:cNvPr id="321" name="Rectangle 320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2" name="Oval 321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74" name="Group 173"/>
            <p:cNvGrpSpPr/>
            <p:nvPr/>
          </p:nvGrpSpPr>
          <p:grpSpPr>
            <a:xfrm>
              <a:off x="4753073" y="2220026"/>
              <a:ext cx="360000" cy="360000"/>
              <a:chOff x="2953821" y="1500026"/>
              <a:chExt cx="360000" cy="360000"/>
            </a:xfrm>
            <a:grpFill/>
          </p:grpSpPr>
          <p:sp>
            <p:nvSpPr>
              <p:cNvPr id="319" name="Rectangle 318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0" name="Oval 319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75" name="Group 174"/>
            <p:cNvGrpSpPr/>
            <p:nvPr/>
          </p:nvGrpSpPr>
          <p:grpSpPr>
            <a:xfrm>
              <a:off x="5113073" y="2220026"/>
              <a:ext cx="360000" cy="360000"/>
              <a:chOff x="2953821" y="1500026"/>
              <a:chExt cx="360000" cy="360000"/>
            </a:xfrm>
            <a:grpFill/>
          </p:grpSpPr>
          <p:sp>
            <p:nvSpPr>
              <p:cNvPr id="317" name="Rectangle 316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8" name="Oval 317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76" name="Group 175"/>
            <p:cNvGrpSpPr/>
            <p:nvPr/>
          </p:nvGrpSpPr>
          <p:grpSpPr>
            <a:xfrm>
              <a:off x="5473073" y="2220026"/>
              <a:ext cx="360000" cy="360000"/>
              <a:chOff x="2953821" y="1500026"/>
              <a:chExt cx="360000" cy="360000"/>
            </a:xfrm>
            <a:grpFill/>
          </p:grpSpPr>
          <p:sp>
            <p:nvSpPr>
              <p:cNvPr id="315" name="Rectangle 314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6" name="Oval 315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77" name="Group 176"/>
            <p:cNvGrpSpPr/>
            <p:nvPr/>
          </p:nvGrpSpPr>
          <p:grpSpPr>
            <a:xfrm>
              <a:off x="5833073" y="2220026"/>
              <a:ext cx="360000" cy="360000"/>
              <a:chOff x="2953821" y="1500026"/>
              <a:chExt cx="360000" cy="360000"/>
            </a:xfrm>
            <a:grpFill/>
          </p:grpSpPr>
          <p:sp>
            <p:nvSpPr>
              <p:cNvPr id="313" name="Rectangle 312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4" name="Oval 313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78" name="Group 177"/>
            <p:cNvGrpSpPr/>
            <p:nvPr/>
          </p:nvGrpSpPr>
          <p:grpSpPr>
            <a:xfrm>
              <a:off x="2953073" y="2580026"/>
              <a:ext cx="360000" cy="360000"/>
              <a:chOff x="2953821" y="1500026"/>
              <a:chExt cx="360000" cy="360000"/>
            </a:xfrm>
            <a:grpFill/>
          </p:grpSpPr>
          <p:sp>
            <p:nvSpPr>
              <p:cNvPr id="311" name="Rectangle 310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2" name="Oval 311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79" name="Group 178"/>
            <p:cNvGrpSpPr/>
            <p:nvPr/>
          </p:nvGrpSpPr>
          <p:grpSpPr>
            <a:xfrm>
              <a:off x="3313073" y="2580026"/>
              <a:ext cx="360000" cy="360000"/>
              <a:chOff x="2953821" y="1500026"/>
              <a:chExt cx="360000" cy="360000"/>
            </a:xfrm>
            <a:grpFill/>
          </p:grpSpPr>
          <p:sp>
            <p:nvSpPr>
              <p:cNvPr id="309" name="Rectangle 308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0" name="Oval 309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80" name="Group 179"/>
            <p:cNvGrpSpPr/>
            <p:nvPr/>
          </p:nvGrpSpPr>
          <p:grpSpPr>
            <a:xfrm>
              <a:off x="3673073" y="2580026"/>
              <a:ext cx="360000" cy="360000"/>
              <a:chOff x="2953821" y="1500026"/>
              <a:chExt cx="360000" cy="360000"/>
            </a:xfrm>
            <a:grpFill/>
          </p:grpSpPr>
          <p:sp>
            <p:nvSpPr>
              <p:cNvPr id="307" name="Rectangle 306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8" name="Oval 307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81" name="Group 180"/>
            <p:cNvGrpSpPr/>
            <p:nvPr/>
          </p:nvGrpSpPr>
          <p:grpSpPr>
            <a:xfrm>
              <a:off x="4033073" y="2580026"/>
              <a:ext cx="360000" cy="360000"/>
              <a:chOff x="2953821" y="1500026"/>
              <a:chExt cx="360000" cy="360000"/>
            </a:xfrm>
            <a:grpFill/>
          </p:grpSpPr>
          <p:sp>
            <p:nvSpPr>
              <p:cNvPr id="305" name="Rectangle 304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6" name="Oval 305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82" name="Group 181"/>
            <p:cNvGrpSpPr/>
            <p:nvPr/>
          </p:nvGrpSpPr>
          <p:grpSpPr>
            <a:xfrm>
              <a:off x="4393073" y="2580026"/>
              <a:ext cx="360000" cy="360000"/>
              <a:chOff x="2953821" y="1500026"/>
              <a:chExt cx="360000" cy="360000"/>
            </a:xfrm>
            <a:grpFill/>
          </p:grpSpPr>
          <p:sp>
            <p:nvSpPr>
              <p:cNvPr id="303" name="Rectangle 302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4" name="Oval 303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83" name="Group 182"/>
            <p:cNvGrpSpPr/>
            <p:nvPr/>
          </p:nvGrpSpPr>
          <p:grpSpPr>
            <a:xfrm>
              <a:off x="4753073" y="2580026"/>
              <a:ext cx="360000" cy="360000"/>
              <a:chOff x="2953821" y="1500026"/>
              <a:chExt cx="360000" cy="360000"/>
            </a:xfrm>
            <a:grpFill/>
          </p:grpSpPr>
          <p:sp>
            <p:nvSpPr>
              <p:cNvPr id="301" name="Rectangle 300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2" name="Oval 301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84" name="Group 183"/>
            <p:cNvGrpSpPr/>
            <p:nvPr/>
          </p:nvGrpSpPr>
          <p:grpSpPr>
            <a:xfrm>
              <a:off x="5113073" y="2580026"/>
              <a:ext cx="360000" cy="360000"/>
              <a:chOff x="2953821" y="1500026"/>
              <a:chExt cx="360000" cy="360000"/>
            </a:xfrm>
            <a:grpFill/>
          </p:grpSpPr>
          <p:sp>
            <p:nvSpPr>
              <p:cNvPr id="299" name="Rectangle 298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0" name="Oval 299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85" name="Group 184"/>
            <p:cNvGrpSpPr/>
            <p:nvPr/>
          </p:nvGrpSpPr>
          <p:grpSpPr>
            <a:xfrm>
              <a:off x="5473073" y="2580026"/>
              <a:ext cx="360000" cy="360000"/>
              <a:chOff x="2953821" y="1500026"/>
              <a:chExt cx="360000" cy="360000"/>
            </a:xfrm>
            <a:grpFill/>
          </p:grpSpPr>
          <p:sp>
            <p:nvSpPr>
              <p:cNvPr id="297" name="Rectangle 296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8" name="Oval 297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86" name="Group 185"/>
            <p:cNvGrpSpPr/>
            <p:nvPr/>
          </p:nvGrpSpPr>
          <p:grpSpPr>
            <a:xfrm>
              <a:off x="5833073" y="2580026"/>
              <a:ext cx="360000" cy="360000"/>
              <a:chOff x="2953821" y="1500026"/>
              <a:chExt cx="360000" cy="360000"/>
            </a:xfrm>
            <a:grpFill/>
          </p:grpSpPr>
          <p:sp>
            <p:nvSpPr>
              <p:cNvPr id="295" name="Rectangle 294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6" name="Oval 295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87" name="Group 186"/>
            <p:cNvGrpSpPr/>
            <p:nvPr/>
          </p:nvGrpSpPr>
          <p:grpSpPr>
            <a:xfrm>
              <a:off x="2953073" y="2940026"/>
              <a:ext cx="360000" cy="360000"/>
              <a:chOff x="2953821" y="1500026"/>
              <a:chExt cx="360000" cy="360000"/>
            </a:xfrm>
            <a:grpFill/>
          </p:grpSpPr>
          <p:sp>
            <p:nvSpPr>
              <p:cNvPr id="293" name="Rectangle 292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4" name="Oval 293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88" name="Group 187"/>
            <p:cNvGrpSpPr/>
            <p:nvPr/>
          </p:nvGrpSpPr>
          <p:grpSpPr>
            <a:xfrm>
              <a:off x="3313073" y="2940026"/>
              <a:ext cx="360000" cy="360000"/>
              <a:chOff x="2953821" y="1500026"/>
              <a:chExt cx="360000" cy="360000"/>
            </a:xfrm>
            <a:grpFill/>
          </p:grpSpPr>
          <p:sp>
            <p:nvSpPr>
              <p:cNvPr id="291" name="Rectangle 290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2" name="Oval 291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89" name="Group 188"/>
            <p:cNvGrpSpPr/>
            <p:nvPr/>
          </p:nvGrpSpPr>
          <p:grpSpPr>
            <a:xfrm>
              <a:off x="3673073" y="2940026"/>
              <a:ext cx="360000" cy="360000"/>
              <a:chOff x="2953821" y="1500026"/>
              <a:chExt cx="360000" cy="360000"/>
            </a:xfrm>
            <a:grpFill/>
          </p:grpSpPr>
          <p:sp>
            <p:nvSpPr>
              <p:cNvPr id="289" name="Rectangle 288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0" name="Oval 289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90" name="Group 189"/>
            <p:cNvGrpSpPr/>
            <p:nvPr/>
          </p:nvGrpSpPr>
          <p:grpSpPr>
            <a:xfrm>
              <a:off x="4033073" y="2940026"/>
              <a:ext cx="360000" cy="360000"/>
              <a:chOff x="2953821" y="1500026"/>
              <a:chExt cx="360000" cy="360000"/>
            </a:xfrm>
            <a:grpFill/>
          </p:grpSpPr>
          <p:sp>
            <p:nvSpPr>
              <p:cNvPr id="287" name="Rectangle 286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8" name="Oval 287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91" name="Group 190"/>
            <p:cNvGrpSpPr/>
            <p:nvPr/>
          </p:nvGrpSpPr>
          <p:grpSpPr>
            <a:xfrm>
              <a:off x="4393073" y="2940026"/>
              <a:ext cx="360000" cy="360000"/>
              <a:chOff x="2953821" y="1500026"/>
              <a:chExt cx="360000" cy="360000"/>
            </a:xfrm>
            <a:grpFill/>
          </p:grpSpPr>
          <p:sp>
            <p:nvSpPr>
              <p:cNvPr id="285" name="Rectangle 284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6" name="Oval 285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92" name="Group 191"/>
            <p:cNvGrpSpPr/>
            <p:nvPr/>
          </p:nvGrpSpPr>
          <p:grpSpPr>
            <a:xfrm>
              <a:off x="4753073" y="2940026"/>
              <a:ext cx="360000" cy="360000"/>
              <a:chOff x="2953821" y="1500026"/>
              <a:chExt cx="360000" cy="360000"/>
            </a:xfrm>
            <a:grpFill/>
          </p:grpSpPr>
          <p:sp>
            <p:nvSpPr>
              <p:cNvPr id="283" name="Rectangle 282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4" name="Oval 283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93" name="Group 192"/>
            <p:cNvGrpSpPr/>
            <p:nvPr/>
          </p:nvGrpSpPr>
          <p:grpSpPr>
            <a:xfrm>
              <a:off x="5113073" y="2940026"/>
              <a:ext cx="360000" cy="360000"/>
              <a:chOff x="2953821" y="1500026"/>
              <a:chExt cx="360000" cy="360000"/>
            </a:xfrm>
            <a:grpFill/>
          </p:grpSpPr>
          <p:sp>
            <p:nvSpPr>
              <p:cNvPr id="281" name="Rectangle 280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2" name="Oval 281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94" name="Group 193"/>
            <p:cNvGrpSpPr/>
            <p:nvPr/>
          </p:nvGrpSpPr>
          <p:grpSpPr>
            <a:xfrm>
              <a:off x="5473073" y="2940026"/>
              <a:ext cx="360000" cy="360000"/>
              <a:chOff x="2953821" y="1500026"/>
              <a:chExt cx="360000" cy="360000"/>
            </a:xfrm>
            <a:grpFill/>
          </p:grpSpPr>
          <p:sp>
            <p:nvSpPr>
              <p:cNvPr id="279" name="Rectangle 278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0" name="Oval 279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95" name="Group 194"/>
            <p:cNvGrpSpPr/>
            <p:nvPr/>
          </p:nvGrpSpPr>
          <p:grpSpPr>
            <a:xfrm>
              <a:off x="5833073" y="2940026"/>
              <a:ext cx="360000" cy="360000"/>
              <a:chOff x="2953821" y="1500026"/>
              <a:chExt cx="360000" cy="360000"/>
            </a:xfrm>
            <a:grpFill/>
          </p:grpSpPr>
          <p:sp>
            <p:nvSpPr>
              <p:cNvPr id="277" name="Rectangle 276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8" name="Oval 277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96" name="Group 195"/>
            <p:cNvGrpSpPr/>
            <p:nvPr/>
          </p:nvGrpSpPr>
          <p:grpSpPr>
            <a:xfrm>
              <a:off x="2953073" y="3300026"/>
              <a:ext cx="360000" cy="360000"/>
              <a:chOff x="2953821" y="1500026"/>
              <a:chExt cx="360000" cy="360000"/>
            </a:xfrm>
            <a:grpFill/>
          </p:grpSpPr>
          <p:sp>
            <p:nvSpPr>
              <p:cNvPr id="275" name="Rectangle 274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6" name="Oval 275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97" name="Group 196"/>
            <p:cNvGrpSpPr/>
            <p:nvPr/>
          </p:nvGrpSpPr>
          <p:grpSpPr>
            <a:xfrm>
              <a:off x="3313073" y="3300026"/>
              <a:ext cx="360000" cy="360000"/>
              <a:chOff x="2953821" y="1500026"/>
              <a:chExt cx="360000" cy="360000"/>
            </a:xfrm>
            <a:grpFill/>
          </p:grpSpPr>
          <p:sp>
            <p:nvSpPr>
              <p:cNvPr id="273" name="Rectangle 272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4" name="Oval 273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98" name="Group 197"/>
            <p:cNvGrpSpPr/>
            <p:nvPr/>
          </p:nvGrpSpPr>
          <p:grpSpPr>
            <a:xfrm>
              <a:off x="3673073" y="3300026"/>
              <a:ext cx="360000" cy="360000"/>
              <a:chOff x="2953821" y="1500026"/>
              <a:chExt cx="360000" cy="360000"/>
            </a:xfrm>
            <a:grpFill/>
          </p:grpSpPr>
          <p:sp>
            <p:nvSpPr>
              <p:cNvPr id="271" name="Rectangle 270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2" name="Oval 271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99" name="Group 198"/>
            <p:cNvGrpSpPr/>
            <p:nvPr/>
          </p:nvGrpSpPr>
          <p:grpSpPr>
            <a:xfrm>
              <a:off x="4033073" y="3300026"/>
              <a:ext cx="360000" cy="360000"/>
              <a:chOff x="2953821" y="1500026"/>
              <a:chExt cx="360000" cy="360000"/>
            </a:xfrm>
            <a:grpFill/>
          </p:grpSpPr>
          <p:sp>
            <p:nvSpPr>
              <p:cNvPr id="269" name="Rectangle 268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0" name="Oval 269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200" name="Group 199"/>
            <p:cNvGrpSpPr/>
            <p:nvPr/>
          </p:nvGrpSpPr>
          <p:grpSpPr>
            <a:xfrm>
              <a:off x="4393073" y="3300026"/>
              <a:ext cx="360000" cy="360000"/>
              <a:chOff x="2953821" y="1500026"/>
              <a:chExt cx="360000" cy="360000"/>
            </a:xfrm>
            <a:grpFill/>
          </p:grpSpPr>
          <p:sp>
            <p:nvSpPr>
              <p:cNvPr id="267" name="Rectangle 266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8" name="Oval 267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201" name="Group 200"/>
            <p:cNvGrpSpPr/>
            <p:nvPr/>
          </p:nvGrpSpPr>
          <p:grpSpPr>
            <a:xfrm>
              <a:off x="4753073" y="3300026"/>
              <a:ext cx="360000" cy="360000"/>
              <a:chOff x="2953821" y="1500026"/>
              <a:chExt cx="360000" cy="360000"/>
            </a:xfrm>
            <a:grpFill/>
          </p:grpSpPr>
          <p:sp>
            <p:nvSpPr>
              <p:cNvPr id="265" name="Rectangle 264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6" name="Oval 265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202" name="Group 201"/>
            <p:cNvGrpSpPr/>
            <p:nvPr/>
          </p:nvGrpSpPr>
          <p:grpSpPr>
            <a:xfrm>
              <a:off x="5113073" y="3300026"/>
              <a:ext cx="360000" cy="360000"/>
              <a:chOff x="2953821" y="1500026"/>
              <a:chExt cx="360000" cy="360000"/>
            </a:xfrm>
            <a:grpFill/>
          </p:grpSpPr>
          <p:sp>
            <p:nvSpPr>
              <p:cNvPr id="263" name="Rectangle 262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" name="Oval 263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203" name="Group 202"/>
            <p:cNvGrpSpPr/>
            <p:nvPr/>
          </p:nvGrpSpPr>
          <p:grpSpPr>
            <a:xfrm>
              <a:off x="5473073" y="3300026"/>
              <a:ext cx="360000" cy="360000"/>
              <a:chOff x="2953821" y="1500026"/>
              <a:chExt cx="360000" cy="360000"/>
            </a:xfrm>
            <a:grpFill/>
          </p:grpSpPr>
          <p:sp>
            <p:nvSpPr>
              <p:cNvPr id="261" name="Rectangle 260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" name="Oval 261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204" name="Group 203"/>
            <p:cNvGrpSpPr/>
            <p:nvPr/>
          </p:nvGrpSpPr>
          <p:grpSpPr>
            <a:xfrm>
              <a:off x="5833073" y="3300026"/>
              <a:ext cx="360000" cy="360000"/>
              <a:chOff x="2953821" y="1500026"/>
              <a:chExt cx="360000" cy="360000"/>
            </a:xfrm>
            <a:grpFill/>
          </p:grpSpPr>
          <p:sp>
            <p:nvSpPr>
              <p:cNvPr id="259" name="Rectangle 258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0" name="Oval 259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205" name="Group 204"/>
            <p:cNvGrpSpPr/>
            <p:nvPr/>
          </p:nvGrpSpPr>
          <p:grpSpPr>
            <a:xfrm>
              <a:off x="2952325" y="3660026"/>
              <a:ext cx="360000" cy="360000"/>
              <a:chOff x="2953821" y="1500026"/>
              <a:chExt cx="360000" cy="360000"/>
            </a:xfrm>
            <a:grpFill/>
          </p:grpSpPr>
          <p:sp>
            <p:nvSpPr>
              <p:cNvPr id="257" name="Rectangle 256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Oval 257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206" name="Group 205"/>
            <p:cNvGrpSpPr/>
            <p:nvPr/>
          </p:nvGrpSpPr>
          <p:grpSpPr>
            <a:xfrm>
              <a:off x="3312325" y="3660026"/>
              <a:ext cx="360000" cy="360000"/>
              <a:chOff x="2953821" y="1500026"/>
              <a:chExt cx="360000" cy="360000"/>
            </a:xfrm>
            <a:grpFill/>
          </p:grpSpPr>
          <p:sp>
            <p:nvSpPr>
              <p:cNvPr id="255" name="Rectangle 254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Oval 255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207" name="Group 206"/>
            <p:cNvGrpSpPr/>
            <p:nvPr/>
          </p:nvGrpSpPr>
          <p:grpSpPr>
            <a:xfrm>
              <a:off x="3672325" y="3660026"/>
              <a:ext cx="360000" cy="360000"/>
              <a:chOff x="2953821" y="1500026"/>
              <a:chExt cx="360000" cy="360000"/>
            </a:xfrm>
            <a:grpFill/>
          </p:grpSpPr>
          <p:sp>
            <p:nvSpPr>
              <p:cNvPr id="253" name="Rectangle 252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" name="Oval 253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208" name="Group 207"/>
            <p:cNvGrpSpPr/>
            <p:nvPr/>
          </p:nvGrpSpPr>
          <p:grpSpPr>
            <a:xfrm>
              <a:off x="4032325" y="3660026"/>
              <a:ext cx="360000" cy="360000"/>
              <a:chOff x="2953821" y="1500026"/>
              <a:chExt cx="360000" cy="360000"/>
            </a:xfrm>
            <a:grpFill/>
          </p:grpSpPr>
          <p:sp>
            <p:nvSpPr>
              <p:cNvPr id="251" name="Rectangle 250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" name="Oval 251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209" name="Group 208"/>
            <p:cNvGrpSpPr/>
            <p:nvPr/>
          </p:nvGrpSpPr>
          <p:grpSpPr>
            <a:xfrm>
              <a:off x="4392325" y="3660026"/>
              <a:ext cx="360000" cy="360000"/>
              <a:chOff x="2953821" y="1500026"/>
              <a:chExt cx="360000" cy="360000"/>
            </a:xfrm>
            <a:grpFill/>
          </p:grpSpPr>
          <p:sp>
            <p:nvSpPr>
              <p:cNvPr id="249" name="Rectangle 248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0" name="Oval 249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210" name="Group 209"/>
            <p:cNvGrpSpPr/>
            <p:nvPr/>
          </p:nvGrpSpPr>
          <p:grpSpPr>
            <a:xfrm>
              <a:off x="4752325" y="3660026"/>
              <a:ext cx="360000" cy="360000"/>
              <a:chOff x="2953821" y="1500026"/>
              <a:chExt cx="360000" cy="360000"/>
            </a:xfrm>
            <a:grpFill/>
          </p:grpSpPr>
          <p:sp>
            <p:nvSpPr>
              <p:cNvPr id="247" name="Rectangle 246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" name="Oval 247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211" name="Group 210"/>
            <p:cNvGrpSpPr/>
            <p:nvPr/>
          </p:nvGrpSpPr>
          <p:grpSpPr>
            <a:xfrm>
              <a:off x="5112325" y="3660026"/>
              <a:ext cx="360000" cy="360000"/>
              <a:chOff x="2953821" y="1500026"/>
              <a:chExt cx="360000" cy="360000"/>
            </a:xfrm>
            <a:grpFill/>
          </p:grpSpPr>
          <p:sp>
            <p:nvSpPr>
              <p:cNvPr id="245" name="Rectangle 244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" name="Oval 245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212" name="Group 211"/>
            <p:cNvGrpSpPr/>
            <p:nvPr/>
          </p:nvGrpSpPr>
          <p:grpSpPr>
            <a:xfrm>
              <a:off x="5472325" y="3660026"/>
              <a:ext cx="360000" cy="360000"/>
              <a:chOff x="2953821" y="1500026"/>
              <a:chExt cx="360000" cy="360000"/>
            </a:xfrm>
            <a:grpFill/>
          </p:grpSpPr>
          <p:sp>
            <p:nvSpPr>
              <p:cNvPr id="243" name="Rectangle 242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" name="Oval 243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213" name="Group 212"/>
            <p:cNvGrpSpPr/>
            <p:nvPr/>
          </p:nvGrpSpPr>
          <p:grpSpPr>
            <a:xfrm>
              <a:off x="5832325" y="3660026"/>
              <a:ext cx="360000" cy="360000"/>
              <a:chOff x="2953821" y="1500026"/>
              <a:chExt cx="360000" cy="360000"/>
            </a:xfrm>
            <a:grpFill/>
          </p:grpSpPr>
          <p:sp>
            <p:nvSpPr>
              <p:cNvPr id="241" name="Rectangle 240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Oval 241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214" name="Group 213"/>
            <p:cNvGrpSpPr/>
            <p:nvPr/>
          </p:nvGrpSpPr>
          <p:grpSpPr>
            <a:xfrm>
              <a:off x="2952325" y="4020026"/>
              <a:ext cx="360000" cy="360000"/>
              <a:chOff x="2953821" y="1500026"/>
              <a:chExt cx="360000" cy="360000"/>
            </a:xfrm>
            <a:grpFill/>
          </p:grpSpPr>
          <p:sp>
            <p:nvSpPr>
              <p:cNvPr id="239" name="Rectangle 238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Oval 239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215" name="Group 214"/>
            <p:cNvGrpSpPr/>
            <p:nvPr/>
          </p:nvGrpSpPr>
          <p:grpSpPr>
            <a:xfrm>
              <a:off x="3312325" y="4020026"/>
              <a:ext cx="360000" cy="360000"/>
              <a:chOff x="2953821" y="1500026"/>
              <a:chExt cx="360000" cy="360000"/>
            </a:xfrm>
            <a:grpFill/>
          </p:grpSpPr>
          <p:sp>
            <p:nvSpPr>
              <p:cNvPr id="237" name="Rectangle 236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Oval 237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216" name="Group 215"/>
            <p:cNvGrpSpPr/>
            <p:nvPr/>
          </p:nvGrpSpPr>
          <p:grpSpPr>
            <a:xfrm>
              <a:off x="3672325" y="4020026"/>
              <a:ext cx="360000" cy="360000"/>
              <a:chOff x="2953821" y="1500026"/>
              <a:chExt cx="360000" cy="360000"/>
            </a:xfrm>
            <a:grpFill/>
          </p:grpSpPr>
          <p:sp>
            <p:nvSpPr>
              <p:cNvPr id="235" name="Rectangle 234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" name="Oval 235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217" name="Group 216"/>
            <p:cNvGrpSpPr/>
            <p:nvPr/>
          </p:nvGrpSpPr>
          <p:grpSpPr>
            <a:xfrm>
              <a:off x="4032325" y="4020026"/>
              <a:ext cx="360000" cy="360000"/>
              <a:chOff x="2953821" y="1500026"/>
              <a:chExt cx="360000" cy="360000"/>
            </a:xfrm>
            <a:grpFill/>
          </p:grpSpPr>
          <p:sp>
            <p:nvSpPr>
              <p:cNvPr id="233" name="Rectangle 232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Oval 233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218" name="Group 217"/>
            <p:cNvGrpSpPr/>
            <p:nvPr/>
          </p:nvGrpSpPr>
          <p:grpSpPr>
            <a:xfrm>
              <a:off x="4392325" y="4020026"/>
              <a:ext cx="360000" cy="360000"/>
              <a:chOff x="2953821" y="1500026"/>
              <a:chExt cx="360000" cy="360000"/>
            </a:xfrm>
            <a:grpFill/>
          </p:grpSpPr>
          <p:sp>
            <p:nvSpPr>
              <p:cNvPr id="231" name="Rectangle 230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Oval 231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219" name="Group 218"/>
            <p:cNvGrpSpPr/>
            <p:nvPr/>
          </p:nvGrpSpPr>
          <p:grpSpPr>
            <a:xfrm>
              <a:off x="4752325" y="4020026"/>
              <a:ext cx="360000" cy="360000"/>
              <a:chOff x="2953821" y="1500026"/>
              <a:chExt cx="360000" cy="360000"/>
            </a:xfrm>
            <a:grpFill/>
          </p:grpSpPr>
          <p:sp>
            <p:nvSpPr>
              <p:cNvPr id="229" name="Rectangle 228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Oval 229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220" name="Group 219"/>
            <p:cNvGrpSpPr/>
            <p:nvPr/>
          </p:nvGrpSpPr>
          <p:grpSpPr>
            <a:xfrm>
              <a:off x="5112325" y="4020026"/>
              <a:ext cx="360000" cy="360000"/>
              <a:chOff x="2953821" y="1500026"/>
              <a:chExt cx="360000" cy="360000"/>
            </a:xfrm>
            <a:grpFill/>
          </p:grpSpPr>
          <p:sp>
            <p:nvSpPr>
              <p:cNvPr id="227" name="Rectangle 226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Oval 227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221" name="Group 220"/>
            <p:cNvGrpSpPr/>
            <p:nvPr/>
          </p:nvGrpSpPr>
          <p:grpSpPr>
            <a:xfrm>
              <a:off x="5472325" y="4020026"/>
              <a:ext cx="360000" cy="360000"/>
              <a:chOff x="2953821" y="1500026"/>
              <a:chExt cx="360000" cy="360000"/>
            </a:xfrm>
            <a:grpFill/>
          </p:grpSpPr>
          <p:sp>
            <p:nvSpPr>
              <p:cNvPr id="225" name="Rectangle 224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Oval 225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222" name="Group 221"/>
            <p:cNvGrpSpPr/>
            <p:nvPr/>
          </p:nvGrpSpPr>
          <p:grpSpPr>
            <a:xfrm>
              <a:off x="5832325" y="4020026"/>
              <a:ext cx="360000" cy="360000"/>
              <a:chOff x="2953821" y="1500026"/>
              <a:chExt cx="360000" cy="360000"/>
            </a:xfrm>
            <a:grpFill/>
          </p:grpSpPr>
          <p:sp>
            <p:nvSpPr>
              <p:cNvPr id="223" name="Rectangle 222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Oval 223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</p:grpSp>
      <p:grpSp>
        <p:nvGrpSpPr>
          <p:cNvPr id="117" name="Group 116"/>
          <p:cNvGrpSpPr/>
          <p:nvPr/>
        </p:nvGrpSpPr>
        <p:grpSpPr>
          <a:xfrm>
            <a:off x="10832106" y="3468511"/>
            <a:ext cx="1086732" cy="2866014"/>
            <a:chOff x="4661205" y="425536"/>
            <a:chExt cx="1086732" cy="2866014"/>
          </a:xfrm>
        </p:grpSpPr>
        <p:sp>
          <p:nvSpPr>
            <p:cNvPr id="135" name="Oval 134"/>
            <p:cNvSpPr/>
            <p:nvPr/>
          </p:nvSpPr>
          <p:spPr>
            <a:xfrm>
              <a:off x="5537317" y="480632"/>
              <a:ext cx="210620" cy="231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136" name="Oval 135"/>
            <p:cNvSpPr/>
            <p:nvPr/>
          </p:nvSpPr>
          <p:spPr>
            <a:xfrm>
              <a:off x="5537317" y="840632"/>
              <a:ext cx="210620" cy="231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137" name="Oval 136"/>
            <p:cNvSpPr/>
            <p:nvPr/>
          </p:nvSpPr>
          <p:spPr>
            <a:xfrm>
              <a:off x="5536569" y="1200632"/>
              <a:ext cx="210620" cy="231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138" name="Oval 137"/>
            <p:cNvSpPr/>
            <p:nvPr/>
          </p:nvSpPr>
          <p:spPr>
            <a:xfrm>
              <a:off x="5536569" y="1560632"/>
              <a:ext cx="210620" cy="231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139" name="Oval 138"/>
            <p:cNvSpPr/>
            <p:nvPr/>
          </p:nvSpPr>
          <p:spPr>
            <a:xfrm>
              <a:off x="5536569" y="1920632"/>
              <a:ext cx="210620" cy="231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140" name="Oval 139"/>
            <p:cNvSpPr/>
            <p:nvPr/>
          </p:nvSpPr>
          <p:spPr>
            <a:xfrm>
              <a:off x="5536569" y="2280632"/>
              <a:ext cx="210620" cy="231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141" name="Oval 140"/>
            <p:cNvSpPr/>
            <p:nvPr/>
          </p:nvSpPr>
          <p:spPr>
            <a:xfrm>
              <a:off x="5535821" y="2640632"/>
              <a:ext cx="210620" cy="231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142" name="Oval 141"/>
            <p:cNvSpPr/>
            <p:nvPr/>
          </p:nvSpPr>
          <p:spPr>
            <a:xfrm>
              <a:off x="5535821" y="3000632"/>
              <a:ext cx="210620" cy="231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143" name="TextBox 142"/>
            <p:cNvSpPr txBox="1"/>
            <p:nvPr/>
          </p:nvSpPr>
          <p:spPr>
            <a:xfrm flipH="1">
              <a:off x="5009702" y="425536"/>
              <a:ext cx="525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RST</a:t>
              </a:r>
            </a:p>
          </p:txBody>
        </p:sp>
        <p:sp>
          <p:nvSpPr>
            <p:cNvPr id="144" name="TextBox 143"/>
            <p:cNvSpPr txBox="1"/>
            <p:nvPr/>
          </p:nvSpPr>
          <p:spPr>
            <a:xfrm flipH="1">
              <a:off x="4661205" y="788004"/>
              <a:ext cx="8740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ADC</a:t>
              </a:r>
            </a:p>
          </p:txBody>
        </p:sp>
        <p:sp>
          <p:nvSpPr>
            <p:cNvPr id="145" name="TextBox 144"/>
            <p:cNvSpPr txBox="1"/>
            <p:nvPr/>
          </p:nvSpPr>
          <p:spPr>
            <a:xfrm flipH="1">
              <a:off x="4661205" y="1124428"/>
              <a:ext cx="8740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EN</a:t>
              </a:r>
            </a:p>
          </p:txBody>
        </p:sp>
        <p:sp>
          <p:nvSpPr>
            <p:cNvPr id="146" name="TextBox 145"/>
            <p:cNvSpPr txBox="1"/>
            <p:nvPr/>
          </p:nvSpPr>
          <p:spPr>
            <a:xfrm flipH="1">
              <a:off x="4661205" y="1482218"/>
              <a:ext cx="8740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Gpio16</a:t>
              </a:r>
            </a:p>
          </p:txBody>
        </p:sp>
        <p:sp>
          <p:nvSpPr>
            <p:cNvPr id="147" name="TextBox 146"/>
            <p:cNvSpPr txBox="1"/>
            <p:nvPr/>
          </p:nvSpPr>
          <p:spPr>
            <a:xfrm flipH="1">
              <a:off x="4661205" y="1851550"/>
              <a:ext cx="8740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Gpio14</a:t>
              </a:r>
            </a:p>
          </p:txBody>
        </p:sp>
        <p:sp>
          <p:nvSpPr>
            <p:cNvPr id="148" name="TextBox 147"/>
            <p:cNvSpPr txBox="1"/>
            <p:nvPr/>
          </p:nvSpPr>
          <p:spPr>
            <a:xfrm flipH="1">
              <a:off x="4661205" y="2183595"/>
              <a:ext cx="8740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Gpio12</a:t>
              </a:r>
            </a:p>
          </p:txBody>
        </p:sp>
        <p:sp>
          <p:nvSpPr>
            <p:cNvPr id="149" name="TextBox 148"/>
            <p:cNvSpPr txBox="1"/>
            <p:nvPr/>
          </p:nvSpPr>
          <p:spPr>
            <a:xfrm flipH="1">
              <a:off x="4661205" y="2566884"/>
              <a:ext cx="8740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Gpio13</a:t>
              </a:r>
            </a:p>
          </p:txBody>
        </p:sp>
        <p:sp>
          <p:nvSpPr>
            <p:cNvPr id="150" name="TextBox 149"/>
            <p:cNvSpPr txBox="1"/>
            <p:nvPr/>
          </p:nvSpPr>
          <p:spPr>
            <a:xfrm flipH="1">
              <a:off x="4661205" y="2922218"/>
              <a:ext cx="8740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err="1"/>
                <a:t>Vcc</a:t>
              </a:r>
              <a:endParaRPr lang="en-US" dirty="0"/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10751336" y="335953"/>
            <a:ext cx="1167502" cy="2888403"/>
            <a:chOff x="8070239" y="3710630"/>
            <a:chExt cx="1167502" cy="2888403"/>
          </a:xfrm>
        </p:grpSpPr>
        <p:sp>
          <p:nvSpPr>
            <p:cNvPr id="119" name="Oval 118"/>
            <p:cNvSpPr/>
            <p:nvPr/>
          </p:nvSpPr>
          <p:spPr>
            <a:xfrm>
              <a:off x="8071735" y="3788809"/>
              <a:ext cx="210620" cy="231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120" name="Oval 119"/>
            <p:cNvSpPr/>
            <p:nvPr/>
          </p:nvSpPr>
          <p:spPr>
            <a:xfrm>
              <a:off x="8071735" y="4148809"/>
              <a:ext cx="210620" cy="231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121" name="Oval 120"/>
            <p:cNvSpPr/>
            <p:nvPr/>
          </p:nvSpPr>
          <p:spPr>
            <a:xfrm>
              <a:off x="8070987" y="4508809"/>
              <a:ext cx="210620" cy="231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8070987" y="4868809"/>
              <a:ext cx="210620" cy="231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123" name="Oval 122"/>
            <p:cNvSpPr/>
            <p:nvPr/>
          </p:nvSpPr>
          <p:spPr>
            <a:xfrm>
              <a:off x="8070987" y="5228809"/>
              <a:ext cx="210620" cy="231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124" name="Oval 123"/>
            <p:cNvSpPr/>
            <p:nvPr/>
          </p:nvSpPr>
          <p:spPr>
            <a:xfrm>
              <a:off x="8070987" y="5588809"/>
              <a:ext cx="210620" cy="231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125" name="Oval 124"/>
            <p:cNvSpPr/>
            <p:nvPr/>
          </p:nvSpPr>
          <p:spPr>
            <a:xfrm>
              <a:off x="8070239" y="5948809"/>
              <a:ext cx="210620" cy="231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126" name="Oval 125"/>
            <p:cNvSpPr/>
            <p:nvPr/>
          </p:nvSpPr>
          <p:spPr>
            <a:xfrm>
              <a:off x="8070239" y="6308809"/>
              <a:ext cx="210620" cy="231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 flipH="1">
              <a:off x="8274508" y="3710630"/>
              <a:ext cx="525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TX</a:t>
              </a:r>
            </a:p>
          </p:txBody>
        </p:sp>
        <p:sp>
          <p:nvSpPr>
            <p:cNvPr id="128" name="TextBox 127"/>
            <p:cNvSpPr txBox="1"/>
            <p:nvPr/>
          </p:nvSpPr>
          <p:spPr>
            <a:xfrm flipH="1">
              <a:off x="8274508" y="4034583"/>
              <a:ext cx="525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RX</a:t>
              </a:r>
            </a:p>
          </p:txBody>
        </p:sp>
        <p:sp>
          <p:nvSpPr>
            <p:cNvPr id="129" name="TextBox 128"/>
            <p:cNvSpPr txBox="1"/>
            <p:nvPr/>
          </p:nvSpPr>
          <p:spPr>
            <a:xfrm flipH="1">
              <a:off x="8274508" y="4401705"/>
              <a:ext cx="963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Gpio5</a:t>
              </a:r>
            </a:p>
          </p:txBody>
        </p:sp>
        <p:sp>
          <p:nvSpPr>
            <p:cNvPr id="130" name="TextBox 129"/>
            <p:cNvSpPr txBox="1"/>
            <p:nvPr/>
          </p:nvSpPr>
          <p:spPr>
            <a:xfrm flipH="1">
              <a:off x="8274508" y="4787491"/>
              <a:ext cx="963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Gpio4</a:t>
              </a:r>
            </a:p>
          </p:txBody>
        </p:sp>
        <p:sp>
          <p:nvSpPr>
            <p:cNvPr id="131" name="TextBox 130"/>
            <p:cNvSpPr txBox="1"/>
            <p:nvPr/>
          </p:nvSpPr>
          <p:spPr>
            <a:xfrm flipH="1">
              <a:off x="8274508" y="5138464"/>
              <a:ext cx="963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Gpio0</a:t>
              </a:r>
            </a:p>
          </p:txBody>
        </p:sp>
        <p:sp>
          <p:nvSpPr>
            <p:cNvPr id="132" name="TextBox 131"/>
            <p:cNvSpPr txBox="1"/>
            <p:nvPr/>
          </p:nvSpPr>
          <p:spPr>
            <a:xfrm flipH="1">
              <a:off x="8274508" y="5492942"/>
              <a:ext cx="963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Gpio2</a:t>
              </a:r>
            </a:p>
          </p:txBody>
        </p:sp>
        <p:sp>
          <p:nvSpPr>
            <p:cNvPr id="133" name="TextBox 132"/>
            <p:cNvSpPr txBox="1"/>
            <p:nvPr/>
          </p:nvSpPr>
          <p:spPr>
            <a:xfrm flipH="1">
              <a:off x="8274508" y="5851037"/>
              <a:ext cx="963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Gpio15</a:t>
              </a:r>
            </a:p>
          </p:txBody>
        </p:sp>
        <p:sp>
          <p:nvSpPr>
            <p:cNvPr id="134" name="TextBox 133"/>
            <p:cNvSpPr txBox="1"/>
            <p:nvPr/>
          </p:nvSpPr>
          <p:spPr>
            <a:xfrm flipH="1">
              <a:off x="8274508" y="6229701"/>
              <a:ext cx="963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Gnd</a:t>
              </a:r>
              <a:endParaRPr lang="en-US" dirty="0"/>
            </a:p>
          </p:txBody>
        </p:sp>
      </p:grpSp>
      <p:grpSp>
        <p:nvGrpSpPr>
          <p:cNvPr id="584" name="Group 583"/>
          <p:cNvGrpSpPr/>
          <p:nvPr/>
        </p:nvGrpSpPr>
        <p:grpSpPr>
          <a:xfrm>
            <a:off x="1034930" y="4862420"/>
            <a:ext cx="720748" cy="1080000"/>
            <a:chOff x="1034930" y="4862420"/>
            <a:chExt cx="720748" cy="1080000"/>
          </a:xfrm>
        </p:grpSpPr>
        <p:grpSp>
          <p:nvGrpSpPr>
            <p:cNvPr id="368" name="Group 367"/>
            <p:cNvGrpSpPr/>
            <p:nvPr/>
          </p:nvGrpSpPr>
          <p:grpSpPr>
            <a:xfrm>
              <a:off x="1035678" y="4862420"/>
              <a:ext cx="360000" cy="360000"/>
              <a:chOff x="2953821" y="1500026"/>
              <a:chExt cx="360000" cy="360000"/>
            </a:xfrm>
            <a:noFill/>
          </p:grpSpPr>
          <p:sp>
            <p:nvSpPr>
              <p:cNvPr id="582" name="Rectangle 581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3" name="Oval 582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369" name="Group 368"/>
            <p:cNvGrpSpPr/>
            <p:nvPr/>
          </p:nvGrpSpPr>
          <p:grpSpPr>
            <a:xfrm>
              <a:off x="1395678" y="4862420"/>
              <a:ext cx="360000" cy="360000"/>
              <a:chOff x="2953821" y="1500026"/>
              <a:chExt cx="360000" cy="360000"/>
            </a:xfrm>
            <a:noFill/>
          </p:grpSpPr>
          <p:sp>
            <p:nvSpPr>
              <p:cNvPr id="580" name="Rectangle 579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1" name="Oval 580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377" name="Group 376"/>
            <p:cNvGrpSpPr/>
            <p:nvPr/>
          </p:nvGrpSpPr>
          <p:grpSpPr>
            <a:xfrm>
              <a:off x="1035678" y="5222420"/>
              <a:ext cx="360000" cy="360000"/>
              <a:chOff x="2953821" y="1500026"/>
              <a:chExt cx="360000" cy="360000"/>
            </a:xfrm>
            <a:noFill/>
          </p:grpSpPr>
          <p:sp>
            <p:nvSpPr>
              <p:cNvPr id="564" name="Rectangle 563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5" name="Oval 564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378" name="Group 377"/>
            <p:cNvGrpSpPr/>
            <p:nvPr/>
          </p:nvGrpSpPr>
          <p:grpSpPr>
            <a:xfrm>
              <a:off x="1395678" y="5222420"/>
              <a:ext cx="360000" cy="360000"/>
              <a:chOff x="2953821" y="1500026"/>
              <a:chExt cx="360000" cy="360000"/>
            </a:xfrm>
            <a:noFill/>
          </p:grpSpPr>
          <p:sp>
            <p:nvSpPr>
              <p:cNvPr id="562" name="Rectangle 561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3" name="Oval 562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386" name="Group 385"/>
            <p:cNvGrpSpPr/>
            <p:nvPr/>
          </p:nvGrpSpPr>
          <p:grpSpPr>
            <a:xfrm>
              <a:off x="1034930" y="5582420"/>
              <a:ext cx="360000" cy="360000"/>
              <a:chOff x="2953821" y="1500026"/>
              <a:chExt cx="360000" cy="360000"/>
            </a:xfrm>
            <a:noFill/>
          </p:grpSpPr>
          <p:sp>
            <p:nvSpPr>
              <p:cNvPr id="546" name="Rectangle 545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7" name="Oval 546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387" name="Group 386"/>
            <p:cNvGrpSpPr/>
            <p:nvPr/>
          </p:nvGrpSpPr>
          <p:grpSpPr>
            <a:xfrm>
              <a:off x="1394930" y="5582420"/>
              <a:ext cx="360000" cy="360000"/>
              <a:chOff x="2953821" y="1500026"/>
              <a:chExt cx="360000" cy="360000"/>
            </a:xfrm>
            <a:noFill/>
          </p:grpSpPr>
          <p:sp>
            <p:nvSpPr>
              <p:cNvPr id="544" name="Rectangle 543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5" name="Oval 544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</p:grpSp>
      <p:grpSp>
        <p:nvGrpSpPr>
          <p:cNvPr id="585" name="Group 584"/>
          <p:cNvGrpSpPr/>
          <p:nvPr/>
        </p:nvGrpSpPr>
        <p:grpSpPr>
          <a:xfrm>
            <a:off x="3031665" y="4868326"/>
            <a:ext cx="1079252" cy="1077536"/>
            <a:chOff x="2789370" y="4864884"/>
            <a:chExt cx="1079252" cy="1077536"/>
          </a:xfrm>
        </p:grpSpPr>
        <p:sp>
          <p:nvSpPr>
            <p:cNvPr id="578" name="Rectangle 577"/>
            <p:cNvSpPr/>
            <p:nvPr/>
          </p:nvSpPr>
          <p:spPr>
            <a:xfrm>
              <a:off x="2789370" y="4864884"/>
              <a:ext cx="1079252" cy="107753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9" name="Oval 578"/>
            <p:cNvSpPr/>
            <p:nvPr/>
          </p:nvSpPr>
          <p:spPr>
            <a:xfrm>
              <a:off x="2864060" y="4929300"/>
              <a:ext cx="210620" cy="231168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575" name="Oval 574"/>
            <p:cNvSpPr/>
            <p:nvPr/>
          </p:nvSpPr>
          <p:spPr>
            <a:xfrm>
              <a:off x="3584060" y="4929300"/>
              <a:ext cx="210620" cy="231168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543" name="Oval 542"/>
            <p:cNvSpPr/>
            <p:nvPr/>
          </p:nvSpPr>
          <p:spPr>
            <a:xfrm>
              <a:off x="2863312" y="5649300"/>
              <a:ext cx="210620" cy="231168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539" name="Oval 538"/>
            <p:cNvSpPr/>
            <p:nvPr/>
          </p:nvSpPr>
          <p:spPr>
            <a:xfrm>
              <a:off x="3583312" y="5649300"/>
              <a:ext cx="210620" cy="231168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</p:grpSp>
      <p:grpSp>
        <p:nvGrpSpPr>
          <p:cNvPr id="591" name="Group 590"/>
          <p:cNvGrpSpPr/>
          <p:nvPr/>
        </p:nvGrpSpPr>
        <p:grpSpPr>
          <a:xfrm>
            <a:off x="5668622" y="4736259"/>
            <a:ext cx="360000" cy="1440000"/>
            <a:chOff x="2710460" y="705919"/>
            <a:chExt cx="360000" cy="1440000"/>
          </a:xfrm>
        </p:grpSpPr>
        <p:grpSp>
          <p:nvGrpSpPr>
            <p:cNvPr id="592" name="Group 591"/>
            <p:cNvGrpSpPr/>
            <p:nvPr/>
          </p:nvGrpSpPr>
          <p:grpSpPr>
            <a:xfrm>
              <a:off x="2710460" y="705919"/>
              <a:ext cx="360000" cy="1440000"/>
              <a:chOff x="2710460" y="705919"/>
              <a:chExt cx="360000" cy="1440000"/>
            </a:xfrm>
          </p:grpSpPr>
          <p:sp>
            <p:nvSpPr>
              <p:cNvPr id="596" name="Rectangle 595"/>
              <p:cNvSpPr/>
              <p:nvPr/>
            </p:nvSpPr>
            <p:spPr>
              <a:xfrm>
                <a:off x="2710460" y="705919"/>
                <a:ext cx="360000" cy="144000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7" name="Oval 596"/>
              <p:cNvSpPr/>
              <p:nvPr/>
            </p:nvSpPr>
            <p:spPr>
              <a:xfrm>
                <a:off x="2785150" y="770335"/>
                <a:ext cx="210620" cy="231168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598" name="Oval 597"/>
              <p:cNvSpPr/>
              <p:nvPr/>
            </p:nvSpPr>
            <p:spPr>
              <a:xfrm>
                <a:off x="2784402" y="1850335"/>
                <a:ext cx="210620" cy="231168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593" name="Rectangle: Rounded Corners 592"/>
            <p:cNvSpPr/>
            <p:nvPr/>
          </p:nvSpPr>
          <p:spPr>
            <a:xfrm>
              <a:off x="2784402" y="1078706"/>
              <a:ext cx="210620" cy="697707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R10k</a:t>
              </a:r>
            </a:p>
          </p:txBody>
        </p:sp>
        <p:sp>
          <p:nvSpPr>
            <p:cNvPr id="594" name="Freeform: Shape 593"/>
            <p:cNvSpPr/>
            <p:nvPr/>
          </p:nvSpPr>
          <p:spPr>
            <a:xfrm>
              <a:off x="2890838" y="892969"/>
              <a:ext cx="0" cy="178594"/>
            </a:xfrm>
            <a:custGeom>
              <a:avLst/>
              <a:gdLst>
                <a:gd name="connsiteX0" fmla="*/ 0 w 0"/>
                <a:gd name="connsiteY0" fmla="*/ 0 h 178594"/>
                <a:gd name="connsiteX1" fmla="*/ 0 w 0"/>
                <a:gd name="connsiteY1" fmla="*/ 178594 h 178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78594">
                  <a:moveTo>
                    <a:pt x="0" y="0"/>
                  </a:moveTo>
                  <a:lnTo>
                    <a:pt x="0" y="178594"/>
                  </a:ln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5" name="Freeform: Shape 594"/>
            <p:cNvSpPr/>
            <p:nvPr/>
          </p:nvSpPr>
          <p:spPr>
            <a:xfrm>
              <a:off x="2895600" y="1776413"/>
              <a:ext cx="0" cy="188118"/>
            </a:xfrm>
            <a:custGeom>
              <a:avLst/>
              <a:gdLst>
                <a:gd name="connsiteX0" fmla="*/ 0 w 0"/>
                <a:gd name="connsiteY0" fmla="*/ 188118 h 188118"/>
                <a:gd name="connsiteX1" fmla="*/ 0 w 0"/>
                <a:gd name="connsiteY1" fmla="*/ 0 h 188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88118">
                  <a:moveTo>
                    <a:pt x="0" y="188118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35377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1126</TotalTime>
  <Words>608</Words>
  <Application>Microsoft Office PowerPoint</Application>
  <PresentationFormat>Widescreen</PresentationFormat>
  <Paragraphs>441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Pelling</dc:creator>
  <cp:lastModifiedBy>Tim Pelling</cp:lastModifiedBy>
  <cp:revision>109</cp:revision>
  <dcterms:created xsi:type="dcterms:W3CDTF">2016-10-01T13:05:23Z</dcterms:created>
  <dcterms:modified xsi:type="dcterms:W3CDTF">2016-10-07T16:05:00Z</dcterms:modified>
</cp:coreProperties>
</file>