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675eaad-ac91-4e16-b6b5-061efa0d3e6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a8367a-6308-4672-877a-ae207e70133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5dbf68b-4073-46ff-a824-d01c8f55df4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f1f9065-6e25-4b6b-a62a-c10c3c27733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2eaaac0-f6d6-42eb-8c62-b97d7e8b060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cdc44e1-c668-45ea-a9b7-8cb8ca072f1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fb2fe7-f49e-44d2-b05c-dbf53555824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eda201d-aaa9-42f1-ab99-636e50d200e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cf73a40-37ce-4d61-b8b1-ed14b6ae625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2024-09-01T19:38:17.777Z</dcterms:created>
  <dcterms:modified xsi:type="dcterms:W3CDTF">2024-09-01T19:38:17.777Z</dcterms:modified>
</cp:coreProperties>
</file>