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8" r:id="rId10"/>
    <p:sldId id="269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4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3HOOZWM8SiRuiH5yE7vk7dXhg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710dc35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b6710dc35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899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f8aa07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b6f8aa07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710dc35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b6710dc35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451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710dc35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b6710dc35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206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710dc35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b6710dc35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058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f8aa07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b6f8aa07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826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f8aa07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b6f8aa07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57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f8aa07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b6f8aa07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229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f8aa07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b6f8aa07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965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f8aa07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b6f8aa07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00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710dc35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b6710dc35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99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710dc3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b6710dc3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710dc3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b6710dc3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56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710dc3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b6710dc3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52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710dc35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b6710dc35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710dc35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b6710dc35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57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2806447" y="1019500"/>
            <a:ext cx="5414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información. 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982450" y="2171550"/>
            <a:ext cx="207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Ficha 2202764-2202769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710dc355_2_10"/>
          <p:cNvSpPr txBox="1"/>
          <p:nvPr/>
        </p:nvSpPr>
        <p:spPr>
          <a:xfrm>
            <a:off x="209713" y="249500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BASE DE DATOS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6710dc355_2_10"/>
          <p:cNvSpPr txBox="1"/>
          <p:nvPr/>
        </p:nvSpPr>
        <p:spPr>
          <a:xfrm>
            <a:off x="100657" y="1447940"/>
            <a:ext cx="7790484" cy="5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9713" y="1140163"/>
            <a:ext cx="362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JOINS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1551964"/>
            <a:ext cx="3126713" cy="351498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38" y="1447940"/>
            <a:ext cx="33813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b6f8aa07cf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2699" y="2275273"/>
            <a:ext cx="608542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b6f8aa07cf_0_1"/>
          <p:cNvSpPr txBox="1"/>
          <p:nvPr/>
        </p:nvSpPr>
        <p:spPr>
          <a:xfrm>
            <a:off x="681215" y="202071"/>
            <a:ext cx="4578682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31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prototipo</a:t>
            </a:r>
            <a:r>
              <a:rPr lang="en-US" sz="31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no funcional</a:t>
            </a:r>
            <a:endParaRPr sz="31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6f8aa07cf_0_1"/>
          <p:cNvSpPr txBox="1"/>
          <p:nvPr/>
        </p:nvSpPr>
        <p:spPr>
          <a:xfrm>
            <a:off x="681215" y="1505869"/>
            <a:ext cx="434379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04040"/>
              </a:solidFill>
            </a:endParaRPr>
          </a:p>
        </p:txBody>
      </p:sp>
      <p:sp>
        <p:nvSpPr>
          <p:cNvPr id="106" name="Google Shape;106;gb6f8aa07cf_0_1"/>
          <p:cNvSpPr/>
          <p:nvPr/>
        </p:nvSpPr>
        <p:spPr>
          <a:xfrm>
            <a:off x="772319" y="802671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67" y="1025535"/>
            <a:ext cx="7448172" cy="3690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710dc355_2_10"/>
          <p:cNvSpPr txBox="1"/>
          <p:nvPr/>
        </p:nvSpPr>
        <p:spPr>
          <a:xfrm>
            <a:off x="209713" y="249500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6710dc355_2_10"/>
          <p:cNvSpPr txBox="1"/>
          <p:nvPr/>
        </p:nvSpPr>
        <p:spPr>
          <a:xfrm>
            <a:off x="100657" y="1447940"/>
            <a:ext cx="7790484" cy="5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12" y="1204519"/>
            <a:ext cx="5962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710dc355_2_10"/>
          <p:cNvSpPr txBox="1"/>
          <p:nvPr/>
        </p:nvSpPr>
        <p:spPr>
          <a:xfrm>
            <a:off x="209713" y="249500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6710dc355_2_10"/>
          <p:cNvSpPr txBox="1"/>
          <p:nvPr/>
        </p:nvSpPr>
        <p:spPr>
          <a:xfrm>
            <a:off x="100657" y="1447940"/>
            <a:ext cx="7790484" cy="5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3" y="1377192"/>
            <a:ext cx="6096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710dc355_2_10"/>
          <p:cNvSpPr txBox="1"/>
          <p:nvPr/>
        </p:nvSpPr>
        <p:spPr>
          <a:xfrm>
            <a:off x="209713" y="249500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6710dc355_2_10"/>
          <p:cNvSpPr txBox="1"/>
          <p:nvPr/>
        </p:nvSpPr>
        <p:spPr>
          <a:xfrm>
            <a:off x="100657" y="1447940"/>
            <a:ext cx="7790484" cy="5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66218" y="4657723"/>
            <a:ext cx="3478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https://github.com/DavidVidal24/Primero1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7" y="1081592"/>
            <a:ext cx="7072636" cy="34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82151" y="1408571"/>
            <a:ext cx="55467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dirty="0">
                <a:latin typeface="Bahnschrift" panose="020B0502040204020203" pitchFamily="34" charset="0"/>
              </a:rPr>
              <a:t>USO DE SISTEMAS </a:t>
            </a:r>
            <a:endParaRPr lang="es-CO" sz="3200" dirty="0" smtClean="0">
              <a:latin typeface="Bahnschrift" panose="020B0502040204020203" pitchFamily="34" charset="0"/>
            </a:endParaRPr>
          </a:p>
          <a:p>
            <a:r>
              <a:rPr lang="es-CO" sz="3200" dirty="0" smtClean="0">
                <a:latin typeface="Bahnschrift" panose="020B0502040204020203" pitchFamily="34" charset="0"/>
              </a:rPr>
              <a:t>DE INTEGRACION</a:t>
            </a:r>
          </a:p>
          <a:p>
            <a:r>
              <a:rPr lang="es-CO" sz="3200" dirty="0" smtClean="0">
                <a:latin typeface="Bahnschrift" panose="020B0502040204020203" pitchFamily="34" charset="0"/>
              </a:rPr>
              <a:t> </a:t>
            </a:r>
            <a:r>
              <a:rPr lang="es-CO" sz="3200" dirty="0">
                <a:latin typeface="Bahnschrift" panose="020B0502040204020203" pitchFamily="34" charset="0"/>
              </a:rPr>
              <a:t>CONTINUA </a:t>
            </a:r>
          </a:p>
        </p:txBody>
      </p:sp>
    </p:spTree>
    <p:extLst>
      <p:ext uri="{BB962C8B-B14F-4D97-AF65-F5344CB8AC3E}">
        <p14:creationId xmlns:p14="http://schemas.microsoft.com/office/powerpoint/2010/main" val="64178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b6f8aa07cf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2699" y="2275273"/>
            <a:ext cx="608542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b6f8aa07cf_0_1"/>
          <p:cNvSpPr txBox="1"/>
          <p:nvPr/>
        </p:nvSpPr>
        <p:spPr>
          <a:xfrm>
            <a:off x="681215" y="202071"/>
            <a:ext cx="4578682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31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6f8aa07cf_0_1"/>
          <p:cNvSpPr txBox="1"/>
          <p:nvPr/>
        </p:nvSpPr>
        <p:spPr>
          <a:xfrm>
            <a:off x="681215" y="1505869"/>
            <a:ext cx="434379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04040"/>
              </a:solidFill>
            </a:endParaRPr>
          </a:p>
        </p:txBody>
      </p:sp>
      <p:sp>
        <p:nvSpPr>
          <p:cNvPr id="106" name="Google Shape;106;gb6f8aa07cf_0_1"/>
          <p:cNvSpPr/>
          <p:nvPr/>
        </p:nvSpPr>
        <p:spPr>
          <a:xfrm>
            <a:off x="772319" y="802671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58" y="30856"/>
            <a:ext cx="7282685" cy="47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b6f8aa07cf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2699" y="2275273"/>
            <a:ext cx="608542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b6f8aa07cf_0_1"/>
          <p:cNvSpPr txBox="1"/>
          <p:nvPr/>
        </p:nvSpPr>
        <p:spPr>
          <a:xfrm>
            <a:off x="681215" y="202071"/>
            <a:ext cx="4578682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31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6f8aa07cf_0_1"/>
          <p:cNvSpPr txBox="1"/>
          <p:nvPr/>
        </p:nvSpPr>
        <p:spPr>
          <a:xfrm>
            <a:off x="681215" y="1505869"/>
            <a:ext cx="434379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04040"/>
              </a:solidFill>
            </a:endParaRPr>
          </a:p>
        </p:txBody>
      </p:sp>
      <p:sp>
        <p:nvSpPr>
          <p:cNvPr id="106" name="Google Shape;106;gb6f8aa07cf_0_1"/>
          <p:cNvSpPr/>
          <p:nvPr/>
        </p:nvSpPr>
        <p:spPr>
          <a:xfrm>
            <a:off x="772319" y="802671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" y="60384"/>
            <a:ext cx="7610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b6f8aa07cf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2699" y="2275273"/>
            <a:ext cx="608542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b6f8aa07cf_0_1"/>
          <p:cNvSpPr txBox="1"/>
          <p:nvPr/>
        </p:nvSpPr>
        <p:spPr>
          <a:xfrm>
            <a:off x="681215" y="202071"/>
            <a:ext cx="4578682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31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6f8aa07cf_0_1"/>
          <p:cNvSpPr txBox="1"/>
          <p:nvPr/>
        </p:nvSpPr>
        <p:spPr>
          <a:xfrm>
            <a:off x="681215" y="1505869"/>
            <a:ext cx="434379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04040"/>
              </a:solidFill>
            </a:endParaRPr>
          </a:p>
        </p:txBody>
      </p:sp>
      <p:sp>
        <p:nvSpPr>
          <p:cNvPr id="106" name="Google Shape;106;gb6f8aa07cf_0_1"/>
          <p:cNvSpPr/>
          <p:nvPr/>
        </p:nvSpPr>
        <p:spPr>
          <a:xfrm>
            <a:off x="772319" y="802671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96" y="152393"/>
            <a:ext cx="7391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b6f8aa07cf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2699" y="2275273"/>
            <a:ext cx="608542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b6f8aa07cf_0_1"/>
          <p:cNvSpPr txBox="1"/>
          <p:nvPr/>
        </p:nvSpPr>
        <p:spPr>
          <a:xfrm>
            <a:off x="681215" y="202071"/>
            <a:ext cx="4578682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31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6f8aa07cf_0_1"/>
          <p:cNvSpPr txBox="1"/>
          <p:nvPr/>
        </p:nvSpPr>
        <p:spPr>
          <a:xfrm>
            <a:off x="681215" y="1505869"/>
            <a:ext cx="434379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04040"/>
              </a:solidFill>
            </a:endParaRPr>
          </a:p>
        </p:txBody>
      </p:sp>
      <p:sp>
        <p:nvSpPr>
          <p:cNvPr id="106" name="Google Shape;106;gb6f8aa07cf_0_1"/>
          <p:cNvSpPr/>
          <p:nvPr/>
        </p:nvSpPr>
        <p:spPr>
          <a:xfrm>
            <a:off x="772319" y="802671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0" y="217314"/>
            <a:ext cx="7063285" cy="4708857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31" y="392622"/>
            <a:ext cx="2284677" cy="180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8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326792" y="727496"/>
            <a:ext cx="77703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de información </a:t>
            </a:r>
            <a:r>
              <a:rPr lang="es-ES" sz="36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la gestión de compra y venta de mercancía</a:t>
            </a:r>
            <a:r>
              <a:rPr lang="es-ES" sz="36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997943" y="2643786"/>
            <a:ext cx="47934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Danna Michelle Alfaro Pacheco.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Johan David Vidal Cortes.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●"/>
            </a:pPr>
            <a:r>
              <a:rPr lang="es-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Sebastián Andrés </a:t>
            </a: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Barajas Garizado.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580355" y="2539984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b6f8aa07cf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2699" y="2275273"/>
            <a:ext cx="608542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b6f8aa07cf_0_1"/>
          <p:cNvSpPr txBox="1"/>
          <p:nvPr/>
        </p:nvSpPr>
        <p:spPr>
          <a:xfrm>
            <a:off x="681215" y="202071"/>
            <a:ext cx="4578682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31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b6f8aa07cf_0_1"/>
          <p:cNvSpPr txBox="1"/>
          <p:nvPr/>
        </p:nvSpPr>
        <p:spPr>
          <a:xfrm>
            <a:off x="681215" y="1505869"/>
            <a:ext cx="434379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04040"/>
              </a:solidFill>
            </a:endParaRPr>
          </a:p>
        </p:txBody>
      </p:sp>
      <p:sp>
        <p:nvSpPr>
          <p:cNvPr id="106" name="Google Shape;106;gb6f8aa07cf_0_1"/>
          <p:cNvSpPr/>
          <p:nvPr/>
        </p:nvSpPr>
        <p:spPr>
          <a:xfrm>
            <a:off x="772319" y="802671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36" y="77494"/>
            <a:ext cx="75247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7" y="0"/>
            <a:ext cx="72675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9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710dc355_2_10"/>
          <p:cNvSpPr txBox="1"/>
          <p:nvPr/>
        </p:nvSpPr>
        <p:spPr>
          <a:xfrm>
            <a:off x="209713" y="249500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6710dc355_2_10"/>
          <p:cNvSpPr txBox="1"/>
          <p:nvPr/>
        </p:nvSpPr>
        <p:spPr>
          <a:xfrm>
            <a:off x="100657" y="1447940"/>
            <a:ext cx="7790484" cy="5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34650" cy="5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259675" y="1568025"/>
            <a:ext cx="47139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2699" y="2275273"/>
            <a:ext cx="608542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/>
        </p:nvSpPr>
        <p:spPr>
          <a:xfrm>
            <a:off x="771502" y="1217200"/>
            <a:ext cx="3053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1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31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687610" y="2083403"/>
            <a:ext cx="37437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smtClean="0">
                <a:solidFill>
                  <a:srgbClr val="404040"/>
                </a:solidFill>
              </a:rPr>
              <a:t>Crear un sistema de información orientado a la web propio y desarrollado de la mano del cliente que permita gestionar la compra y venta de mercancía mejorando y optimizando los procesos.</a:t>
            </a:r>
            <a:endParaRPr sz="1600" b="1" dirty="0">
              <a:solidFill>
                <a:srgbClr val="404040"/>
              </a:solidFill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350" y="105025"/>
            <a:ext cx="31039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710dc355_0_16"/>
          <p:cNvSpPr txBox="1"/>
          <p:nvPr/>
        </p:nvSpPr>
        <p:spPr>
          <a:xfrm>
            <a:off x="696433" y="149465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CREACION DE LA BASE DE DATOS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b6710dc355_0_16"/>
          <p:cNvSpPr txBox="1"/>
          <p:nvPr/>
        </p:nvSpPr>
        <p:spPr>
          <a:xfrm>
            <a:off x="451253" y="1166199"/>
            <a:ext cx="6112200" cy="367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1800" dirty="0" smtClean="0">
                <a:latin typeface="Calibri"/>
                <a:ea typeface="Calibri"/>
                <a:cs typeface="Calibri"/>
                <a:sym typeface="Calibri"/>
              </a:rPr>
              <a:t>USO DE SENTENCIAS DDL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18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3" y="1672309"/>
            <a:ext cx="5100892" cy="3307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710dc355_0_16"/>
          <p:cNvSpPr txBox="1"/>
          <p:nvPr/>
        </p:nvSpPr>
        <p:spPr>
          <a:xfrm>
            <a:off x="696433" y="149465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CREACION DE LA BASE DE DATOS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b6710dc355_0_16"/>
          <p:cNvSpPr txBox="1"/>
          <p:nvPr/>
        </p:nvSpPr>
        <p:spPr>
          <a:xfrm>
            <a:off x="589276" y="1209331"/>
            <a:ext cx="6112200" cy="367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1800" dirty="0" smtClean="0">
                <a:latin typeface="Calibri"/>
                <a:ea typeface="Calibri"/>
                <a:cs typeface="Calibri"/>
                <a:sym typeface="Calibri"/>
              </a:rPr>
              <a:t>USO DE SENTENCIAS DDL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18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3" y="1950829"/>
            <a:ext cx="5943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710dc355_0_16"/>
          <p:cNvSpPr txBox="1"/>
          <p:nvPr/>
        </p:nvSpPr>
        <p:spPr>
          <a:xfrm>
            <a:off x="696433" y="149465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BASE DE DATOS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b6710dc355_0_16"/>
          <p:cNvSpPr txBox="1"/>
          <p:nvPr/>
        </p:nvSpPr>
        <p:spPr>
          <a:xfrm>
            <a:off x="589276" y="1209331"/>
            <a:ext cx="6112200" cy="367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1800" dirty="0" smtClean="0">
                <a:latin typeface="Calibri"/>
                <a:ea typeface="Calibri"/>
                <a:cs typeface="Calibri"/>
                <a:sym typeface="Calibri"/>
              </a:rPr>
              <a:t>USO DE SENTENCIAS DML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E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sz="1800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3" y="1874269"/>
            <a:ext cx="7191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710dc355_2_10"/>
          <p:cNvSpPr txBox="1"/>
          <p:nvPr/>
        </p:nvSpPr>
        <p:spPr>
          <a:xfrm>
            <a:off x="209713" y="249500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BASE DE DATOS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6710dc355_2_10"/>
          <p:cNvSpPr txBox="1"/>
          <p:nvPr/>
        </p:nvSpPr>
        <p:spPr>
          <a:xfrm>
            <a:off x="209713" y="1509046"/>
            <a:ext cx="7790484" cy="5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latin typeface="Calibri"/>
                <a:ea typeface="Calibri"/>
                <a:cs typeface="Calibri"/>
                <a:sym typeface="Calibri"/>
              </a:rPr>
              <a:t>TABLA ‘PRODUCTO’                                             TABLA ‘MOVIMIENTO’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4" y="1907398"/>
            <a:ext cx="3159108" cy="29927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292" y="1907398"/>
            <a:ext cx="5510440" cy="24003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09713" y="1140163"/>
            <a:ext cx="362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DATOS INSERTADOS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6710dc355_2_10"/>
          <p:cNvSpPr txBox="1"/>
          <p:nvPr/>
        </p:nvSpPr>
        <p:spPr>
          <a:xfrm>
            <a:off x="209713" y="249500"/>
            <a:ext cx="67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BASE DE DATOS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6710dc355_2_10"/>
          <p:cNvSpPr txBox="1"/>
          <p:nvPr/>
        </p:nvSpPr>
        <p:spPr>
          <a:xfrm>
            <a:off x="100657" y="1447940"/>
            <a:ext cx="7790484" cy="5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9713" y="1140163"/>
            <a:ext cx="362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JOINS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7" y="1447940"/>
            <a:ext cx="9144000" cy="16478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7" y="3403542"/>
            <a:ext cx="8629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168</Words>
  <Application>Microsoft Office PowerPoint</Application>
  <PresentationFormat>Presentación en pantalla (16:9)</PresentationFormat>
  <Paragraphs>52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Bahnschrift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EQUIPO</cp:lastModifiedBy>
  <cp:revision>30</cp:revision>
  <dcterms:created xsi:type="dcterms:W3CDTF">2019-11-27T03:16:21Z</dcterms:created>
  <dcterms:modified xsi:type="dcterms:W3CDTF">2021-09-27T12:13:50Z</dcterms:modified>
</cp:coreProperties>
</file>