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Lst>
  <p:notesMasterIdLst>
    <p:notesMasterId r:id="rId19"/>
  </p:notesMasterIdLst>
  <p:sldIdLst>
    <p:sldId id="295" r:id="rId5"/>
    <p:sldId id="409" r:id="rId6"/>
    <p:sldId id="404" r:id="rId7"/>
    <p:sldId id="414" r:id="rId8"/>
    <p:sldId id="406" r:id="rId9"/>
    <p:sldId id="407" r:id="rId10"/>
    <p:sldId id="408" r:id="rId11"/>
    <p:sldId id="411" r:id="rId12"/>
    <p:sldId id="410" r:id="rId13"/>
    <p:sldId id="412" r:id="rId14"/>
    <p:sldId id="398" r:id="rId15"/>
    <p:sldId id="413" r:id="rId16"/>
    <p:sldId id="405" r:id="rId17"/>
    <p:sldId id="387" r:id="rId18"/>
  </p:sldIdLst>
  <p:sldSz cx="9906000" cy="6858000" type="A4"/>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5432"/>
    <a:srgbClr val="404040"/>
    <a:srgbClr val="7F7F7F"/>
    <a:srgbClr val="FF8600"/>
    <a:srgbClr val="FF6600"/>
    <a:srgbClr val="5B5B5B"/>
    <a:srgbClr val="7F7F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12C8C85-51F0-491E-9774-3900AFEF0FD7}" styleName="Estilo Claro 2 - Destaqu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Estilo Claro 1 - Destaqu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38B1855-1B75-4FBE-930C-398BA8C253C6}" styleName="Estilo com Tema 2 - Destaque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Estilo Claro 2 - Destaqu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3296810-A885-4BE3-A3E7-6D5BEEA58F35}" styleName="Estilo Médio 2 - Destaqu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406" y="62"/>
      </p:cViewPr>
      <p:guideLst>
        <p:guide orient="horz" pos="2160"/>
        <p:guide pos="3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t-PT" dirty="0" err="1"/>
              <a:t>Tasks</a:t>
            </a:r>
            <a:endParaRPr lang="pt-PT"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barChart>
        <c:barDir val="col"/>
        <c:grouping val="clustered"/>
        <c:varyColors val="0"/>
        <c:ser>
          <c:idx val="0"/>
          <c:order val="0"/>
          <c:tx>
            <c:strRef>
              <c:f>Folha1!$B$1</c:f>
              <c:strCache>
                <c:ptCount val="1"/>
                <c:pt idx="0">
                  <c:v>Tarefas</c:v>
                </c:pt>
              </c:strCache>
            </c:strRef>
          </c:tx>
          <c:spPr>
            <a:solidFill>
              <a:schemeClr val="accent6"/>
            </a:solidFill>
            <a:ln>
              <a:noFill/>
            </a:ln>
            <a:effectLst/>
          </c:spPr>
          <c:invertIfNegative val="0"/>
          <c:cat>
            <c:strRef>
              <c:f>Folha1!$A$2:$A$5</c:f>
              <c:strCache>
                <c:ptCount val="4"/>
                <c:pt idx="0">
                  <c:v>Daniel</c:v>
                </c:pt>
                <c:pt idx="1">
                  <c:v>David</c:v>
                </c:pt>
                <c:pt idx="2">
                  <c:v>Igor</c:v>
                </c:pt>
                <c:pt idx="3">
                  <c:v>Rafael</c:v>
                </c:pt>
              </c:strCache>
            </c:strRef>
          </c:cat>
          <c:val>
            <c:numRef>
              <c:f>Folha1!$B$2:$B$5</c:f>
              <c:numCache>
                <c:formatCode>General</c:formatCode>
                <c:ptCount val="4"/>
                <c:pt idx="0">
                  <c:v>8</c:v>
                </c:pt>
                <c:pt idx="1">
                  <c:v>8</c:v>
                </c:pt>
                <c:pt idx="2">
                  <c:v>8</c:v>
                </c:pt>
                <c:pt idx="3">
                  <c:v>8</c:v>
                </c:pt>
              </c:numCache>
            </c:numRef>
          </c:val>
          <c:extLst>
            <c:ext xmlns:c16="http://schemas.microsoft.com/office/drawing/2014/chart" uri="{C3380CC4-5D6E-409C-BE32-E72D297353CC}">
              <c16:uniqueId val="{00000000-0486-4A64-B307-80E9A3590427}"/>
            </c:ext>
          </c:extLst>
        </c:ser>
        <c:dLbls>
          <c:showLegendKey val="0"/>
          <c:showVal val="0"/>
          <c:showCatName val="0"/>
          <c:showSerName val="0"/>
          <c:showPercent val="0"/>
          <c:showBubbleSize val="0"/>
        </c:dLbls>
        <c:gapWidth val="219"/>
        <c:overlap val="-27"/>
        <c:axId val="691907944"/>
        <c:axId val="691902368"/>
      </c:barChart>
      <c:catAx>
        <c:axId val="691907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crossAx val="691902368"/>
        <c:crosses val="autoZero"/>
        <c:auto val="1"/>
        <c:lblAlgn val="ctr"/>
        <c:lblOffset val="100"/>
        <c:noMultiLvlLbl val="0"/>
      </c:catAx>
      <c:valAx>
        <c:axId val="691902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crossAx val="691907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t-PT" err="1"/>
              <a:t>Epic</a:t>
            </a:r>
            <a:r>
              <a:rPr lang="pt-PT"/>
              <a:t> </a:t>
            </a:r>
            <a:r>
              <a:rPr lang="pt-PT" err="1"/>
              <a:t>or</a:t>
            </a:r>
            <a:r>
              <a:rPr lang="pt-PT"/>
              <a:t> </a:t>
            </a:r>
            <a:r>
              <a:rPr lang="pt-PT" err="1"/>
              <a:t>Component</a:t>
            </a:r>
            <a:r>
              <a:rPr lang="pt-PT"/>
              <a:t> </a:t>
            </a:r>
            <a:r>
              <a:rPr lang="pt-PT" err="1"/>
              <a:t>or</a:t>
            </a:r>
            <a:r>
              <a:rPr lang="pt-PT"/>
              <a:t> 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pieChart>
        <c:varyColors val="1"/>
        <c:ser>
          <c:idx val="0"/>
          <c:order val="0"/>
          <c:tx>
            <c:strRef>
              <c:f>Folha1!$B$1</c:f>
              <c:strCache>
                <c:ptCount val="1"/>
                <c:pt idx="0">
                  <c:v>Componente</c:v>
                </c:pt>
              </c:strCache>
            </c:strRef>
          </c:tx>
          <c:dPt>
            <c:idx val="0"/>
            <c:bubble3D val="0"/>
            <c:spPr>
              <a:solidFill>
                <a:schemeClr val="accent6">
                  <a:tint val="58000"/>
                </a:schemeClr>
              </a:solidFill>
              <a:ln w="19050">
                <a:solidFill>
                  <a:schemeClr val="lt1"/>
                </a:solidFill>
              </a:ln>
              <a:effectLst/>
            </c:spPr>
            <c:extLst>
              <c:ext xmlns:c16="http://schemas.microsoft.com/office/drawing/2014/chart" uri="{C3380CC4-5D6E-409C-BE32-E72D297353CC}">
                <c16:uniqueId val="{00000001-0D5E-44D3-AE05-D0CC3596364F}"/>
              </c:ext>
            </c:extLst>
          </c:dPt>
          <c:dPt>
            <c:idx val="1"/>
            <c:bubble3D val="0"/>
            <c:spPr>
              <a:solidFill>
                <a:schemeClr val="accent6">
                  <a:tint val="86000"/>
                </a:schemeClr>
              </a:solidFill>
              <a:ln w="19050">
                <a:solidFill>
                  <a:schemeClr val="lt1"/>
                </a:solidFill>
              </a:ln>
              <a:effectLst/>
            </c:spPr>
            <c:extLst>
              <c:ext xmlns:c16="http://schemas.microsoft.com/office/drawing/2014/chart" uri="{C3380CC4-5D6E-409C-BE32-E72D297353CC}">
                <c16:uniqueId val="{00000003-0D5E-44D3-AE05-D0CC3596364F}"/>
              </c:ext>
            </c:extLst>
          </c:dPt>
          <c:dPt>
            <c:idx val="2"/>
            <c:bubble3D val="0"/>
            <c:spPr>
              <a:solidFill>
                <a:schemeClr val="accent6">
                  <a:shade val="86000"/>
                </a:schemeClr>
              </a:solidFill>
              <a:ln w="19050">
                <a:solidFill>
                  <a:schemeClr val="lt1"/>
                </a:solidFill>
              </a:ln>
              <a:effectLst/>
            </c:spPr>
            <c:extLst>
              <c:ext xmlns:c16="http://schemas.microsoft.com/office/drawing/2014/chart" uri="{C3380CC4-5D6E-409C-BE32-E72D297353CC}">
                <c16:uniqueId val="{00000005-0D5E-44D3-AE05-D0CC3596364F}"/>
              </c:ext>
            </c:extLst>
          </c:dPt>
          <c:dPt>
            <c:idx val="3"/>
            <c:bubble3D val="0"/>
            <c:spPr>
              <a:solidFill>
                <a:schemeClr val="accent6">
                  <a:shade val="58000"/>
                </a:schemeClr>
              </a:solidFill>
              <a:ln w="19050">
                <a:solidFill>
                  <a:schemeClr val="lt1"/>
                </a:solidFill>
              </a:ln>
              <a:effectLst/>
            </c:spPr>
            <c:extLst>
              <c:ext xmlns:c16="http://schemas.microsoft.com/office/drawing/2014/chart" uri="{C3380CC4-5D6E-409C-BE32-E72D297353CC}">
                <c16:uniqueId val="{00000007-0D5E-44D3-AE05-D0CC3596364F}"/>
              </c:ext>
            </c:extLst>
          </c:dPt>
          <c:cat>
            <c:strRef>
              <c:f>Folha1!$A$2:$A$4</c:f>
              <c:strCache>
                <c:ptCount val="3"/>
                <c:pt idx="0">
                  <c:v>ESINF</c:v>
                </c:pt>
                <c:pt idx="1">
                  <c:v>BDDAD</c:v>
                </c:pt>
                <c:pt idx="2">
                  <c:v>LAPR3</c:v>
                </c:pt>
              </c:strCache>
            </c:strRef>
          </c:cat>
          <c:val>
            <c:numRef>
              <c:f>Folha1!$B$2:$B$4</c:f>
              <c:numCache>
                <c:formatCode>General</c:formatCode>
                <c:ptCount val="3"/>
                <c:pt idx="0">
                  <c:v>8</c:v>
                </c:pt>
                <c:pt idx="1">
                  <c:v>8</c:v>
                </c:pt>
                <c:pt idx="2">
                  <c:v>3</c:v>
                </c:pt>
              </c:numCache>
            </c:numRef>
          </c:val>
          <c:extLst>
            <c:ext xmlns:c16="http://schemas.microsoft.com/office/drawing/2014/chart" uri="{C3380CC4-5D6E-409C-BE32-E72D297353CC}">
              <c16:uniqueId val="{00000000-A2C6-47B5-9769-0633602DAAC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8AA918-AAAF-A948-AD9D-7282A6CA6554}" type="datetimeFigureOut">
              <a:rPr lang="en-US" smtClean="0"/>
              <a:pPr/>
              <a:t>10/28/2024</a:t>
            </a:fld>
            <a:endParaRPr lang="pt-PT"/>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1B708B-99F0-4F4A-8995-6044E0FFF0C7}" type="slidenum">
              <a:rPr lang="pt-PT" smtClean="0"/>
              <a:pPr/>
              <a:t>‹nº›</a:t>
            </a:fld>
            <a:endParaRPr lang="pt-PT"/>
          </a:p>
        </p:txBody>
      </p:sp>
    </p:spTree>
    <p:extLst>
      <p:ext uri="{BB962C8B-B14F-4D97-AF65-F5344CB8AC3E}">
        <p14:creationId xmlns:p14="http://schemas.microsoft.com/office/powerpoint/2010/main" val="25642093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Shape 14"/>
        <p:cNvGrpSpPr/>
        <p:nvPr/>
      </p:nvGrpSpPr>
      <p:grpSpPr>
        <a:xfrm>
          <a:off x="0" y="0"/>
          <a:ext cx="0" cy="0"/>
          <a:chOff x="0" y="0"/>
          <a:chExt cx="0" cy="0"/>
        </a:xfrm>
      </p:grpSpPr>
      <p:sp>
        <p:nvSpPr>
          <p:cNvPr id="2" name="Retângulo 1">
            <a:extLst>
              <a:ext uri="{FF2B5EF4-FFF2-40B4-BE49-F238E27FC236}">
                <a16:creationId xmlns:a16="http://schemas.microsoft.com/office/drawing/2014/main" id="{E3986928-2F1A-05D5-49A7-ECF44F7E6983}"/>
              </a:ext>
            </a:extLst>
          </p:cNvPr>
          <p:cNvSpPr/>
          <p:nvPr userDrawn="1"/>
        </p:nvSpPr>
        <p:spPr>
          <a:xfrm>
            <a:off x="1" y="1093304"/>
            <a:ext cx="9906000" cy="5764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15" name="Shape 15"/>
          <p:cNvSpPr txBox="1">
            <a:spLocks noGrp="1"/>
          </p:cNvSpPr>
          <p:nvPr>
            <p:ph type="title"/>
          </p:nvPr>
        </p:nvSpPr>
        <p:spPr>
          <a:xfrm>
            <a:off x="414000" y="4000503"/>
            <a:ext cx="8182338"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4000" b="0" i="0" u="none" strike="noStrike" cap="none">
                <a:solidFill>
                  <a:srgbClr val="A5ABB0"/>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 name="Shape 16"/>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871060492"/>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squema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4650209"/>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údo Dup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noAutofit/>
          </a:bodyPr>
          <a:lstStyle>
            <a:lvl1pPr>
              <a:defRPr sz="4000" b="1" cap="all" baseline="0"/>
            </a:lvl1pPr>
          </a:lstStyle>
          <a:p>
            <a:r>
              <a:rPr lang="pt-PT"/>
              <a:t>Clique para editar o estilo »</a:t>
            </a:r>
          </a:p>
        </p:txBody>
      </p:sp>
      <p:sp>
        <p:nvSpPr>
          <p:cNvPr id="3" name="Marcador de Posição de Conteúdo 2"/>
          <p:cNvSpPr>
            <a:spLocks noGrp="1"/>
          </p:cNvSpPr>
          <p:nvPr>
            <p:ph sz="half" idx="1"/>
          </p:nvPr>
        </p:nvSpPr>
        <p:spPr>
          <a:xfrm>
            <a:off x="414000" y="1696520"/>
            <a:ext cx="4500000" cy="4590000"/>
          </a:xfrm>
          <a:prstGeom prst="rect">
            <a:avLst/>
          </a:prstGeo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p:cNvSpPr>
            <a:spLocks noGrp="1"/>
          </p:cNvSpPr>
          <p:nvPr>
            <p:ph type="dt" sz="half" idx="10"/>
          </p:nvPr>
        </p:nvSpPr>
        <p:spPr/>
        <p:txBody>
          <a:bodyPr/>
          <a:lstStyle/>
          <a:p>
            <a:fld id="{44B11A7A-C2E1-40A3-A304-BADFC0305F97}" type="datetimeFigureOut">
              <a:rPr lang="pt-PT" smtClean="0"/>
              <a:pPr/>
              <a:t>28/10/2024</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9F46AC24-9121-4D27-8FE4-0595B5E1EC6D}" type="slidenum">
              <a:rPr lang="pt-PT" smtClean="0"/>
              <a:pPr/>
              <a:t>‹nº›</a:t>
            </a:fld>
            <a:endParaRPr lang="pt-PT"/>
          </a:p>
        </p:txBody>
      </p:sp>
      <p:sp>
        <p:nvSpPr>
          <p:cNvPr id="8" name="Marcador de Posição de Conteúdo 2"/>
          <p:cNvSpPr>
            <a:spLocks noGrp="1"/>
          </p:cNvSpPr>
          <p:nvPr>
            <p:ph sz="half" idx="13"/>
          </p:nvPr>
        </p:nvSpPr>
        <p:spPr>
          <a:xfrm>
            <a:off x="4968000" y="1696520"/>
            <a:ext cx="4500000" cy="4590000"/>
          </a:xfrm>
          <a:prstGeom prst="rect">
            <a:avLst/>
          </a:prstGeo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Tree>
    <p:extLst>
      <p:ext uri="{BB962C8B-B14F-4D97-AF65-F5344CB8AC3E}">
        <p14:creationId xmlns:p14="http://schemas.microsoft.com/office/powerpoint/2010/main" val="721517040"/>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44B11A7A-C2E1-40A3-A304-BADFC0305F97}" type="datetimeFigureOut">
              <a:rPr lang="pt-PT" smtClean="0"/>
              <a:pPr/>
              <a:t>28/10/2024</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9F46AC24-9121-4D27-8FE4-0595B5E1EC6D}" type="slidenum">
              <a:rPr lang="pt-PT" smtClean="0"/>
              <a:pPr/>
              <a:t>‹nº›</a:t>
            </a:fld>
            <a:endParaRPr lang="pt-PT"/>
          </a:p>
        </p:txBody>
      </p:sp>
      <p:sp>
        <p:nvSpPr>
          <p:cNvPr id="5" name="Marcador de Posição do Título 1"/>
          <p:cNvSpPr>
            <a:spLocks noGrp="1"/>
          </p:cNvSpPr>
          <p:nvPr>
            <p:ph type="title"/>
          </p:nvPr>
        </p:nvSpPr>
        <p:spPr>
          <a:xfrm>
            <a:off x="685800" y="1066800"/>
            <a:ext cx="8610600" cy="571504"/>
          </a:xfrm>
          <a:prstGeom prst="rect">
            <a:avLst/>
          </a:prstGeom>
        </p:spPr>
        <p:txBody>
          <a:bodyPr vert="horz" lIns="90000" tIns="45720" rIns="91440" bIns="45720" rtlCol="0" anchor="t" anchorCtr="0">
            <a:noAutofit/>
          </a:bodyPr>
          <a:lstStyle/>
          <a:p>
            <a:r>
              <a:rPr lang="pt-PT"/>
              <a:t>TÍTULO</a:t>
            </a:r>
          </a:p>
        </p:txBody>
      </p:sp>
      <p:sp>
        <p:nvSpPr>
          <p:cNvPr id="6" name="Marcador de Posição do Texto 2"/>
          <p:cNvSpPr>
            <a:spLocks noGrp="1"/>
          </p:cNvSpPr>
          <p:nvPr>
            <p:ph idx="1" hasCustomPrompt="1"/>
          </p:nvPr>
        </p:nvSpPr>
        <p:spPr>
          <a:xfrm>
            <a:off x="685800" y="1714488"/>
            <a:ext cx="8610600" cy="4572032"/>
          </a:xfrm>
          <a:prstGeom prst="rect">
            <a:avLst/>
          </a:prstGeom>
        </p:spPr>
        <p:txBody>
          <a:bodyPr vert="horz" lIns="91440" tIns="45720" rIns="91440" bIns="45720" rtlCol="0">
            <a:normAutofit/>
          </a:bodyPr>
          <a:lstStyle/>
          <a:p>
            <a:pPr lvl="1"/>
            <a:r>
              <a:rPr lang="pt-PT"/>
              <a:t>Segundo nível</a:t>
            </a:r>
          </a:p>
          <a:p>
            <a:pPr lvl="2"/>
            <a:r>
              <a:rPr lang="pt-PT"/>
              <a:t>Terceiro nível</a:t>
            </a:r>
          </a:p>
          <a:p>
            <a:pPr lvl="3"/>
            <a:r>
              <a:rPr lang="pt-PT"/>
              <a:t>Quarto nível</a:t>
            </a:r>
          </a:p>
          <a:p>
            <a:pPr lvl="4"/>
            <a:r>
              <a:rPr lang="pt-PT"/>
              <a:t>Quinto nível</a:t>
            </a:r>
          </a:p>
        </p:txBody>
      </p:sp>
    </p:spTree>
    <p:extLst>
      <p:ext uri="{BB962C8B-B14F-4D97-AF65-F5344CB8AC3E}">
        <p14:creationId xmlns:p14="http://schemas.microsoft.com/office/powerpoint/2010/main" val="2694208087"/>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Em branc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Marcador de Posição do Título 1"/>
          <p:cNvSpPr>
            <a:spLocks noGrp="1"/>
          </p:cNvSpPr>
          <p:nvPr>
            <p:ph type="title"/>
          </p:nvPr>
        </p:nvSpPr>
        <p:spPr>
          <a:xfrm>
            <a:off x="685800" y="1066800"/>
            <a:ext cx="8534400" cy="571504"/>
          </a:xfrm>
          <a:prstGeom prst="rect">
            <a:avLst/>
          </a:prstGeom>
        </p:spPr>
        <p:txBody>
          <a:bodyPr vert="horz" lIns="90000" tIns="45720" rIns="91440" bIns="45720" rtlCol="0" anchor="t" anchorCtr="0">
            <a:noAutofit/>
          </a:bodyPr>
          <a:lstStyle/>
          <a:p>
            <a:r>
              <a:rPr lang="pt-PT"/>
              <a:t>TÍTULO</a:t>
            </a:r>
          </a:p>
        </p:txBody>
      </p:sp>
      <p:sp>
        <p:nvSpPr>
          <p:cNvPr id="6" name="Marcador de Posição do Texto 2"/>
          <p:cNvSpPr>
            <a:spLocks noGrp="1"/>
          </p:cNvSpPr>
          <p:nvPr>
            <p:ph idx="1"/>
          </p:nvPr>
        </p:nvSpPr>
        <p:spPr>
          <a:xfrm>
            <a:off x="685800" y="1714488"/>
            <a:ext cx="8534400" cy="4305312"/>
          </a:xfrm>
          <a:prstGeom prst="rect">
            <a:avLst/>
          </a:prstGeom>
        </p:spPr>
        <p:txBody>
          <a:bodyPr vert="horz" lIns="91440" tIns="45720" rIns="91440" bIns="45720" rtlCol="0">
            <a:normAutofit/>
          </a:bodyPr>
          <a:lstStyle>
            <a:lvl1pPr>
              <a:defRPr sz="1800">
                <a:solidFill>
                  <a:srgbClr val="D9D9D9"/>
                </a:solidFill>
              </a:defRPr>
            </a:lvl1pPr>
            <a:lvl2pPr>
              <a:defRPr sz="1800">
                <a:solidFill>
                  <a:srgbClr val="D9D9D9"/>
                </a:solidFill>
              </a:defRPr>
            </a:lvl2pPr>
            <a:lvl3pPr>
              <a:defRPr sz="1800">
                <a:solidFill>
                  <a:srgbClr val="D9D9D9"/>
                </a:solidFill>
              </a:defRPr>
            </a:lvl3pPr>
            <a:lvl4pPr>
              <a:defRPr sz="1800">
                <a:solidFill>
                  <a:srgbClr val="D9D9D9"/>
                </a:solidFill>
              </a:defRPr>
            </a:lvl4pPr>
            <a:lvl5pPr>
              <a:defRPr sz="1800">
                <a:solidFill>
                  <a:srgbClr val="D9D9D9"/>
                </a:solidFill>
              </a:defRPr>
            </a:lvl5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Tree>
    <p:extLst>
      <p:ext uri="{BB962C8B-B14F-4D97-AF65-F5344CB8AC3E}">
        <p14:creationId xmlns:p14="http://schemas.microsoft.com/office/powerpoint/2010/main" val="792648683"/>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údo Dup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noAutofit/>
          </a:bodyPr>
          <a:lstStyle>
            <a:lvl1pPr>
              <a:defRPr sz="4000" b="1" cap="all" baseline="0"/>
            </a:lvl1pPr>
          </a:lstStyle>
          <a:p>
            <a:r>
              <a:rPr lang="pt-PT"/>
              <a:t>Clique para editar o estilo »</a:t>
            </a:r>
          </a:p>
        </p:txBody>
      </p:sp>
      <p:sp>
        <p:nvSpPr>
          <p:cNvPr id="3" name="Marcador de Posição de Conteúdo 2"/>
          <p:cNvSpPr>
            <a:spLocks noGrp="1"/>
          </p:cNvSpPr>
          <p:nvPr>
            <p:ph sz="half" idx="1"/>
          </p:nvPr>
        </p:nvSpPr>
        <p:spPr>
          <a:xfrm>
            <a:off x="414000" y="1696520"/>
            <a:ext cx="4500000" cy="4590000"/>
          </a:xfrm>
          <a:prstGeom prst="rect">
            <a:avLst/>
          </a:prstGeo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p:cNvSpPr>
            <a:spLocks noGrp="1"/>
          </p:cNvSpPr>
          <p:nvPr>
            <p:ph type="dt" sz="half" idx="10"/>
          </p:nvPr>
        </p:nvSpPr>
        <p:spPr/>
        <p:txBody>
          <a:bodyPr/>
          <a:lstStyle/>
          <a:p>
            <a:fld id="{44B11A7A-C2E1-40A3-A304-BADFC0305F97}" type="datetimeFigureOut">
              <a:rPr lang="pt-PT" smtClean="0"/>
              <a:pPr/>
              <a:t>28/10/2024</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9F46AC24-9121-4D27-8FE4-0595B5E1EC6D}" type="slidenum">
              <a:rPr lang="pt-PT" smtClean="0"/>
              <a:pPr/>
              <a:t>‹nº›</a:t>
            </a:fld>
            <a:endParaRPr lang="pt-PT"/>
          </a:p>
        </p:txBody>
      </p:sp>
      <p:sp>
        <p:nvSpPr>
          <p:cNvPr id="8" name="Marcador de Posição de Conteúdo 2"/>
          <p:cNvSpPr>
            <a:spLocks noGrp="1"/>
          </p:cNvSpPr>
          <p:nvPr>
            <p:ph sz="half" idx="13"/>
          </p:nvPr>
        </p:nvSpPr>
        <p:spPr>
          <a:xfrm>
            <a:off x="4968000" y="1696520"/>
            <a:ext cx="4500000" cy="4590000"/>
          </a:xfrm>
          <a:prstGeom prst="rect">
            <a:avLst/>
          </a:prstGeo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44B11A7A-C2E1-40A3-A304-BADFC0305F97}" type="datetimeFigureOut">
              <a:rPr lang="pt-PT" smtClean="0"/>
              <a:pPr/>
              <a:t>28/10/2024</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9F46AC24-9121-4D27-8FE4-0595B5E1EC6D}" type="slidenum">
              <a:rPr lang="pt-PT" smtClean="0"/>
              <a:pPr/>
              <a:t>‹nº›</a:t>
            </a:fld>
            <a:endParaRPr lang="pt-PT"/>
          </a:p>
        </p:txBody>
      </p:sp>
      <p:sp>
        <p:nvSpPr>
          <p:cNvPr id="5" name="Marcador de Posição do Título 1"/>
          <p:cNvSpPr>
            <a:spLocks noGrp="1"/>
          </p:cNvSpPr>
          <p:nvPr>
            <p:ph type="title"/>
          </p:nvPr>
        </p:nvSpPr>
        <p:spPr>
          <a:xfrm>
            <a:off x="685800" y="1066800"/>
            <a:ext cx="8610600" cy="571504"/>
          </a:xfrm>
          <a:prstGeom prst="rect">
            <a:avLst/>
          </a:prstGeom>
        </p:spPr>
        <p:txBody>
          <a:bodyPr vert="horz" lIns="90000" tIns="45720" rIns="91440" bIns="45720" rtlCol="0" anchor="t" anchorCtr="0">
            <a:noAutofit/>
          </a:bodyPr>
          <a:lstStyle/>
          <a:p>
            <a:r>
              <a:rPr lang="pt-PT"/>
              <a:t>TÍTULO</a:t>
            </a:r>
          </a:p>
        </p:txBody>
      </p:sp>
      <p:sp>
        <p:nvSpPr>
          <p:cNvPr id="6" name="Marcador de Posição do Texto 2"/>
          <p:cNvSpPr>
            <a:spLocks noGrp="1"/>
          </p:cNvSpPr>
          <p:nvPr>
            <p:ph idx="1" hasCustomPrompt="1"/>
          </p:nvPr>
        </p:nvSpPr>
        <p:spPr>
          <a:xfrm>
            <a:off x="685800" y="1714488"/>
            <a:ext cx="8610600" cy="4572032"/>
          </a:xfrm>
          <a:prstGeom prst="rect">
            <a:avLst/>
          </a:prstGeom>
        </p:spPr>
        <p:txBody>
          <a:bodyPr vert="horz" lIns="91440" tIns="45720" rIns="91440" bIns="45720" rtlCol="0">
            <a:normAutofit/>
          </a:bodyPr>
          <a:lstStyle/>
          <a:p>
            <a:pPr lvl="1"/>
            <a:r>
              <a:rPr lang="pt-PT"/>
              <a:t>Segundo nível</a:t>
            </a:r>
          </a:p>
          <a:p>
            <a:pPr lvl="2"/>
            <a:r>
              <a:rPr lang="pt-PT"/>
              <a:t>Terceiro nível</a:t>
            </a:r>
          </a:p>
          <a:p>
            <a:pPr lvl="3"/>
            <a:r>
              <a:rPr lang="pt-PT"/>
              <a:t>Quarto nível</a:t>
            </a:r>
          </a:p>
          <a:p>
            <a:pPr lvl="4"/>
            <a:r>
              <a:rPr lang="pt-PT"/>
              <a:t>Quinto nível</a:t>
            </a:r>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Em branc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Marcador de Posição do Título 1"/>
          <p:cNvSpPr>
            <a:spLocks noGrp="1"/>
          </p:cNvSpPr>
          <p:nvPr>
            <p:ph type="title"/>
          </p:nvPr>
        </p:nvSpPr>
        <p:spPr>
          <a:xfrm>
            <a:off x="685800" y="1066800"/>
            <a:ext cx="8534400" cy="571504"/>
          </a:xfrm>
          <a:prstGeom prst="rect">
            <a:avLst/>
          </a:prstGeom>
        </p:spPr>
        <p:txBody>
          <a:bodyPr vert="horz" lIns="90000" tIns="45720" rIns="91440" bIns="45720" rtlCol="0" anchor="t" anchorCtr="0">
            <a:noAutofit/>
          </a:bodyPr>
          <a:lstStyle/>
          <a:p>
            <a:r>
              <a:rPr lang="pt-PT"/>
              <a:t>TÍTULO</a:t>
            </a:r>
          </a:p>
        </p:txBody>
      </p:sp>
      <p:sp>
        <p:nvSpPr>
          <p:cNvPr id="6" name="Marcador de Posição do Texto 2"/>
          <p:cNvSpPr>
            <a:spLocks noGrp="1"/>
          </p:cNvSpPr>
          <p:nvPr>
            <p:ph idx="1"/>
          </p:nvPr>
        </p:nvSpPr>
        <p:spPr>
          <a:xfrm>
            <a:off x="685800" y="1714488"/>
            <a:ext cx="8534400" cy="4305312"/>
          </a:xfrm>
          <a:prstGeom prst="rect">
            <a:avLst/>
          </a:prstGeom>
        </p:spPr>
        <p:txBody>
          <a:bodyPr vert="horz" lIns="91440" tIns="45720" rIns="91440" bIns="45720" rtlCol="0">
            <a:normAutofit/>
          </a:bodyPr>
          <a:lstStyle>
            <a:lvl1pPr>
              <a:defRPr sz="1800">
                <a:solidFill>
                  <a:srgbClr val="D9D9D9"/>
                </a:solidFill>
              </a:defRPr>
            </a:lvl1pPr>
            <a:lvl2pPr>
              <a:defRPr sz="1800">
                <a:solidFill>
                  <a:srgbClr val="D9D9D9"/>
                </a:solidFill>
              </a:defRPr>
            </a:lvl2pPr>
            <a:lvl3pPr>
              <a:defRPr sz="1800">
                <a:solidFill>
                  <a:srgbClr val="D9D9D9"/>
                </a:solidFill>
              </a:defRPr>
            </a:lvl3pPr>
            <a:lvl4pPr>
              <a:defRPr sz="1800">
                <a:solidFill>
                  <a:srgbClr val="D9D9D9"/>
                </a:solidFill>
              </a:defRPr>
            </a:lvl4pPr>
            <a:lvl5pPr>
              <a:defRPr sz="1800">
                <a:solidFill>
                  <a:srgbClr val="D9D9D9"/>
                </a:solidFill>
              </a:defRPr>
            </a:lvl5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Em branco">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85800" y="1066800"/>
            <a:ext cx="8534399" cy="571503"/>
          </a:xfrm>
          <a:prstGeom prst="rect">
            <a:avLst/>
          </a:prstGeom>
          <a:noFill/>
          <a:ln>
            <a:noFill/>
          </a:ln>
        </p:spPr>
        <p:txBody>
          <a:bodyPr wrap="square" lIns="91425" tIns="91425" rIns="91425" bIns="91425" anchor="t" anchorCtr="0"/>
          <a:lstStyle>
            <a:lvl1pPr marL="0" marR="0" lvl="0" indent="0" algn="l" rtl="0">
              <a:spcBef>
                <a:spcPts val="0"/>
              </a:spcBef>
              <a:buClr>
                <a:srgbClr val="000000"/>
              </a:buClr>
              <a:buFont typeface="Calibri"/>
              <a:buNone/>
              <a:defRPr sz="3200" b="1" i="0" u="none" strike="noStrike" cap="none">
                <a:solidFill>
                  <a:srgbClr val="000000"/>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685800" y="1714488"/>
            <a:ext cx="8534399" cy="4305312"/>
          </a:xfrm>
          <a:prstGeom prst="rect">
            <a:avLst/>
          </a:prstGeom>
          <a:noFill/>
          <a:ln>
            <a:noFill/>
          </a:ln>
        </p:spPr>
        <p:txBody>
          <a:bodyPr wrap="square" lIns="91425" tIns="91425" rIns="91425" bIns="91425" anchor="t" anchorCtr="0"/>
          <a:lstStyle>
            <a:lvl1pPr marL="342900" marR="0" lvl="0" indent="-228600" algn="l" rtl="0">
              <a:spcBef>
                <a:spcPts val="0"/>
              </a:spcBef>
              <a:spcAft>
                <a:spcPts val="400"/>
              </a:spcAft>
              <a:buSzPct val="100000"/>
              <a:buFont typeface="Arial"/>
              <a:buChar char="•"/>
              <a:defRPr sz="1800" b="0" i="0" u="none" strike="noStrike" cap="none">
                <a:latin typeface="Calibri"/>
                <a:ea typeface="Calibri"/>
                <a:cs typeface="Calibri"/>
                <a:sym typeface="Calibri"/>
              </a:defRPr>
            </a:lvl1pPr>
            <a:lvl2pPr marL="742950" marR="0" lvl="1" indent="-171450" algn="l" rtl="0">
              <a:spcBef>
                <a:spcPts val="0"/>
              </a:spcBef>
              <a:spcAft>
                <a:spcPts val="400"/>
              </a:spcAft>
              <a:buSzPct val="100000"/>
              <a:buFont typeface="Arial"/>
              <a:buChar char="–"/>
              <a:defRPr sz="1800" b="0" i="0" u="none" strike="noStrike" cap="none">
                <a:latin typeface="Calibri"/>
                <a:ea typeface="Calibri"/>
                <a:cs typeface="Calibri"/>
                <a:sym typeface="Calibri"/>
              </a:defRPr>
            </a:lvl2pPr>
            <a:lvl3pPr marL="1143000" marR="0" lvl="2" indent="-228600" algn="l" rtl="0">
              <a:spcBef>
                <a:spcPts val="0"/>
              </a:spcBef>
              <a:spcAft>
                <a:spcPts val="400"/>
              </a:spcAft>
              <a:buFont typeface="Arial"/>
              <a:buChar char="■"/>
              <a:defRPr sz="1800" b="0" i="0" u="none" strike="noStrike" cap="none">
                <a:latin typeface="Calibri"/>
                <a:ea typeface="Calibri"/>
                <a:cs typeface="Calibri"/>
                <a:sym typeface="Calibri"/>
              </a:defRPr>
            </a:lvl3pPr>
            <a:lvl4pPr marL="1600200" marR="0" lvl="3" indent="-114300" algn="l" rtl="0">
              <a:spcBef>
                <a:spcPts val="0"/>
              </a:spcBef>
              <a:spcAft>
                <a:spcPts val="400"/>
              </a:spcAft>
              <a:buSzPct val="100000"/>
              <a:buFont typeface="Arial"/>
              <a:buChar char="–"/>
              <a:defRPr sz="1800" b="0" i="0" u="none" strike="noStrike" cap="none">
                <a:latin typeface="Calibri"/>
                <a:ea typeface="Calibri"/>
                <a:cs typeface="Calibri"/>
                <a:sym typeface="Calibri"/>
              </a:defRPr>
            </a:lvl4pPr>
            <a:lvl5pPr marL="2057400" marR="0" lvl="4" indent="-114300" algn="l" rtl="0">
              <a:spcBef>
                <a:spcPts val="0"/>
              </a:spcBef>
              <a:spcAft>
                <a:spcPts val="400"/>
              </a:spcAft>
              <a:buSzPct val="100000"/>
              <a:buFont typeface="Arial"/>
              <a:buChar char="»"/>
              <a:defRPr sz="1800" b="0" i="0" u="none" strike="noStrike" cap="none">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 name="Retângulo 1">
            <a:extLst>
              <a:ext uri="{FF2B5EF4-FFF2-40B4-BE49-F238E27FC236}">
                <a16:creationId xmlns:a16="http://schemas.microsoft.com/office/drawing/2014/main" id="{761D1FC4-6243-41CD-9D5B-A6553C84873C}"/>
              </a:ext>
            </a:extLst>
          </p:cNvPr>
          <p:cNvSpPr/>
          <p:nvPr userDrawn="1"/>
        </p:nvSpPr>
        <p:spPr>
          <a:xfrm>
            <a:off x="579188" y="6525785"/>
            <a:ext cx="1451038" cy="276999"/>
          </a:xfrm>
          <a:prstGeom prst="rect">
            <a:avLst/>
          </a:prstGeom>
        </p:spPr>
        <p:txBody>
          <a:bodyPr wrap="none">
            <a:spAutoFit/>
          </a:bodyPr>
          <a:lstStyle/>
          <a:p>
            <a:r>
              <a:rPr lang="pt-PT" sz="1200" b="1" i="1" err="1">
                <a:solidFill>
                  <a:schemeClr val="bg1"/>
                </a:solidFill>
                <a:latin typeface="Kozuka Gothic Pro M" panose="020B0700000000000000" pitchFamily="34" charset="-128"/>
                <a:ea typeface="Kozuka Gothic Pro M" panose="020B0700000000000000" pitchFamily="34" charset="-128"/>
                <a:cs typeface="Calibri" panose="020F0502020204030204" pitchFamily="34" charset="0"/>
              </a:rPr>
              <a:t>Internal</a:t>
            </a:r>
            <a:r>
              <a:rPr lang="pt-PT" sz="1200" b="1" i="1">
                <a:solidFill>
                  <a:schemeClr val="bg1"/>
                </a:solidFill>
                <a:latin typeface="Kozuka Gothic Pro M" panose="020B0700000000000000" pitchFamily="34" charset="-128"/>
                <a:ea typeface="Kozuka Gothic Pro M" panose="020B0700000000000000" pitchFamily="34" charset="-128"/>
                <a:cs typeface="Calibri" panose="020F0502020204030204" pitchFamily="34" charset="0"/>
              </a:rPr>
              <a:t> Use </a:t>
            </a:r>
            <a:r>
              <a:rPr lang="pt-PT" sz="1200" b="1" i="1" err="1">
                <a:solidFill>
                  <a:schemeClr val="bg1"/>
                </a:solidFill>
                <a:latin typeface="Kozuka Gothic Pro M" panose="020B0700000000000000" pitchFamily="34" charset="-128"/>
                <a:ea typeface="Kozuka Gothic Pro M" panose="020B0700000000000000" pitchFamily="34" charset="-128"/>
                <a:cs typeface="Calibri" panose="020F0502020204030204" pitchFamily="34" charset="0"/>
              </a:rPr>
              <a:t>Only</a:t>
            </a:r>
            <a:endParaRPr lang="pt-PT" sz="1200" i="1">
              <a:solidFill>
                <a:schemeClr val="bg1"/>
              </a:solidFill>
              <a:latin typeface="Kozuka Gothic Pro M" panose="020B0700000000000000" pitchFamily="34" charset="-128"/>
              <a:ea typeface="Kozuka Gothic Pro M" panose="020B0700000000000000" pitchFamily="34" charset="-128"/>
              <a:cs typeface="Calibri" panose="020F0502020204030204" pitchFamily="34" charset="0"/>
            </a:endParaRPr>
          </a:p>
        </p:txBody>
      </p:sp>
    </p:spTree>
    <p:extLst>
      <p:ext uri="{BB962C8B-B14F-4D97-AF65-F5344CB8AC3E}">
        <p14:creationId xmlns:p14="http://schemas.microsoft.com/office/powerpoint/2010/main" val="273965312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80967" y="4000503"/>
            <a:ext cx="8215370"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4000" b="0"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390552" y="4808553"/>
            <a:ext cx="6848464" cy="406396"/>
          </a:xfrm>
          <a:prstGeom prst="rect">
            <a:avLst/>
          </a:prstGeom>
          <a:noFill/>
          <a:ln>
            <a:noFill/>
          </a:ln>
        </p:spPr>
        <p:txBody>
          <a:bodyPr wrap="square" lIns="91425" tIns="91425" rIns="91425" bIns="91425" anchor="b" anchorCtr="0"/>
          <a:lstStyle>
            <a:lvl1pPr marL="0" marR="0" lvl="0" indent="0" algn="l" rtl="0">
              <a:spcBef>
                <a:spcPts val="0"/>
              </a:spcBef>
              <a:spcAft>
                <a:spcPts val="400"/>
              </a:spcAft>
              <a:buClr>
                <a:srgbClr val="888888"/>
              </a:buClr>
              <a:buFont typeface="Arial"/>
              <a:buChar char="●"/>
              <a:defRPr sz="2000" b="0" i="0" u="none" strike="noStrike" cap="none">
                <a:solidFill>
                  <a:srgbClr val="888888"/>
                </a:solidFill>
                <a:latin typeface="Calibri"/>
                <a:ea typeface="Calibri"/>
                <a:cs typeface="Calibri"/>
                <a:sym typeface="Calibri"/>
              </a:defRPr>
            </a:lvl1pPr>
            <a:lvl2pPr marL="457200" marR="0" lvl="1" indent="0" algn="l" rtl="0">
              <a:spcBef>
                <a:spcPts val="0"/>
              </a:spcBef>
              <a:spcAft>
                <a:spcPts val="400"/>
              </a:spcAft>
              <a:buClr>
                <a:srgbClr val="888888"/>
              </a:buClr>
              <a:buFont typeface="Arial"/>
              <a:buChar char="○"/>
              <a:defRPr sz="1800" b="0" i="0" u="none" strike="noStrike" cap="none">
                <a:solidFill>
                  <a:srgbClr val="888888"/>
                </a:solidFill>
                <a:latin typeface="Calibri"/>
                <a:ea typeface="Calibri"/>
                <a:cs typeface="Calibri"/>
                <a:sym typeface="Calibri"/>
              </a:defRPr>
            </a:lvl2pPr>
            <a:lvl3pPr marL="914400" marR="0" lvl="2" indent="0" algn="l" rtl="0">
              <a:spcBef>
                <a:spcPts val="0"/>
              </a:spcBef>
              <a:spcAft>
                <a:spcPts val="400"/>
              </a:spcAft>
              <a:buClr>
                <a:srgbClr val="888888"/>
              </a:buClr>
              <a:buFont typeface="Arial"/>
              <a:buChar char="■"/>
              <a:defRPr sz="1600" b="0" i="0" u="none" strike="noStrike" cap="none">
                <a:solidFill>
                  <a:srgbClr val="888888"/>
                </a:solidFill>
                <a:latin typeface="Calibri"/>
                <a:ea typeface="Calibri"/>
                <a:cs typeface="Calibri"/>
                <a:sym typeface="Calibri"/>
              </a:defRPr>
            </a:lvl3pPr>
            <a:lvl4pPr marL="1371600" marR="0" lvl="3" indent="0" algn="l" rtl="0">
              <a:spcBef>
                <a:spcPts val="0"/>
              </a:spcBef>
              <a:spcAft>
                <a:spcPts val="400"/>
              </a:spcAft>
              <a:buClr>
                <a:srgbClr val="888888"/>
              </a:buClr>
              <a:buFont typeface="Arial"/>
              <a:buChar char="●"/>
              <a:defRPr sz="1400" b="0" i="0" u="none" strike="noStrike" cap="none">
                <a:solidFill>
                  <a:srgbClr val="888888"/>
                </a:solidFill>
                <a:latin typeface="Calibri"/>
                <a:ea typeface="Calibri"/>
                <a:cs typeface="Calibri"/>
                <a:sym typeface="Calibri"/>
              </a:defRPr>
            </a:lvl4pPr>
            <a:lvl5pPr marL="1828800" marR="0" lvl="4" indent="0" algn="l" rtl="0">
              <a:spcBef>
                <a:spcPts val="0"/>
              </a:spcBef>
              <a:spcAft>
                <a:spcPts val="400"/>
              </a:spcAft>
              <a:buClr>
                <a:srgbClr val="888888"/>
              </a:buClr>
              <a:buFont typeface="Arial"/>
              <a:buChar char="○"/>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Char char="■"/>
              <a:defRPr sz="1400" b="0" i="0" u="none" strike="noStrike" cap="none">
                <a:solidFill>
                  <a:srgbClr val="888888"/>
                </a:solidFill>
                <a:latin typeface="Arial"/>
                <a:ea typeface="Arial"/>
                <a:cs typeface="Arial"/>
                <a:sym typeface="Arial"/>
              </a:defRPr>
            </a:lvl6pPr>
            <a:lvl7pPr marL="2743200" marR="0" lvl="6" indent="0" algn="l" rtl="0">
              <a:spcBef>
                <a:spcPts val="280"/>
              </a:spcBef>
              <a:buClr>
                <a:srgbClr val="888888"/>
              </a:buClr>
              <a:buFont typeface="Arial"/>
              <a:buChar char="●"/>
              <a:defRPr sz="1400" b="0" i="0" u="none" strike="noStrike" cap="none">
                <a:solidFill>
                  <a:srgbClr val="888888"/>
                </a:solidFill>
                <a:latin typeface="Arial"/>
                <a:ea typeface="Arial"/>
                <a:cs typeface="Arial"/>
                <a:sym typeface="Arial"/>
              </a:defRPr>
            </a:lvl7pPr>
            <a:lvl8pPr marL="3200400" marR="0" lvl="7" indent="0" algn="l" rtl="0">
              <a:spcBef>
                <a:spcPts val="280"/>
              </a:spcBef>
              <a:buClr>
                <a:srgbClr val="888888"/>
              </a:buClr>
              <a:buFont typeface="Arial"/>
              <a:buChar char="○"/>
              <a:defRPr sz="1400" b="0" i="0" u="none" strike="noStrike" cap="none">
                <a:solidFill>
                  <a:srgbClr val="888888"/>
                </a:solidFill>
                <a:latin typeface="Arial"/>
                <a:ea typeface="Arial"/>
                <a:cs typeface="Arial"/>
                <a:sym typeface="Arial"/>
              </a:defRPr>
            </a:lvl8pPr>
            <a:lvl9pPr marL="3657600" marR="0" lvl="8" indent="0" algn="l" rtl="0">
              <a:spcBef>
                <a:spcPts val="280"/>
              </a:spcBef>
              <a:buClr>
                <a:srgbClr val="888888"/>
              </a:buClr>
              <a:buFont typeface="Arial"/>
              <a:buChar char="■"/>
              <a:defRPr sz="1400" b="0" i="0" u="none" strike="noStrike" cap="none">
                <a:solidFill>
                  <a:srgbClr val="888888"/>
                </a:solidFill>
                <a:latin typeface="Arial"/>
                <a:ea typeface="Arial"/>
                <a:cs typeface="Arial"/>
                <a:sym typeface="Arial"/>
              </a:defRPr>
            </a:lvl9pPr>
          </a:lstStyle>
          <a:p>
            <a:endParaRPr/>
          </a:p>
        </p:txBody>
      </p:sp>
      <p:sp>
        <p:nvSpPr>
          <p:cNvPr id="24" name="Shape 24"/>
          <p:cNvSpPr txBox="1">
            <a:spLocks noGrp="1"/>
          </p:cNvSpPr>
          <p:nvPr>
            <p:ph type="dt" idx="10"/>
          </p:nvPr>
        </p:nvSpPr>
        <p:spPr>
          <a:xfrm>
            <a:off x="452406"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518983840"/>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4000" y="1000108"/>
            <a:ext cx="9043200"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414000" y="1714486"/>
            <a:ext cx="9043200" cy="4589999"/>
          </a:xfrm>
          <a:prstGeom prst="rect">
            <a:avLst/>
          </a:prstGeom>
          <a:noFill/>
          <a:ln>
            <a:noFill/>
          </a:ln>
        </p:spPr>
        <p:txBody>
          <a:bodyPr wrap="square" lIns="91425" tIns="91425" rIns="91425" bIns="91425" anchor="t" anchorCtr="0"/>
          <a:lstStyle>
            <a:lvl1pPr marL="342900" marR="0" lvl="0" indent="-215900" algn="l" rtl="0">
              <a:spcBef>
                <a:spcPts val="0"/>
              </a:spcBef>
              <a:spcAft>
                <a:spcPts val="400"/>
              </a:spcAft>
              <a:buClr>
                <a:srgbClr val="D8D8D8"/>
              </a:buClr>
              <a:buSzPct val="100000"/>
              <a:buFont typeface="Arial"/>
              <a:buChar char="•"/>
              <a:defRPr sz="2000" b="0" i="0" u="none" strike="noStrike" cap="none">
                <a:solidFill>
                  <a:srgbClr val="D8D8D8"/>
                </a:solidFill>
                <a:latin typeface="Calibri"/>
                <a:ea typeface="Calibri"/>
                <a:cs typeface="Calibri"/>
                <a:sym typeface="Calibri"/>
              </a:defRPr>
            </a:lvl1pPr>
            <a:lvl2pPr marL="742950" marR="0" lvl="1" indent="-17145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2pPr>
            <a:lvl3pPr marL="1143000" marR="0" lvl="2" indent="-228600" algn="l" rtl="0">
              <a:spcBef>
                <a:spcPts val="0"/>
              </a:spcBef>
              <a:spcAft>
                <a:spcPts val="400"/>
              </a:spcAft>
              <a:buClr>
                <a:srgbClr val="D8D8D8"/>
              </a:buClr>
              <a:buFont typeface="Arial"/>
              <a:buChar char="■"/>
              <a:defRPr sz="1600" b="0" i="0" u="none" strike="noStrike" cap="none">
                <a:solidFill>
                  <a:srgbClr val="D8D8D8"/>
                </a:solidFill>
                <a:latin typeface="Calibri"/>
                <a:ea typeface="Calibri"/>
                <a:cs typeface="Calibri"/>
                <a:sym typeface="Calibri"/>
              </a:defRPr>
            </a:lvl3pPr>
            <a:lvl4pPr marL="1600200" marR="0" lvl="3" indent="-139700" algn="l" rtl="0">
              <a:spcBef>
                <a:spcPts val="0"/>
              </a:spcBef>
              <a:spcAft>
                <a:spcPts val="400"/>
              </a:spcAft>
              <a:buClr>
                <a:srgbClr val="D8D8D8"/>
              </a:buClr>
              <a:buSzPct val="100000"/>
              <a:buFont typeface="Arial"/>
              <a:buChar char="–"/>
              <a:defRPr sz="1400" b="0" i="0" u="none" strike="noStrike" cap="none">
                <a:solidFill>
                  <a:srgbClr val="D8D8D8"/>
                </a:solidFill>
                <a:latin typeface="Calibri"/>
                <a:ea typeface="Calibri"/>
                <a:cs typeface="Calibri"/>
                <a:sym typeface="Calibri"/>
              </a:defRPr>
            </a:lvl4pPr>
            <a:lvl5pPr marL="2057400" marR="0" lvl="4" indent="-152400" algn="l" rtl="0">
              <a:spcBef>
                <a:spcPts val="0"/>
              </a:spcBef>
              <a:spcAft>
                <a:spcPts val="400"/>
              </a:spcAft>
              <a:buClr>
                <a:srgbClr val="D8D8D8"/>
              </a:buClr>
              <a:buSzPct val="100000"/>
              <a:buFont typeface="Arial"/>
              <a:buChar char="»"/>
              <a:defRPr sz="1200" b="0" i="0" u="none" strike="noStrike" cap="none">
                <a:solidFill>
                  <a:srgbClr val="D8D8D8"/>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666851" y="6492898"/>
            <a:ext cx="5786477"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7596206" y="6492898"/>
            <a:ext cx="85725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pt-PT" sz="1200" b="0" i="0" u="none" strike="noStrike" cap="none">
                <a:solidFill>
                  <a:srgbClr val="888888"/>
                </a:solidFill>
                <a:latin typeface="Arial"/>
                <a:ea typeface="Arial"/>
                <a:cs typeface="Arial"/>
                <a:sym typeface="Arial"/>
              </a:rPr>
              <a:t>‹nº›</a:t>
            </a:fld>
            <a:endParaRPr lang="pt-PT" sz="1200" b="0" i="0" u="none" strike="noStrike" cap="none">
              <a:solidFill>
                <a:srgbClr val="888888"/>
              </a:solidFill>
              <a:latin typeface="Arial"/>
              <a:ea typeface="Arial"/>
              <a:cs typeface="Arial"/>
              <a:sym typeface="Arial"/>
            </a:endParaRPr>
          </a:p>
        </p:txBody>
      </p:sp>
    </p:spTree>
    <p:extLst>
      <p:ext uri="{BB962C8B-B14F-4D97-AF65-F5344CB8AC3E}">
        <p14:creationId xmlns:p14="http://schemas.microsoft.com/office/powerpoint/2010/main" val="3799919366"/>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údo Duplo">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85800" y="1066800"/>
            <a:ext cx="8771399"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3" name="Shape 33"/>
          <p:cNvSpPr txBox="1">
            <a:spLocks noGrp="1"/>
          </p:cNvSpPr>
          <p:nvPr>
            <p:ph type="body" idx="1"/>
          </p:nvPr>
        </p:nvSpPr>
        <p:spPr>
          <a:xfrm>
            <a:off x="414000" y="1696519"/>
            <a:ext cx="4500000" cy="4589999"/>
          </a:xfrm>
          <a:prstGeom prst="rect">
            <a:avLst/>
          </a:prstGeom>
          <a:noFill/>
          <a:ln>
            <a:noFill/>
          </a:ln>
        </p:spPr>
        <p:txBody>
          <a:bodyPr wrap="square" lIns="91425" tIns="91425" rIns="91425" bIns="91425" anchor="t" anchorCtr="0"/>
          <a:lstStyle>
            <a:lvl1pPr marL="342900" marR="0" lvl="0" indent="-215900" algn="l" rtl="0">
              <a:spcBef>
                <a:spcPts val="0"/>
              </a:spcBef>
              <a:spcAft>
                <a:spcPts val="400"/>
              </a:spcAft>
              <a:buClr>
                <a:srgbClr val="D8D8D8"/>
              </a:buClr>
              <a:buSzPct val="100000"/>
              <a:buFont typeface="Arial"/>
              <a:buChar char="•"/>
              <a:defRPr sz="2000" b="0" i="0" u="none" strike="noStrike" cap="none">
                <a:solidFill>
                  <a:srgbClr val="D8D8D8"/>
                </a:solidFill>
                <a:latin typeface="Calibri"/>
                <a:ea typeface="Calibri"/>
                <a:cs typeface="Calibri"/>
                <a:sym typeface="Calibri"/>
              </a:defRPr>
            </a:lvl1pPr>
            <a:lvl2pPr marL="742950" marR="0" lvl="1" indent="-17145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2pPr>
            <a:lvl3pPr marL="1143000" marR="0" lvl="2" indent="-228600" algn="l" rtl="0">
              <a:spcBef>
                <a:spcPts val="0"/>
              </a:spcBef>
              <a:spcAft>
                <a:spcPts val="400"/>
              </a:spcAft>
              <a:buClr>
                <a:srgbClr val="D8D8D8"/>
              </a:buClr>
              <a:buFont typeface="Arial"/>
              <a:buChar char="■"/>
              <a:defRPr sz="1600" b="0" i="0" u="none" strike="noStrike" cap="none">
                <a:solidFill>
                  <a:srgbClr val="D8D8D8"/>
                </a:solidFill>
                <a:latin typeface="Calibri"/>
                <a:ea typeface="Calibri"/>
                <a:cs typeface="Calibri"/>
                <a:sym typeface="Calibri"/>
              </a:defRPr>
            </a:lvl3pPr>
            <a:lvl4pPr marL="1600200" marR="0" lvl="3" indent="-139700" algn="l" rtl="0">
              <a:spcBef>
                <a:spcPts val="0"/>
              </a:spcBef>
              <a:spcAft>
                <a:spcPts val="400"/>
              </a:spcAft>
              <a:buClr>
                <a:srgbClr val="D8D8D8"/>
              </a:buClr>
              <a:buSzPct val="100000"/>
              <a:buFont typeface="Arial"/>
              <a:buChar char="–"/>
              <a:defRPr sz="1400" b="0" i="0" u="none" strike="noStrike" cap="none">
                <a:solidFill>
                  <a:srgbClr val="D8D8D8"/>
                </a:solidFill>
                <a:latin typeface="Calibri"/>
                <a:ea typeface="Calibri"/>
                <a:cs typeface="Calibri"/>
                <a:sym typeface="Calibri"/>
              </a:defRPr>
            </a:lvl4pPr>
            <a:lvl5pPr marL="2057400" marR="0" lvl="4" indent="-152400" algn="l" rtl="0">
              <a:spcBef>
                <a:spcPts val="0"/>
              </a:spcBef>
              <a:spcAft>
                <a:spcPts val="400"/>
              </a:spcAft>
              <a:buClr>
                <a:srgbClr val="D8D8D8"/>
              </a:buClr>
              <a:buSzPct val="100000"/>
              <a:buFont typeface="Arial"/>
              <a:buChar char="»"/>
              <a:defRPr sz="1200" b="0" i="0" u="none" strike="noStrike" cap="none">
                <a:solidFill>
                  <a:srgbClr val="D8D8D8"/>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ftr" idx="11"/>
          </p:nvPr>
        </p:nvSpPr>
        <p:spPr>
          <a:xfrm>
            <a:off x="1666851" y="6492898"/>
            <a:ext cx="5786477"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7596206" y="6492898"/>
            <a:ext cx="85725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pt-PT" sz="1200" b="0" i="0" u="none" strike="noStrike" cap="none">
                <a:solidFill>
                  <a:srgbClr val="888888"/>
                </a:solidFill>
                <a:latin typeface="Arial"/>
                <a:ea typeface="Arial"/>
                <a:cs typeface="Arial"/>
                <a:sym typeface="Arial"/>
              </a:rPr>
              <a:t>‹nº›</a:t>
            </a:fld>
            <a:endParaRPr lang="pt-PT" sz="1200" b="0" i="0" u="none" strike="noStrike" cap="none">
              <a:solidFill>
                <a:srgbClr val="888888"/>
              </a:solidFill>
              <a:latin typeface="Arial"/>
              <a:ea typeface="Arial"/>
              <a:cs typeface="Arial"/>
              <a:sym typeface="Arial"/>
            </a:endParaRPr>
          </a:p>
        </p:txBody>
      </p:sp>
      <p:sp>
        <p:nvSpPr>
          <p:cNvPr id="37" name="Shape 37"/>
          <p:cNvSpPr txBox="1">
            <a:spLocks noGrp="1"/>
          </p:cNvSpPr>
          <p:nvPr>
            <p:ph type="body" idx="2"/>
          </p:nvPr>
        </p:nvSpPr>
        <p:spPr>
          <a:xfrm>
            <a:off x="4968000" y="1696519"/>
            <a:ext cx="4500000" cy="4589999"/>
          </a:xfrm>
          <a:prstGeom prst="rect">
            <a:avLst/>
          </a:prstGeom>
          <a:noFill/>
          <a:ln>
            <a:noFill/>
          </a:ln>
        </p:spPr>
        <p:txBody>
          <a:bodyPr wrap="square" lIns="91425" tIns="91425" rIns="91425" bIns="91425" anchor="t" anchorCtr="0"/>
          <a:lstStyle>
            <a:lvl1pPr marL="342900" marR="0" lvl="0" indent="-215900" algn="l" rtl="0">
              <a:spcBef>
                <a:spcPts val="0"/>
              </a:spcBef>
              <a:spcAft>
                <a:spcPts val="400"/>
              </a:spcAft>
              <a:buClr>
                <a:srgbClr val="D8D8D8"/>
              </a:buClr>
              <a:buSzPct val="100000"/>
              <a:buFont typeface="Arial"/>
              <a:buChar char="•"/>
              <a:defRPr sz="2000" b="0" i="0" u="none" strike="noStrike" cap="none">
                <a:solidFill>
                  <a:srgbClr val="D8D8D8"/>
                </a:solidFill>
                <a:latin typeface="Calibri"/>
                <a:ea typeface="Calibri"/>
                <a:cs typeface="Calibri"/>
                <a:sym typeface="Calibri"/>
              </a:defRPr>
            </a:lvl1pPr>
            <a:lvl2pPr marL="742950" marR="0" lvl="1" indent="-17145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2pPr>
            <a:lvl3pPr marL="1143000" marR="0" lvl="2" indent="-228600" algn="l" rtl="0">
              <a:spcBef>
                <a:spcPts val="0"/>
              </a:spcBef>
              <a:spcAft>
                <a:spcPts val="400"/>
              </a:spcAft>
              <a:buClr>
                <a:srgbClr val="D8D8D8"/>
              </a:buClr>
              <a:buFont typeface="Arial"/>
              <a:buChar char="■"/>
              <a:defRPr sz="1600" b="0" i="0" u="none" strike="noStrike" cap="none">
                <a:solidFill>
                  <a:srgbClr val="D8D8D8"/>
                </a:solidFill>
                <a:latin typeface="Calibri"/>
                <a:ea typeface="Calibri"/>
                <a:cs typeface="Calibri"/>
                <a:sym typeface="Calibri"/>
              </a:defRPr>
            </a:lvl3pPr>
            <a:lvl4pPr marL="1600200" marR="0" lvl="3" indent="-139700" algn="l" rtl="0">
              <a:spcBef>
                <a:spcPts val="0"/>
              </a:spcBef>
              <a:spcAft>
                <a:spcPts val="400"/>
              </a:spcAft>
              <a:buClr>
                <a:srgbClr val="D8D8D8"/>
              </a:buClr>
              <a:buSzPct val="100000"/>
              <a:buFont typeface="Arial"/>
              <a:buChar char="–"/>
              <a:defRPr sz="1400" b="0" i="0" u="none" strike="noStrike" cap="none">
                <a:solidFill>
                  <a:srgbClr val="D8D8D8"/>
                </a:solidFill>
                <a:latin typeface="Calibri"/>
                <a:ea typeface="Calibri"/>
                <a:cs typeface="Calibri"/>
                <a:sym typeface="Calibri"/>
              </a:defRPr>
            </a:lvl4pPr>
            <a:lvl5pPr marL="2057400" marR="0" lvl="4" indent="-152400" algn="l" rtl="0">
              <a:spcBef>
                <a:spcPts val="0"/>
              </a:spcBef>
              <a:spcAft>
                <a:spcPts val="400"/>
              </a:spcAft>
              <a:buClr>
                <a:srgbClr val="D8D8D8"/>
              </a:buClr>
              <a:buSzPct val="100000"/>
              <a:buFont typeface="Arial"/>
              <a:buChar char="»"/>
              <a:defRPr sz="1200" b="0" i="0" u="none" strike="noStrike" cap="none">
                <a:solidFill>
                  <a:srgbClr val="D8D8D8"/>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6490825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Shape 38"/>
        <p:cNvGrpSpPr/>
        <p:nvPr/>
      </p:nvGrpSpPr>
      <p:grpSpPr>
        <a:xfrm>
          <a:off x="0" y="0"/>
          <a:ext cx="0" cy="0"/>
          <a:chOff x="0" y="0"/>
          <a:chExt cx="0" cy="0"/>
        </a:xfrm>
      </p:grpSpPr>
      <p:sp>
        <p:nvSpPr>
          <p:cNvPr id="39" name="Shape 39"/>
          <p:cNvSpPr>
            <a:spLocks noGrp="1"/>
          </p:cNvSpPr>
          <p:nvPr>
            <p:ph type="pic" idx="2"/>
          </p:nvPr>
        </p:nvSpPr>
        <p:spPr>
          <a:xfrm>
            <a:off x="414000" y="1004400"/>
            <a:ext cx="9043200" cy="5309999"/>
          </a:xfrm>
          <a:prstGeom prst="rect">
            <a:avLst/>
          </a:prstGeom>
          <a:noFill/>
          <a:ln>
            <a:noFill/>
          </a:ln>
        </p:spPr>
        <p:txBody>
          <a:bodyPr wrap="square" lIns="91425" tIns="91425" rIns="91425" bIns="91425" anchor="t" anchorCtr="0"/>
          <a:lstStyle>
            <a:lvl1pPr marL="0" marR="0" lvl="0" indent="0" algn="l" rtl="0">
              <a:spcBef>
                <a:spcPts val="0"/>
              </a:spcBef>
              <a:spcAft>
                <a:spcPts val="400"/>
              </a:spcAft>
              <a:buClr>
                <a:srgbClr val="D8D8D8"/>
              </a:buClr>
              <a:buFont typeface="Arial"/>
              <a:buNone/>
              <a:defRPr sz="3200" b="0" i="0" u="none" strike="noStrike" cap="none">
                <a:solidFill>
                  <a:srgbClr val="D8D8D8"/>
                </a:solidFill>
                <a:latin typeface="Calibri"/>
                <a:ea typeface="Calibri"/>
                <a:cs typeface="Calibri"/>
                <a:sym typeface="Calibri"/>
              </a:defRPr>
            </a:lvl1pPr>
            <a:lvl2pPr marL="457200" marR="0" lvl="1" indent="0" algn="l" rtl="0">
              <a:spcBef>
                <a:spcPts val="0"/>
              </a:spcBef>
              <a:spcAft>
                <a:spcPts val="400"/>
              </a:spcAft>
              <a:buClr>
                <a:srgbClr val="D8D8D8"/>
              </a:buClr>
              <a:buFont typeface="Arial"/>
              <a:buNone/>
              <a:defRPr sz="2800" b="0" i="0" u="none" strike="noStrike" cap="none">
                <a:solidFill>
                  <a:srgbClr val="D8D8D8"/>
                </a:solidFill>
                <a:latin typeface="Calibri"/>
                <a:ea typeface="Calibri"/>
                <a:cs typeface="Calibri"/>
                <a:sym typeface="Calibri"/>
              </a:defRPr>
            </a:lvl2pPr>
            <a:lvl3pPr marL="914400" marR="0" lvl="2" indent="0" algn="l" rtl="0">
              <a:spcBef>
                <a:spcPts val="0"/>
              </a:spcBef>
              <a:spcAft>
                <a:spcPts val="400"/>
              </a:spcAft>
              <a:buClr>
                <a:srgbClr val="D8D8D8"/>
              </a:buClr>
              <a:buFont typeface="Arial"/>
              <a:buNone/>
              <a:defRPr sz="2400" b="0" i="0" u="none" strike="noStrike" cap="none">
                <a:solidFill>
                  <a:srgbClr val="D8D8D8"/>
                </a:solidFill>
                <a:latin typeface="Calibri"/>
                <a:ea typeface="Calibri"/>
                <a:cs typeface="Calibri"/>
                <a:sym typeface="Calibri"/>
              </a:defRPr>
            </a:lvl3pPr>
            <a:lvl4pPr marL="1371600" marR="0" lvl="3" indent="0" algn="l" rtl="0">
              <a:spcBef>
                <a:spcPts val="0"/>
              </a:spcBef>
              <a:spcAft>
                <a:spcPts val="400"/>
              </a:spcAft>
              <a:buClr>
                <a:srgbClr val="D8D8D8"/>
              </a:buClr>
              <a:buFont typeface="Arial"/>
              <a:buNone/>
              <a:defRPr sz="2000" b="0" i="0" u="none" strike="noStrike" cap="none">
                <a:solidFill>
                  <a:srgbClr val="D8D8D8"/>
                </a:solidFill>
                <a:latin typeface="Calibri"/>
                <a:ea typeface="Calibri"/>
                <a:cs typeface="Calibri"/>
                <a:sym typeface="Calibri"/>
              </a:defRPr>
            </a:lvl4pPr>
            <a:lvl5pPr marL="1828800" marR="0" lvl="4" indent="0" algn="l" rtl="0">
              <a:spcBef>
                <a:spcPts val="0"/>
              </a:spcBef>
              <a:spcAft>
                <a:spcPts val="400"/>
              </a:spcAft>
              <a:buClr>
                <a:srgbClr val="D8D8D8"/>
              </a:buClr>
              <a:buFont typeface="Arial"/>
              <a:buNone/>
              <a:defRPr sz="2000" b="0" i="0" u="none" strike="noStrike" cap="none">
                <a:solidFill>
                  <a:srgbClr val="D8D8D8"/>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40" name="Shape 40"/>
          <p:cNvSpPr txBox="1">
            <a:spLocks noGrp="1"/>
          </p:cNvSpPr>
          <p:nvPr>
            <p:ph type="title"/>
          </p:nvPr>
        </p:nvSpPr>
        <p:spPr>
          <a:xfrm>
            <a:off x="523843" y="5505467"/>
            <a:ext cx="5943599" cy="352424"/>
          </a:xfrm>
          <a:prstGeom prst="rect">
            <a:avLst/>
          </a:prstGeom>
          <a:solidFill>
            <a:schemeClr val="lt1"/>
          </a:solidFill>
          <a:ln>
            <a:noFill/>
          </a:ln>
        </p:spPr>
        <p:txBody>
          <a:bodyPr wrap="square" lIns="91425" tIns="91425" rIns="91425" bIns="91425" anchor="b" anchorCtr="0"/>
          <a:lstStyle>
            <a:lvl1pPr marL="0" marR="0" lvl="0" indent="0" algn="l" rtl="0">
              <a:spcBef>
                <a:spcPts val="0"/>
              </a:spcBef>
              <a:buClr>
                <a:schemeClr val="lt1"/>
              </a:buClr>
              <a:buFont typeface="Calibri"/>
              <a:buNone/>
              <a:defRPr sz="2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1" name="Shape 41"/>
          <p:cNvSpPr txBox="1">
            <a:spLocks noGrp="1"/>
          </p:cNvSpPr>
          <p:nvPr>
            <p:ph type="body" idx="1"/>
          </p:nvPr>
        </p:nvSpPr>
        <p:spPr>
          <a:xfrm>
            <a:off x="523843" y="5929330"/>
            <a:ext cx="8858312" cy="276239"/>
          </a:xfrm>
          <a:prstGeom prst="rect">
            <a:avLst/>
          </a:prstGeom>
          <a:solidFill>
            <a:schemeClr val="lt1"/>
          </a:solidFill>
          <a:ln>
            <a:noFill/>
          </a:ln>
        </p:spPr>
        <p:txBody>
          <a:bodyPr wrap="square" lIns="91425" tIns="91425" rIns="91425" bIns="91425" anchor="t" anchorCtr="0"/>
          <a:lstStyle>
            <a:lvl1pPr marL="0" marR="0" lvl="0" indent="0" algn="l" rtl="0">
              <a:spcBef>
                <a:spcPts val="0"/>
              </a:spcBef>
              <a:spcAft>
                <a:spcPts val="400"/>
              </a:spcAft>
              <a:buClr>
                <a:srgbClr val="D8D8D8"/>
              </a:buClr>
              <a:buFont typeface="Arial"/>
              <a:buChar char="●"/>
              <a:defRPr sz="1400" b="0" i="0" u="none" strike="noStrike" cap="none">
                <a:solidFill>
                  <a:srgbClr val="D8D8D8"/>
                </a:solidFill>
                <a:latin typeface="Calibri"/>
                <a:ea typeface="Calibri"/>
                <a:cs typeface="Calibri"/>
                <a:sym typeface="Calibri"/>
              </a:defRPr>
            </a:lvl1pPr>
            <a:lvl2pPr marL="457200" marR="0" lvl="1" indent="0" algn="l" rtl="0">
              <a:spcBef>
                <a:spcPts val="0"/>
              </a:spcBef>
              <a:spcAft>
                <a:spcPts val="400"/>
              </a:spcAft>
              <a:buClr>
                <a:srgbClr val="D8D8D8"/>
              </a:buClr>
              <a:buFont typeface="Arial"/>
              <a:buChar char="○"/>
              <a:defRPr sz="1200" b="0" i="0" u="none" strike="noStrike" cap="none">
                <a:solidFill>
                  <a:srgbClr val="D8D8D8"/>
                </a:solidFill>
                <a:latin typeface="Calibri"/>
                <a:ea typeface="Calibri"/>
                <a:cs typeface="Calibri"/>
                <a:sym typeface="Calibri"/>
              </a:defRPr>
            </a:lvl2pPr>
            <a:lvl3pPr marL="914400" marR="0" lvl="2" indent="0" algn="l" rtl="0">
              <a:spcBef>
                <a:spcPts val="0"/>
              </a:spcBef>
              <a:spcAft>
                <a:spcPts val="400"/>
              </a:spcAft>
              <a:buClr>
                <a:srgbClr val="D8D8D8"/>
              </a:buClr>
              <a:buFont typeface="Arial"/>
              <a:buChar char="■"/>
              <a:defRPr sz="1000" b="0" i="0" u="none" strike="noStrike" cap="none">
                <a:solidFill>
                  <a:srgbClr val="D8D8D8"/>
                </a:solidFill>
                <a:latin typeface="Calibri"/>
                <a:ea typeface="Calibri"/>
                <a:cs typeface="Calibri"/>
                <a:sym typeface="Calibri"/>
              </a:defRPr>
            </a:lvl3pPr>
            <a:lvl4pPr marL="1371600" marR="0" lvl="3" indent="0" algn="l" rtl="0">
              <a:spcBef>
                <a:spcPts val="0"/>
              </a:spcBef>
              <a:spcAft>
                <a:spcPts val="400"/>
              </a:spcAft>
              <a:buClr>
                <a:srgbClr val="D8D8D8"/>
              </a:buClr>
              <a:buFont typeface="Arial"/>
              <a:buChar char="●"/>
              <a:defRPr sz="900" b="0" i="0" u="none" strike="noStrike" cap="none">
                <a:solidFill>
                  <a:srgbClr val="D8D8D8"/>
                </a:solidFill>
                <a:latin typeface="Calibri"/>
                <a:ea typeface="Calibri"/>
                <a:cs typeface="Calibri"/>
                <a:sym typeface="Calibri"/>
              </a:defRPr>
            </a:lvl4pPr>
            <a:lvl5pPr marL="1828800" marR="0" lvl="4" indent="0" algn="l" rtl="0">
              <a:spcBef>
                <a:spcPts val="0"/>
              </a:spcBef>
              <a:spcAft>
                <a:spcPts val="400"/>
              </a:spcAft>
              <a:buClr>
                <a:srgbClr val="D8D8D8"/>
              </a:buClr>
              <a:buFont typeface="Arial"/>
              <a:buChar char="○"/>
              <a:defRPr sz="900" b="0" i="0" u="none" strike="noStrike" cap="none">
                <a:solidFill>
                  <a:srgbClr val="D8D8D8"/>
                </a:solidFill>
                <a:latin typeface="Calibri"/>
                <a:ea typeface="Calibri"/>
                <a:cs typeface="Calibri"/>
                <a:sym typeface="Calibri"/>
              </a:defRPr>
            </a:lvl5pPr>
            <a:lvl6pPr marL="2286000" marR="0" lvl="5" indent="0" algn="l" rtl="0">
              <a:spcBef>
                <a:spcPts val="180"/>
              </a:spcBef>
              <a:buClr>
                <a:schemeClr val="dk1"/>
              </a:buClr>
              <a:buFont typeface="Arial"/>
              <a:buChar char="■"/>
              <a:defRPr sz="900" b="0" i="0" u="none" strike="noStrike" cap="none">
                <a:solidFill>
                  <a:schemeClr val="dk1"/>
                </a:solidFill>
                <a:latin typeface="Arial"/>
                <a:ea typeface="Arial"/>
                <a:cs typeface="Arial"/>
                <a:sym typeface="Arial"/>
              </a:defRPr>
            </a:lvl6pPr>
            <a:lvl7pPr marL="2743200" marR="0" lvl="6" indent="0" algn="l" rtl="0">
              <a:spcBef>
                <a:spcPts val="180"/>
              </a:spcBef>
              <a:buClr>
                <a:schemeClr val="dk1"/>
              </a:buClr>
              <a:buFont typeface="Arial"/>
              <a:buChar char="●"/>
              <a:defRPr sz="900" b="0" i="0" u="none" strike="noStrike" cap="none">
                <a:solidFill>
                  <a:schemeClr val="dk1"/>
                </a:solidFill>
                <a:latin typeface="Arial"/>
                <a:ea typeface="Arial"/>
                <a:cs typeface="Arial"/>
                <a:sym typeface="Arial"/>
              </a:defRPr>
            </a:lvl7pPr>
            <a:lvl8pPr marL="3200400" marR="0" lvl="7" indent="0" algn="l" rtl="0">
              <a:spcBef>
                <a:spcPts val="180"/>
              </a:spcBef>
              <a:buClr>
                <a:schemeClr val="dk1"/>
              </a:buClr>
              <a:buFont typeface="Arial"/>
              <a:buChar char="○"/>
              <a:defRPr sz="900" b="0" i="0" u="none" strike="noStrike" cap="none">
                <a:solidFill>
                  <a:schemeClr val="dk1"/>
                </a:solidFill>
                <a:latin typeface="Arial"/>
                <a:ea typeface="Arial"/>
                <a:cs typeface="Arial"/>
                <a:sym typeface="Arial"/>
              </a:defRPr>
            </a:lvl8pPr>
            <a:lvl9pPr marL="3657600" marR="0" lvl="8" indent="0" algn="l" rtl="0">
              <a:spcBef>
                <a:spcPts val="180"/>
              </a:spcBef>
              <a:buClr>
                <a:schemeClr val="dk1"/>
              </a:buClr>
              <a:buFont typeface="Arial"/>
              <a:buChar char="■"/>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666851" y="6492898"/>
            <a:ext cx="5786477"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7596206" y="6492898"/>
            <a:ext cx="85725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pt-PT" sz="1200" b="0" i="0" u="none" strike="noStrike" cap="none">
                <a:solidFill>
                  <a:srgbClr val="888888"/>
                </a:solidFill>
                <a:latin typeface="Arial"/>
                <a:ea typeface="Arial"/>
                <a:cs typeface="Arial"/>
                <a:sym typeface="Arial"/>
              </a:rPr>
              <a:t>‹nº›</a:t>
            </a:fld>
            <a:endParaRPr lang="pt-PT" sz="1200" b="0" i="0" u="none" strike="noStrike" cap="none">
              <a:solidFill>
                <a:srgbClr val="888888"/>
              </a:solidFill>
              <a:latin typeface="Arial"/>
              <a:ea typeface="Arial"/>
              <a:cs typeface="Arial"/>
              <a:sym typeface="Arial"/>
            </a:endParaRPr>
          </a:p>
        </p:txBody>
      </p:sp>
    </p:spTree>
    <p:extLst>
      <p:ext uri="{BB962C8B-B14F-4D97-AF65-F5344CB8AC3E}">
        <p14:creationId xmlns:p14="http://schemas.microsoft.com/office/powerpoint/2010/main" val="1047615563"/>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m branco">
    <p:spTree>
      <p:nvGrpSpPr>
        <p:cNvPr id="1" name="Shape 45"/>
        <p:cNvGrpSpPr/>
        <p:nvPr/>
      </p:nvGrpSpPr>
      <p:grpSpPr>
        <a:xfrm>
          <a:off x="0" y="0"/>
          <a:ext cx="0" cy="0"/>
          <a:chOff x="0" y="0"/>
          <a:chExt cx="0" cy="0"/>
        </a:xfrm>
      </p:grpSpPr>
      <p:sp>
        <p:nvSpPr>
          <p:cNvPr id="46" name="Shape 46"/>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ftr" idx="11"/>
          </p:nvPr>
        </p:nvSpPr>
        <p:spPr>
          <a:xfrm>
            <a:off x="1666851" y="6492898"/>
            <a:ext cx="5786477"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7596206" y="6492898"/>
            <a:ext cx="85725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pt-PT" sz="1200" b="0" i="0" u="none" strike="noStrike" cap="none">
                <a:solidFill>
                  <a:srgbClr val="888888"/>
                </a:solidFill>
                <a:latin typeface="Arial"/>
                <a:ea typeface="Arial"/>
                <a:cs typeface="Arial"/>
                <a:sym typeface="Arial"/>
              </a:rPr>
              <a:t>‹nº›</a:t>
            </a:fld>
            <a:endParaRPr lang="pt-PT" sz="1200" b="0" i="0" u="none" strike="noStrike" cap="none">
              <a:solidFill>
                <a:srgbClr val="888888"/>
              </a:solidFill>
              <a:latin typeface="Arial"/>
              <a:ea typeface="Arial"/>
              <a:cs typeface="Arial"/>
              <a:sym typeface="Arial"/>
            </a:endParaRPr>
          </a:p>
        </p:txBody>
      </p:sp>
      <p:sp>
        <p:nvSpPr>
          <p:cNvPr id="49" name="Shape 49"/>
          <p:cNvSpPr txBox="1">
            <a:spLocks noGrp="1"/>
          </p:cNvSpPr>
          <p:nvPr>
            <p:ph type="title"/>
          </p:nvPr>
        </p:nvSpPr>
        <p:spPr>
          <a:xfrm>
            <a:off x="685800" y="1066800"/>
            <a:ext cx="8610599"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32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0" name="Shape 50"/>
          <p:cNvSpPr txBox="1">
            <a:spLocks noGrp="1"/>
          </p:cNvSpPr>
          <p:nvPr>
            <p:ph type="body" idx="1"/>
          </p:nvPr>
        </p:nvSpPr>
        <p:spPr>
          <a:xfrm>
            <a:off x="685800" y="1714488"/>
            <a:ext cx="8610599" cy="4572031"/>
          </a:xfrm>
          <a:prstGeom prst="rect">
            <a:avLst/>
          </a:prstGeom>
          <a:noFill/>
          <a:ln>
            <a:noFill/>
          </a:ln>
        </p:spPr>
        <p:txBody>
          <a:bodyPr wrap="square" lIns="91425" tIns="91425" rIns="91425" bIns="91425" anchor="t" anchorCtr="0"/>
          <a:lstStyle>
            <a:lvl1pPr marL="342900" marR="0" lvl="0" indent="-22860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1pPr>
            <a:lvl2pPr marL="742950" marR="0" lvl="1" indent="-17145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2pPr>
            <a:lvl3pPr marL="1143000" marR="0" lvl="2" indent="-228600" algn="l" rtl="0">
              <a:spcBef>
                <a:spcPts val="0"/>
              </a:spcBef>
              <a:spcAft>
                <a:spcPts val="400"/>
              </a:spcAft>
              <a:buClr>
                <a:srgbClr val="D8D8D8"/>
              </a:buClr>
              <a:buFont typeface="Arial"/>
              <a:buChar char="■"/>
              <a:defRPr sz="1800" b="0" i="0" u="none" strike="noStrike" cap="none">
                <a:solidFill>
                  <a:srgbClr val="D8D8D8"/>
                </a:solidFill>
                <a:latin typeface="Calibri"/>
                <a:ea typeface="Calibri"/>
                <a:cs typeface="Calibri"/>
                <a:sym typeface="Calibri"/>
              </a:defRPr>
            </a:lvl3pPr>
            <a:lvl4pPr marL="1600200" marR="0" lvl="3" indent="-11430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4pPr>
            <a:lvl5pPr marL="2057400" marR="0" lvl="4" indent="-11430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091872310"/>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ntrada">
    <p:spTree>
      <p:nvGrpSpPr>
        <p:cNvPr id="1" name="Shape 51"/>
        <p:cNvGrpSpPr/>
        <p:nvPr/>
      </p:nvGrpSpPr>
      <p:grpSpPr>
        <a:xfrm>
          <a:off x="0" y="0"/>
          <a:ext cx="0" cy="0"/>
          <a:chOff x="0" y="0"/>
          <a:chExt cx="0" cy="0"/>
        </a:xfrm>
      </p:grpSpPr>
      <p:sp>
        <p:nvSpPr>
          <p:cNvPr id="52" name="Shape 52"/>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3" name="Shape 53"/>
          <p:cNvSpPr txBox="1"/>
          <p:nvPr/>
        </p:nvSpPr>
        <p:spPr>
          <a:xfrm flipH="1">
            <a:off x="6764158" y="4953000"/>
            <a:ext cx="182741" cy="374710"/>
          </a:xfrm>
          <a:prstGeom prst="rect">
            <a:avLst/>
          </a:prstGeom>
          <a:solidFill>
            <a:schemeClr val="lt1">
              <a:alpha val="69803"/>
            </a:schemeClr>
          </a:solid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Font typeface="Arial"/>
              <a:buNone/>
            </a:pPr>
            <a:endParaRPr sz="2000" b="0" i="0" u="none" strike="noStrike" cap="none">
              <a:solidFill>
                <a:srgbClr val="00CAEF"/>
              </a:solidFill>
              <a:latin typeface="Arial"/>
              <a:ea typeface="Arial"/>
              <a:cs typeface="Arial"/>
              <a:sym typeface="Arial"/>
            </a:endParaRPr>
          </a:p>
        </p:txBody>
      </p:sp>
    </p:spTree>
    <p:extLst>
      <p:ext uri="{BB962C8B-B14F-4D97-AF65-F5344CB8AC3E}">
        <p14:creationId xmlns:p14="http://schemas.microsoft.com/office/powerpoint/2010/main" val="2676512783"/>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entrada">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291598524"/>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Shape 9"/>
        <p:cNvGrpSpPr/>
        <p:nvPr/>
      </p:nvGrpSpPr>
      <p:grpSpPr>
        <a:xfrm>
          <a:off x="0" y="0"/>
          <a:ext cx="0" cy="0"/>
          <a:chOff x="0" y="0"/>
          <a:chExt cx="0" cy="0"/>
        </a:xfrm>
      </p:grpSpPr>
      <p:sp>
        <p:nvSpPr>
          <p:cNvPr id="4" name="Retângulo: Cantos Arredondados 3">
            <a:extLst>
              <a:ext uri="{FF2B5EF4-FFF2-40B4-BE49-F238E27FC236}">
                <a16:creationId xmlns:a16="http://schemas.microsoft.com/office/drawing/2014/main" id="{CD0DF30C-F77B-4F2F-9EB1-3B93EBB0DB99}"/>
              </a:ext>
            </a:extLst>
          </p:cNvPr>
          <p:cNvSpPr/>
          <p:nvPr userDrawn="1"/>
        </p:nvSpPr>
        <p:spPr>
          <a:xfrm>
            <a:off x="324908" y="6390861"/>
            <a:ext cx="9214886" cy="467139"/>
          </a:xfrm>
          <a:prstGeom prst="roundRect">
            <a:avLst>
              <a:gd name="adj" fmla="val 6170"/>
            </a:avLst>
          </a:prstGeom>
          <a:solidFill>
            <a:srgbClr val="9A1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9A1A24"/>
              </a:solidFill>
            </a:endParaRPr>
          </a:p>
        </p:txBody>
      </p:sp>
      <p:sp>
        <p:nvSpPr>
          <p:cNvPr id="10" name="Shape 10"/>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1" name="Shape 11"/>
          <p:cNvSpPr txBox="1">
            <a:spLocks noGrp="1"/>
          </p:cNvSpPr>
          <p:nvPr>
            <p:ph type="ftr" idx="11"/>
          </p:nvPr>
        </p:nvSpPr>
        <p:spPr>
          <a:xfrm>
            <a:off x="1666851" y="6492898"/>
            <a:ext cx="6831106"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1" u="none" strike="noStrike" cap="none">
                <a:solidFill>
                  <a:srgbClr val="888888"/>
                </a:solidFill>
                <a:latin typeface="Kozuka Gothic Pro M" panose="020B0700000000000000" pitchFamily="34" charset="-128"/>
                <a:ea typeface="Kozuka Gothic Pro M" panose="020B0700000000000000" pitchFamily="34" charset="-128"/>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pt-PT"/>
          </a:p>
        </p:txBody>
      </p:sp>
      <p:sp>
        <p:nvSpPr>
          <p:cNvPr id="12" name="Shape 12"/>
          <p:cNvSpPr txBox="1">
            <a:spLocks noGrp="1"/>
          </p:cNvSpPr>
          <p:nvPr>
            <p:ph type="sldNum" idx="12"/>
          </p:nvPr>
        </p:nvSpPr>
        <p:spPr>
          <a:xfrm>
            <a:off x="8632453" y="6492875"/>
            <a:ext cx="85725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pt-PT" sz="1200" b="0" i="0" u="none" strike="noStrike" cap="none">
                <a:solidFill>
                  <a:srgbClr val="888888"/>
                </a:solidFill>
                <a:latin typeface="Arial"/>
                <a:ea typeface="Arial"/>
                <a:cs typeface="Arial"/>
                <a:sym typeface="Arial"/>
              </a:rPr>
              <a:t>‹nº›</a:t>
            </a:fld>
            <a:endParaRPr lang="pt-PT" sz="1200" b="0" i="0" u="none" strike="noStrike" cap="none">
              <a:solidFill>
                <a:srgbClr val="888888"/>
              </a:solidFill>
              <a:latin typeface="Arial"/>
              <a:ea typeface="Arial"/>
              <a:cs typeface="Arial"/>
              <a:sym typeface="Arial"/>
            </a:endParaRPr>
          </a:p>
        </p:txBody>
      </p:sp>
      <p:sp>
        <p:nvSpPr>
          <p:cNvPr id="13" name="Shape 13"/>
          <p:cNvSpPr txBox="1">
            <a:spLocks noGrp="1"/>
          </p:cNvSpPr>
          <p:nvPr>
            <p:ph type="title"/>
          </p:nvPr>
        </p:nvSpPr>
        <p:spPr>
          <a:xfrm>
            <a:off x="685800" y="1066800"/>
            <a:ext cx="8771399"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32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15" name="Imagem 14">
            <a:extLst>
              <a:ext uri="{FF2B5EF4-FFF2-40B4-BE49-F238E27FC236}">
                <a16:creationId xmlns:a16="http://schemas.microsoft.com/office/drawing/2014/main" id="{D3441222-7DC4-AAA3-4880-5CB78D81CC04}"/>
              </a:ext>
            </a:extLst>
          </p:cNvPr>
          <p:cNvPicPr>
            <a:picLocks noChangeAspect="1"/>
          </p:cNvPicPr>
          <p:nvPr userDrawn="1"/>
        </p:nvPicPr>
        <p:blipFill>
          <a:blip r:embed="rId18"/>
          <a:stretch>
            <a:fillRect/>
          </a:stretch>
        </p:blipFill>
        <p:spPr>
          <a:xfrm>
            <a:off x="0" y="-10536"/>
            <a:ext cx="9906000" cy="996500"/>
          </a:xfrm>
          <a:prstGeom prst="rect">
            <a:avLst/>
          </a:prstGeom>
        </p:spPr>
      </p:pic>
    </p:spTree>
    <p:extLst>
      <p:ext uri="{BB962C8B-B14F-4D97-AF65-F5344CB8AC3E}">
        <p14:creationId xmlns:p14="http://schemas.microsoft.com/office/powerpoint/2010/main" val="2703164409"/>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52" r:id="rId14"/>
    <p:sldLayoutId id="2147483655" r:id="rId15"/>
    <p:sldLayoutId id="2147483661" r:id="rId16"/>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2.bin"/><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36CE6F5-8CA7-4383-A151-C2832D6337AE}"/>
              </a:ext>
            </a:extLst>
          </p:cNvPr>
          <p:cNvSpPr txBox="1"/>
          <p:nvPr/>
        </p:nvSpPr>
        <p:spPr>
          <a:xfrm>
            <a:off x="244593" y="3964905"/>
            <a:ext cx="8913440" cy="307777"/>
          </a:xfrm>
          <a:prstGeom prst="rect">
            <a:avLst/>
          </a:prstGeom>
          <a:noFill/>
        </p:spPr>
        <p:txBody>
          <a:bodyPr wrap="square" lIns="91440" tIns="45720" rIns="91440" bIns="45720" rtlCol="0" anchor="t">
            <a:spAutoFit/>
          </a:bodyPr>
          <a:lstStyle/>
          <a:p>
            <a:pPr>
              <a:spcBef>
                <a:spcPct val="20000"/>
              </a:spcBef>
            </a:pPr>
            <a:r>
              <a:rPr lang="pt-PT" sz="1400" dirty="0" err="1"/>
              <a:t>Group</a:t>
            </a:r>
            <a:r>
              <a:rPr lang="pt-PT" sz="1400" dirty="0"/>
              <a:t> </a:t>
            </a:r>
            <a:r>
              <a:rPr lang="pt-PT" sz="1400" dirty="0" err="1"/>
              <a:t>members</a:t>
            </a:r>
            <a:r>
              <a:rPr kumimoji="0" lang="pt-PT" sz="1400" b="0" i="0" u="none" strike="noStrike" kern="1200" cap="none" spc="0" normalizeH="0" baseline="0" noProof="0" dirty="0">
                <a:ln>
                  <a:noFill/>
                </a:ln>
                <a:effectLst/>
                <a:uLnTx/>
                <a:uFillTx/>
                <a:latin typeface="+mn-lt"/>
                <a:ea typeface="+mn-ea"/>
                <a:cs typeface="+mn-cs"/>
              </a:rPr>
              <a:t>:</a:t>
            </a:r>
          </a:p>
        </p:txBody>
      </p:sp>
      <p:sp>
        <p:nvSpPr>
          <p:cNvPr id="3" name="Título 2">
            <a:extLst>
              <a:ext uri="{FF2B5EF4-FFF2-40B4-BE49-F238E27FC236}">
                <a16:creationId xmlns:a16="http://schemas.microsoft.com/office/drawing/2014/main" id="{A20BB2CE-AD20-4EB4-9198-1AB0990B2FB7}"/>
              </a:ext>
            </a:extLst>
          </p:cNvPr>
          <p:cNvSpPr>
            <a:spLocks noGrp="1"/>
          </p:cNvSpPr>
          <p:nvPr>
            <p:ph type="title"/>
          </p:nvPr>
        </p:nvSpPr>
        <p:spPr>
          <a:xfrm>
            <a:off x="632519" y="2924670"/>
            <a:ext cx="8505945" cy="571503"/>
          </a:xfrm>
        </p:spPr>
        <p:txBody>
          <a:bodyPr/>
          <a:lstStyle/>
          <a:p>
            <a:pPr algn="ctr"/>
            <a:r>
              <a:rPr lang="en-US" sz="3200" cap="none">
                <a:solidFill>
                  <a:schemeClr val="tx1"/>
                </a:solidFill>
                <a:latin typeface="+mn-lt"/>
                <a:ea typeface="+mn-ea"/>
                <a:cs typeface="+mn-cs"/>
              </a:rPr>
              <a:t>Class 2DC2DD Group</a:t>
            </a:r>
            <a:r>
              <a:rPr kumimoji="0" lang="en-US" sz="3200" b="0" i="0" u="none" strike="noStrike" kern="1200" cap="none" spc="0" normalizeH="0" baseline="0" noProof="0">
                <a:ln>
                  <a:noFill/>
                </a:ln>
                <a:solidFill>
                  <a:schemeClr val="tx1"/>
                </a:solidFill>
                <a:effectLst/>
                <a:uLnTx/>
                <a:uFillTx/>
                <a:latin typeface="+mn-lt"/>
                <a:ea typeface="+mn-ea"/>
                <a:cs typeface="+mn-cs"/>
              </a:rPr>
              <a:t> 41 </a:t>
            </a:r>
            <a:r>
              <a:rPr kumimoji="0" lang="en-US" sz="3200" b="1" i="0" u="none" strike="noStrike" kern="1200" cap="none" spc="0" normalizeH="0" baseline="0" noProof="0">
                <a:ln>
                  <a:noFill/>
                </a:ln>
                <a:solidFill>
                  <a:schemeClr val="tx1"/>
                </a:solidFill>
                <a:effectLst/>
                <a:uLnTx/>
                <a:uFillTx/>
                <a:latin typeface="+mn-lt"/>
                <a:ea typeface="+mn-ea"/>
                <a:cs typeface="+mn-cs"/>
              </a:rPr>
              <a:t>SPRINT 1</a:t>
            </a:r>
            <a:endParaRPr lang="en-US" sz="3200" b="1">
              <a:solidFill>
                <a:schemeClr val="tx1"/>
              </a:solidFill>
            </a:endParaRPr>
          </a:p>
        </p:txBody>
      </p:sp>
      <p:sp>
        <p:nvSpPr>
          <p:cNvPr id="4" name="Título 2">
            <a:extLst>
              <a:ext uri="{FF2B5EF4-FFF2-40B4-BE49-F238E27FC236}">
                <a16:creationId xmlns:a16="http://schemas.microsoft.com/office/drawing/2014/main" id="{DB1D8FD1-20D5-4B6F-506E-F430DA26CEBA}"/>
              </a:ext>
            </a:extLst>
          </p:cNvPr>
          <p:cNvSpPr txBox="1">
            <a:spLocks/>
          </p:cNvSpPr>
          <p:nvPr/>
        </p:nvSpPr>
        <p:spPr>
          <a:xfrm>
            <a:off x="414000" y="2123855"/>
            <a:ext cx="8182338" cy="571503"/>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0" i="0" u="none" strike="noStrike" cap="none">
                <a:solidFill>
                  <a:srgbClr val="A5ABB0"/>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r>
              <a:rPr lang="en-US" sz="3200" kern="0">
                <a:solidFill>
                  <a:schemeClr val="tx1"/>
                </a:solidFill>
                <a:latin typeface="+mn-lt"/>
                <a:ea typeface="+mn-ea"/>
                <a:cs typeface="+mn-cs"/>
              </a:rPr>
              <a:t>LAPR3 2024_2025</a:t>
            </a:r>
            <a:endParaRPr lang="en-US" sz="3200" kern="0">
              <a:solidFill>
                <a:schemeClr val="tx1"/>
              </a:solidFill>
            </a:endParaRPr>
          </a:p>
        </p:txBody>
      </p:sp>
      <p:graphicFrame>
        <p:nvGraphicFramePr>
          <p:cNvPr id="5" name="Tabela 4">
            <a:extLst>
              <a:ext uri="{FF2B5EF4-FFF2-40B4-BE49-F238E27FC236}">
                <a16:creationId xmlns:a16="http://schemas.microsoft.com/office/drawing/2014/main" id="{A7A502EE-944E-4A2F-52C8-1234A7F9536C}"/>
              </a:ext>
            </a:extLst>
          </p:cNvPr>
          <p:cNvGraphicFramePr>
            <a:graphicFrameLocks noGrp="1"/>
          </p:cNvGraphicFramePr>
          <p:nvPr>
            <p:extLst>
              <p:ext uri="{D42A27DB-BD31-4B8C-83A1-F6EECF244321}">
                <p14:modId xmlns:p14="http://schemas.microsoft.com/office/powerpoint/2010/main" val="2230515433"/>
              </p:ext>
            </p:extLst>
          </p:nvPr>
        </p:nvGraphicFramePr>
        <p:xfrm>
          <a:off x="1261610" y="4369950"/>
          <a:ext cx="7382780" cy="2301702"/>
        </p:xfrm>
        <a:graphic>
          <a:graphicData uri="http://schemas.openxmlformats.org/drawingml/2006/table">
            <a:tbl>
              <a:tblPr firstRow="1" bandRow="1">
                <a:tableStyleId>{93296810-A885-4BE3-A3E7-6D5BEEA58F35}</a:tableStyleId>
              </a:tblPr>
              <a:tblGrid>
                <a:gridCol w="1845695">
                  <a:extLst>
                    <a:ext uri="{9D8B030D-6E8A-4147-A177-3AD203B41FA5}">
                      <a16:colId xmlns:a16="http://schemas.microsoft.com/office/drawing/2014/main" val="1786404924"/>
                    </a:ext>
                  </a:extLst>
                </a:gridCol>
                <a:gridCol w="1845695">
                  <a:extLst>
                    <a:ext uri="{9D8B030D-6E8A-4147-A177-3AD203B41FA5}">
                      <a16:colId xmlns:a16="http://schemas.microsoft.com/office/drawing/2014/main" val="3388003712"/>
                    </a:ext>
                  </a:extLst>
                </a:gridCol>
                <a:gridCol w="1845695">
                  <a:extLst>
                    <a:ext uri="{9D8B030D-6E8A-4147-A177-3AD203B41FA5}">
                      <a16:colId xmlns:a16="http://schemas.microsoft.com/office/drawing/2014/main" val="3217887647"/>
                    </a:ext>
                  </a:extLst>
                </a:gridCol>
                <a:gridCol w="1845695">
                  <a:extLst>
                    <a:ext uri="{9D8B030D-6E8A-4147-A177-3AD203B41FA5}">
                      <a16:colId xmlns:a16="http://schemas.microsoft.com/office/drawing/2014/main" val="2465101990"/>
                    </a:ext>
                  </a:extLst>
                </a:gridCol>
              </a:tblGrid>
              <a:tr h="540060">
                <a:tc>
                  <a:txBody>
                    <a:bodyPr/>
                    <a:lstStyle/>
                    <a:p>
                      <a:pPr algn="ctr"/>
                      <a:r>
                        <a:rPr lang="pt-PT" dirty="0"/>
                        <a:t>Igor Coutinho </a:t>
                      </a:r>
                    </a:p>
                    <a:p>
                      <a:pPr algn="ctr"/>
                      <a:r>
                        <a:rPr lang="pt-PT" dirty="0"/>
                        <a:t>(1230543)</a:t>
                      </a:r>
                    </a:p>
                  </a:txBody>
                  <a:tcPr/>
                </a:tc>
                <a:tc>
                  <a:txBody>
                    <a:bodyPr/>
                    <a:lstStyle/>
                    <a:p>
                      <a:pPr algn="ctr"/>
                      <a:r>
                        <a:rPr lang="pt-PT"/>
                        <a:t>Daniel Silva</a:t>
                      </a:r>
                    </a:p>
                    <a:p>
                      <a:pPr algn="ctr"/>
                      <a:r>
                        <a:rPr lang="pt-PT"/>
                        <a:t>(1231046)</a:t>
                      </a:r>
                    </a:p>
                  </a:txBody>
                  <a:tcPr/>
                </a:tc>
                <a:tc>
                  <a:txBody>
                    <a:bodyPr/>
                    <a:lstStyle/>
                    <a:p>
                      <a:pPr algn="ctr"/>
                      <a:r>
                        <a:rPr lang="pt-PT"/>
                        <a:t>Rafael Barbosa</a:t>
                      </a:r>
                    </a:p>
                    <a:p>
                      <a:pPr algn="ctr"/>
                      <a:r>
                        <a:rPr lang="pt-PT"/>
                        <a:t>(1230544)</a:t>
                      </a:r>
                    </a:p>
                  </a:txBody>
                  <a:tcPr/>
                </a:tc>
                <a:tc>
                  <a:txBody>
                    <a:bodyPr/>
                    <a:lstStyle/>
                    <a:p>
                      <a:pPr algn="ctr"/>
                      <a:r>
                        <a:rPr lang="pt-PT"/>
                        <a:t>David Vieira</a:t>
                      </a:r>
                    </a:p>
                    <a:p>
                      <a:pPr algn="ctr"/>
                      <a:r>
                        <a:rPr lang="pt-PT"/>
                        <a:t>(1230487)</a:t>
                      </a:r>
                    </a:p>
                  </a:txBody>
                  <a:tcPr/>
                </a:tc>
                <a:extLst>
                  <a:ext uri="{0D108BD9-81ED-4DB2-BD59-A6C34878D82A}">
                    <a16:rowId xmlns:a16="http://schemas.microsoft.com/office/drawing/2014/main" val="2471333584"/>
                  </a:ext>
                </a:extLst>
              </a:tr>
              <a:tr h="1761642">
                <a:tc>
                  <a:txBody>
                    <a:bodyPr/>
                    <a:lstStyle/>
                    <a:p>
                      <a:pPr algn="ctr"/>
                      <a:endParaRPr lang="pt-PT"/>
                    </a:p>
                    <a:p>
                      <a:pPr algn="ctr"/>
                      <a:endParaRPr lang="pt-PT"/>
                    </a:p>
                  </a:txBody>
                  <a:tcPr>
                    <a:solidFill>
                      <a:schemeClr val="bg1">
                        <a:lumMod val="95000"/>
                      </a:schemeClr>
                    </a:solidFill>
                  </a:tcPr>
                </a:tc>
                <a:tc>
                  <a:txBody>
                    <a:bodyPr/>
                    <a:lstStyle/>
                    <a:p>
                      <a:endParaRPr lang="pt-PT"/>
                    </a:p>
                    <a:p>
                      <a:endParaRPr lang="pt-PT"/>
                    </a:p>
                  </a:txBody>
                  <a:tcPr>
                    <a:solidFill>
                      <a:schemeClr val="bg1">
                        <a:lumMod val="95000"/>
                      </a:schemeClr>
                    </a:solidFill>
                  </a:tcPr>
                </a:tc>
                <a:tc>
                  <a:txBody>
                    <a:bodyPr/>
                    <a:lstStyle/>
                    <a:p>
                      <a:endParaRPr lang="pt-PT"/>
                    </a:p>
                  </a:txBody>
                  <a:tcPr>
                    <a:solidFill>
                      <a:schemeClr val="bg1">
                        <a:lumMod val="95000"/>
                      </a:schemeClr>
                    </a:solidFill>
                  </a:tcPr>
                </a:tc>
                <a:tc>
                  <a:txBody>
                    <a:bodyPr/>
                    <a:lstStyle/>
                    <a:p>
                      <a:endParaRPr lang="pt-PT" dirty="0"/>
                    </a:p>
                  </a:txBody>
                  <a:tcPr>
                    <a:solidFill>
                      <a:schemeClr val="bg1">
                        <a:lumMod val="95000"/>
                      </a:schemeClr>
                    </a:solidFill>
                  </a:tcPr>
                </a:tc>
                <a:extLst>
                  <a:ext uri="{0D108BD9-81ED-4DB2-BD59-A6C34878D82A}">
                    <a16:rowId xmlns:a16="http://schemas.microsoft.com/office/drawing/2014/main" val="4095273831"/>
                  </a:ext>
                </a:extLst>
              </a:tr>
            </a:tbl>
          </a:graphicData>
        </a:graphic>
      </p:graphicFrame>
      <p:pic>
        <p:nvPicPr>
          <p:cNvPr id="7" name="Imagem 6" descr="Uma imagem com Cara humana, pessoa, sorrir, vestuário&#10;&#10;Descrição gerada automaticamente">
            <a:extLst>
              <a:ext uri="{FF2B5EF4-FFF2-40B4-BE49-F238E27FC236}">
                <a16:creationId xmlns:a16="http://schemas.microsoft.com/office/drawing/2014/main" id="{84F9900F-3FAF-B494-E073-D52E4113F6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32620" y="4997567"/>
            <a:ext cx="1350150" cy="1515234"/>
          </a:xfrm>
          <a:prstGeom prst="rect">
            <a:avLst/>
          </a:prstGeom>
        </p:spPr>
      </p:pic>
      <p:pic>
        <p:nvPicPr>
          <p:cNvPr id="9" name="Imagem 8" descr="Uma imagem com pessoa, Cara humana, céu, vestuário&#10;&#10;Descrição gerada automaticamente">
            <a:extLst>
              <a:ext uri="{FF2B5EF4-FFF2-40B4-BE49-F238E27FC236}">
                <a16:creationId xmlns:a16="http://schemas.microsoft.com/office/drawing/2014/main" id="{AC8256C8-C689-C48E-A357-957B9C4FC0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85725" y="5001552"/>
            <a:ext cx="1532260" cy="1515234"/>
          </a:xfrm>
          <a:prstGeom prst="rect">
            <a:avLst/>
          </a:prstGeom>
        </p:spPr>
      </p:pic>
      <p:pic>
        <p:nvPicPr>
          <p:cNvPr id="6" name="Imagem 5" descr="Uma imagem com pessoa, Cara humana, homem, sorrir&#10;&#10;Descrição gerada automaticamente">
            <a:extLst>
              <a:ext uri="{FF2B5EF4-FFF2-40B4-BE49-F238E27FC236}">
                <a16:creationId xmlns:a16="http://schemas.microsoft.com/office/drawing/2014/main" id="{EE0AD0D9-0B3B-3618-A94A-FED6F5CEAC6D}"/>
              </a:ext>
            </a:extLst>
          </p:cNvPr>
          <p:cNvPicPr>
            <a:picLocks noChangeAspect="1"/>
          </p:cNvPicPr>
          <p:nvPr/>
        </p:nvPicPr>
        <p:blipFill>
          <a:blip r:embed="rId4"/>
          <a:stretch>
            <a:fillRect/>
          </a:stretch>
        </p:blipFill>
        <p:spPr>
          <a:xfrm>
            <a:off x="5090743" y="5004523"/>
            <a:ext cx="1566801" cy="1509809"/>
          </a:xfrm>
          <a:prstGeom prst="rect">
            <a:avLst/>
          </a:prstGeom>
        </p:spPr>
      </p:pic>
      <p:pic>
        <p:nvPicPr>
          <p:cNvPr id="12" name="Imagem 11" descr="Uma imagem com Cara humana, pessoa, homem, vestuário&#10;&#10;Descrição gerada automaticamente">
            <a:extLst>
              <a:ext uri="{FF2B5EF4-FFF2-40B4-BE49-F238E27FC236}">
                <a16:creationId xmlns:a16="http://schemas.microsoft.com/office/drawing/2014/main" id="{CC50ADA2-BB06-3682-45E0-2A9300C8188A}"/>
              </a:ext>
            </a:extLst>
          </p:cNvPr>
          <p:cNvPicPr>
            <a:picLocks noChangeAspect="1"/>
          </p:cNvPicPr>
          <p:nvPr/>
        </p:nvPicPr>
        <p:blipFill>
          <a:blip r:embed="rId5"/>
          <a:srcRect l="3232" t="8543" r="1818" b="87"/>
          <a:stretch/>
        </p:blipFill>
        <p:spPr>
          <a:xfrm>
            <a:off x="7039035" y="5004237"/>
            <a:ext cx="1361485" cy="1515985"/>
          </a:xfrm>
          <a:prstGeom prst="rect">
            <a:avLst/>
          </a:prstGeom>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4E430-2642-81CC-FC5F-10469D7682E5}"/>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07C477A9-425C-670A-9E07-3A102D29181D}"/>
              </a:ext>
            </a:extLst>
          </p:cNvPr>
          <p:cNvSpPr>
            <a:spLocks noGrp="1"/>
          </p:cNvSpPr>
          <p:nvPr>
            <p:ph type="title"/>
          </p:nvPr>
        </p:nvSpPr>
        <p:spPr/>
        <p:txBody>
          <a:bodyPr/>
          <a:lstStyle/>
          <a:p>
            <a:r>
              <a:rPr lang="en-US" sz="3200" cap="none">
                <a:solidFill>
                  <a:schemeClr val="tx1"/>
                </a:solidFill>
              </a:rPr>
              <a:t>LLM performance assessment</a:t>
            </a:r>
            <a:endParaRPr lang="en-US" sz="3200" cap="none"/>
          </a:p>
        </p:txBody>
      </p:sp>
      <p:sp>
        <p:nvSpPr>
          <p:cNvPr id="2" name="Título 4">
            <a:extLst>
              <a:ext uri="{FF2B5EF4-FFF2-40B4-BE49-F238E27FC236}">
                <a16:creationId xmlns:a16="http://schemas.microsoft.com/office/drawing/2014/main" id="{5B8695FE-2C17-FCC1-CCC4-8717D8F253C2}"/>
              </a:ext>
            </a:extLst>
          </p:cNvPr>
          <p:cNvSpPr txBox="1">
            <a:spLocks/>
          </p:cNvSpPr>
          <p:nvPr/>
        </p:nvSpPr>
        <p:spPr>
          <a:xfrm>
            <a:off x="448800" y="1590337"/>
            <a:ext cx="9043200" cy="469270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lang="en-US" sz="2000" b="0" kern="0">
              <a:solidFill>
                <a:schemeClr val="tx1"/>
              </a:solidFill>
            </a:endParaRPr>
          </a:p>
        </p:txBody>
      </p:sp>
      <p:sp>
        <p:nvSpPr>
          <p:cNvPr id="3" name="Título 4">
            <a:extLst>
              <a:ext uri="{FF2B5EF4-FFF2-40B4-BE49-F238E27FC236}">
                <a16:creationId xmlns:a16="http://schemas.microsoft.com/office/drawing/2014/main" id="{41914A20-7452-6770-365F-62A72A9E05A5}"/>
              </a:ext>
            </a:extLst>
          </p:cNvPr>
          <p:cNvSpPr txBox="1">
            <a:spLocks/>
          </p:cNvSpPr>
          <p:nvPr/>
        </p:nvSpPr>
        <p:spPr>
          <a:xfrm>
            <a:off x="601200" y="1742737"/>
            <a:ext cx="9043200" cy="469270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b="0" kern="0" dirty="0">
                <a:solidFill>
                  <a:schemeClr val="tx1"/>
                </a:solidFill>
              </a:rPr>
              <a:t>Output file (include file as attachment):</a:t>
            </a:r>
          </a:p>
          <a:p>
            <a:endParaRPr lang="en-US" sz="2000" b="0" kern="0" dirty="0">
              <a:solidFill>
                <a:schemeClr val="tx1"/>
              </a:solidFill>
            </a:endParaRPr>
          </a:p>
          <a:p>
            <a:r>
              <a:rPr lang="en-US" sz="2000" b="0" kern="0" dirty="0">
                <a:solidFill>
                  <a:schemeClr val="tx1"/>
                </a:solidFill>
              </a:rPr>
              <a:t>Output (one line per team member):</a:t>
            </a:r>
          </a:p>
          <a:p>
            <a:r>
              <a:rPr lang="en-US" sz="1400" b="0" dirty="0">
                <a:solidFill>
                  <a:schemeClr val="tx1"/>
                </a:solidFill>
              </a:rPr>
              <a:t>- Igor: Demonstrated steady progress, beginning with interpretation of the project statement and glossary tasks. He later shifted focus to completing user stories in BDDAD and ESINF, tackling complexity analysis. Igor showed a growing integration within the project, actively contributing to user story implementations and code reviews.</a:t>
            </a:r>
          </a:p>
          <a:p>
            <a:r>
              <a:rPr lang="en-US" sz="1400" b="0" dirty="0">
                <a:solidFill>
                  <a:schemeClr val="tx1"/>
                </a:solidFill>
              </a:rPr>
              <a:t>- Daniel: Focused on user stories related to the simulator and relational model. He handled simulator enhancements and took the lead on SQL code for various user stories, demonstrating solid progress. However, Daniel recognized a need to balance individual task focus with team collaboration, which he aims to improve.</a:t>
            </a:r>
          </a:p>
          <a:p>
            <a:r>
              <a:rPr lang="en-US" sz="1400" b="0" dirty="0">
                <a:solidFill>
                  <a:schemeClr val="tx1"/>
                </a:solidFill>
              </a:rPr>
              <a:t>- David: David contributed significantly to database model construction, progressing from conceptual to logical and physical levels. His collaboration improved over time, particularly as he moved towards handling data integration and Oracle Live SQL testing. David reported some initial difficulties but addressed them, boosting his project contributions.</a:t>
            </a:r>
          </a:p>
          <a:p>
            <a:r>
              <a:rPr lang="en-US" sz="1400" b="0" dirty="0">
                <a:solidFill>
                  <a:schemeClr val="tx1"/>
                </a:solidFill>
              </a:rPr>
              <a:t>- Rafael: Progressed through tasks on USBD08 and USEI04, later collaborating on SQL coding and final project reviews. Rafael adjusted to challenges with specific functionalities, showing consistent development and adaptability. He noted an upward trajectory in his contribution and is keen to enhance performance further.</a:t>
            </a:r>
            <a:endParaRPr lang="en-US" sz="2000" b="0" kern="0" dirty="0">
              <a:solidFill>
                <a:schemeClr val="tx1"/>
              </a:solidFill>
            </a:endParaRPr>
          </a:p>
          <a:p>
            <a:endParaRPr lang="en-US" sz="2000" b="0" kern="0" dirty="0">
              <a:solidFill>
                <a:schemeClr val="tx1"/>
              </a:solidFill>
            </a:endParaRPr>
          </a:p>
          <a:p>
            <a:r>
              <a:rPr lang="en-US" sz="2000" b="0" kern="0" dirty="0">
                <a:solidFill>
                  <a:schemeClr val="tx1"/>
                </a:solidFill>
              </a:rPr>
              <a:t>Opinion about the output: </a:t>
            </a:r>
            <a:r>
              <a:rPr lang="en-US" sz="1600" b="0" kern="0" dirty="0">
                <a:solidFill>
                  <a:schemeClr val="tx1"/>
                </a:solidFill>
              </a:rPr>
              <a:t>We consider the output to be reasonably in line with what was developed during the sprint.</a:t>
            </a:r>
          </a:p>
        </p:txBody>
      </p:sp>
      <p:graphicFrame>
        <p:nvGraphicFramePr>
          <p:cNvPr id="6" name="Objeto 5">
            <a:extLst>
              <a:ext uri="{FF2B5EF4-FFF2-40B4-BE49-F238E27FC236}">
                <a16:creationId xmlns:a16="http://schemas.microsoft.com/office/drawing/2014/main" id="{0FE942D8-1BF1-2135-669F-B530DBFA6A3C}"/>
              </a:ext>
            </a:extLst>
          </p:cNvPr>
          <p:cNvGraphicFramePr>
            <a:graphicFrameLocks noChangeAspect="1"/>
          </p:cNvGraphicFramePr>
          <p:nvPr>
            <p:extLst>
              <p:ext uri="{D42A27DB-BD31-4B8C-83A1-F6EECF244321}">
                <p14:modId xmlns:p14="http://schemas.microsoft.com/office/powerpoint/2010/main" val="1619842083"/>
              </p:ext>
            </p:extLst>
          </p:nvPr>
        </p:nvGraphicFramePr>
        <p:xfrm>
          <a:off x="4876799" y="1742737"/>
          <a:ext cx="658761" cy="517525"/>
        </p:xfrm>
        <a:graphic>
          <a:graphicData uri="http://schemas.openxmlformats.org/presentationml/2006/ole">
            <mc:AlternateContent xmlns:mc="http://schemas.openxmlformats.org/markup-compatibility/2006">
              <mc:Choice xmlns:v="urn:schemas-microsoft-com:vml" Requires="v">
                <p:oleObj name="Objeto da Shell do Packager" showAsIcon="1" r:id="rId2" imgW="632610" imgH="518053" progId="Package">
                  <p:embed/>
                </p:oleObj>
              </mc:Choice>
              <mc:Fallback>
                <p:oleObj name="Objeto da Shell do Packager" showAsIcon="1" r:id="rId2" imgW="632610" imgH="518053" progId="Package">
                  <p:embed/>
                  <p:pic>
                    <p:nvPicPr>
                      <p:cNvPr id="6" name="Objeto 5">
                        <a:extLst>
                          <a:ext uri="{FF2B5EF4-FFF2-40B4-BE49-F238E27FC236}">
                            <a16:creationId xmlns:a16="http://schemas.microsoft.com/office/drawing/2014/main" id="{0FE942D8-1BF1-2135-669F-B530DBFA6A3C}"/>
                          </a:ext>
                        </a:extLst>
                      </p:cNvPr>
                      <p:cNvPicPr/>
                      <p:nvPr/>
                    </p:nvPicPr>
                    <p:blipFill>
                      <a:blip r:embed="rId3"/>
                      <a:stretch>
                        <a:fillRect/>
                      </a:stretch>
                    </p:blipFill>
                    <p:spPr>
                      <a:xfrm>
                        <a:off x="4876799" y="1742737"/>
                        <a:ext cx="658761" cy="517525"/>
                      </a:xfrm>
                      <a:prstGeom prst="rect">
                        <a:avLst/>
                      </a:prstGeom>
                    </p:spPr>
                  </p:pic>
                </p:oleObj>
              </mc:Fallback>
            </mc:AlternateContent>
          </a:graphicData>
        </a:graphic>
      </p:graphicFrame>
    </p:spTree>
    <p:extLst>
      <p:ext uri="{BB962C8B-B14F-4D97-AF65-F5344CB8AC3E}">
        <p14:creationId xmlns:p14="http://schemas.microsoft.com/office/powerpoint/2010/main" val="844410042"/>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p:txBody>
          <a:bodyPr/>
          <a:lstStyle/>
          <a:p>
            <a:r>
              <a:rPr lang="en-US" sz="3200" cap="none">
                <a:solidFill>
                  <a:schemeClr val="tx1"/>
                </a:solidFill>
              </a:rPr>
              <a:t>Sprint Retrospective</a:t>
            </a:r>
          </a:p>
        </p:txBody>
      </p:sp>
      <p:sp>
        <p:nvSpPr>
          <p:cNvPr id="6" name="Marcador de Posição de Conteúdo 5">
            <a:extLst>
              <a:ext uri="{FF2B5EF4-FFF2-40B4-BE49-F238E27FC236}">
                <a16:creationId xmlns:a16="http://schemas.microsoft.com/office/drawing/2014/main" id="{D06360EC-9833-4654-B8AD-2795D9E72058}"/>
              </a:ext>
            </a:extLst>
          </p:cNvPr>
          <p:cNvSpPr>
            <a:spLocks noGrp="1"/>
          </p:cNvSpPr>
          <p:nvPr>
            <p:ph type="body" idx="1"/>
          </p:nvPr>
        </p:nvSpPr>
        <p:spPr>
          <a:xfrm>
            <a:off x="414000" y="1612882"/>
            <a:ext cx="9043200" cy="4589999"/>
          </a:xfrm>
        </p:spPr>
        <p:txBody>
          <a:bodyPr/>
          <a:lstStyle/>
          <a:p>
            <a:pPr marL="0" indent="0">
              <a:buNone/>
            </a:pPr>
            <a:r>
              <a:rPr lang="en-US">
                <a:solidFill>
                  <a:schemeClr val="tx1"/>
                </a:solidFill>
              </a:rPr>
              <a:t>Date: 28/10/2024 </a:t>
            </a:r>
          </a:p>
        </p:txBody>
      </p:sp>
      <p:sp>
        <p:nvSpPr>
          <p:cNvPr id="3" name="Rectangle 2">
            <a:extLst>
              <a:ext uri="{FF2B5EF4-FFF2-40B4-BE49-F238E27FC236}">
                <a16:creationId xmlns:a16="http://schemas.microsoft.com/office/drawing/2014/main" id="{0B46F64C-4411-4F59-B546-FCD8654F7B3C}"/>
              </a:ext>
            </a:extLst>
          </p:cNvPr>
          <p:cNvSpPr/>
          <p:nvPr/>
        </p:nvSpPr>
        <p:spPr>
          <a:xfrm>
            <a:off x="250869" y="2218269"/>
            <a:ext cx="2970330" cy="399621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tx1"/>
                </a:solidFill>
              </a:rPr>
              <a:t>What went well?</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Overall, the project went well over time. We were always in dialogue with each other so that the project would move forward consistently, and any doubts would be clarified.</a:t>
            </a:r>
          </a:p>
        </p:txBody>
      </p:sp>
      <p:sp>
        <p:nvSpPr>
          <p:cNvPr id="7" name="Rectangle 6">
            <a:extLst>
              <a:ext uri="{FF2B5EF4-FFF2-40B4-BE49-F238E27FC236}">
                <a16:creationId xmlns:a16="http://schemas.microsoft.com/office/drawing/2014/main" id="{73B9FD58-6876-4E87-998E-ACA36985B86E}"/>
              </a:ext>
            </a:extLst>
          </p:cNvPr>
          <p:cNvSpPr/>
          <p:nvPr/>
        </p:nvSpPr>
        <p:spPr>
          <a:xfrm>
            <a:off x="3480763" y="2218269"/>
            <a:ext cx="2970330" cy="399621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tx1"/>
                </a:solidFill>
              </a:rPr>
              <a:t>What went wrong?</a:t>
            </a:r>
          </a:p>
          <a:p>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At times, we had very different viewpoints on how to approach certain aspects of the project, which made things challenging and sometimes led to delays in completing tasks. However, by listening to each other, we were able to reach a consensus.</a:t>
            </a:r>
          </a:p>
        </p:txBody>
      </p:sp>
      <p:sp>
        <p:nvSpPr>
          <p:cNvPr id="8" name="Rectangle 7">
            <a:extLst>
              <a:ext uri="{FF2B5EF4-FFF2-40B4-BE49-F238E27FC236}">
                <a16:creationId xmlns:a16="http://schemas.microsoft.com/office/drawing/2014/main" id="{39B8E455-F8DD-4DEF-9E49-A26421870FC1}"/>
              </a:ext>
            </a:extLst>
          </p:cNvPr>
          <p:cNvSpPr/>
          <p:nvPr/>
        </p:nvSpPr>
        <p:spPr>
          <a:xfrm>
            <a:off x="6708195" y="2218268"/>
            <a:ext cx="2970330" cy="399621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tx1"/>
                </a:solidFill>
              </a:rPr>
              <a:t>What we’ve learned?</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We learned that, in order to carry out group work, we need to be in constant dialogue with each other.</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We learned that holding daily meetings is a good way to organize and structure ideas, and to be able to follow a line of thought.</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And, finally, we learned that it is better to do a little bit at a time than to let the work pile up.</a:t>
            </a:r>
          </a:p>
        </p:txBody>
      </p:sp>
    </p:spTree>
    <p:extLst>
      <p:ext uri="{BB962C8B-B14F-4D97-AF65-F5344CB8AC3E}">
        <p14:creationId xmlns:p14="http://schemas.microsoft.com/office/powerpoint/2010/main" val="325025488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C60AF2-FD58-E72D-83EF-8D677D3A41E8}"/>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BB14FF8A-C42A-CC9A-74C2-35EE942562BD}"/>
              </a:ext>
            </a:extLst>
          </p:cNvPr>
          <p:cNvSpPr>
            <a:spLocks noGrp="1"/>
          </p:cNvSpPr>
          <p:nvPr>
            <p:ph type="title"/>
          </p:nvPr>
        </p:nvSpPr>
        <p:spPr/>
        <p:txBody>
          <a:bodyPr/>
          <a:lstStyle/>
          <a:p>
            <a:r>
              <a:rPr lang="en-US" sz="3200" cap="none">
                <a:solidFill>
                  <a:schemeClr val="tx1"/>
                </a:solidFill>
              </a:rPr>
              <a:t>Sprint Retrospective</a:t>
            </a:r>
          </a:p>
        </p:txBody>
      </p:sp>
      <p:sp>
        <p:nvSpPr>
          <p:cNvPr id="6" name="Marcador de Posição de Conteúdo 5">
            <a:extLst>
              <a:ext uri="{FF2B5EF4-FFF2-40B4-BE49-F238E27FC236}">
                <a16:creationId xmlns:a16="http://schemas.microsoft.com/office/drawing/2014/main" id="{45E1F438-0539-98F5-D50A-436650EA90CF}"/>
              </a:ext>
            </a:extLst>
          </p:cNvPr>
          <p:cNvSpPr>
            <a:spLocks noGrp="1"/>
          </p:cNvSpPr>
          <p:nvPr>
            <p:ph type="body" idx="1"/>
          </p:nvPr>
        </p:nvSpPr>
        <p:spPr/>
        <p:txBody>
          <a:bodyPr/>
          <a:lstStyle/>
          <a:p>
            <a:pPr marL="0" indent="0">
              <a:buNone/>
            </a:pPr>
            <a:r>
              <a:rPr lang="en-US" dirty="0">
                <a:solidFill>
                  <a:schemeClr val="tx1"/>
                </a:solidFill>
              </a:rPr>
              <a:t>Date: 27/10/2024</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p:txBody>
      </p:sp>
      <p:sp>
        <p:nvSpPr>
          <p:cNvPr id="3" name="Rectangle 2">
            <a:extLst>
              <a:ext uri="{FF2B5EF4-FFF2-40B4-BE49-F238E27FC236}">
                <a16:creationId xmlns:a16="http://schemas.microsoft.com/office/drawing/2014/main" id="{96416E1C-4950-D71D-123A-F724531983DC}"/>
              </a:ext>
            </a:extLst>
          </p:cNvPr>
          <p:cNvSpPr/>
          <p:nvPr/>
        </p:nvSpPr>
        <p:spPr>
          <a:xfrm>
            <a:off x="448801" y="2393886"/>
            <a:ext cx="9008400" cy="382542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tx1"/>
                </a:solidFill>
              </a:rPr>
              <a:t>Action items:</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Continue to communicate and respect each other's different viewpoints.</a:t>
            </a:r>
          </a:p>
        </p:txBody>
      </p:sp>
    </p:spTree>
    <p:extLst>
      <p:ext uri="{BB962C8B-B14F-4D97-AF65-F5344CB8AC3E}">
        <p14:creationId xmlns:p14="http://schemas.microsoft.com/office/powerpoint/2010/main" val="3789479183"/>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p:txBody>
          <a:bodyPr/>
          <a:lstStyle/>
          <a:p>
            <a:r>
              <a:rPr lang="en-US" sz="3200" cap="none" dirty="0">
                <a:solidFill>
                  <a:schemeClr val="tx1"/>
                </a:solidFill>
              </a:rPr>
              <a:t>Overall Project </a:t>
            </a:r>
            <a:r>
              <a:rPr lang="en-US" sz="3200" cap="none" dirty="0" err="1">
                <a:solidFill>
                  <a:schemeClr val="tx1"/>
                </a:solidFill>
              </a:rPr>
              <a:t>perfomance</a:t>
            </a:r>
            <a:r>
              <a:rPr lang="en-US" sz="3200" cap="none" dirty="0">
                <a:solidFill>
                  <a:schemeClr val="tx1"/>
                </a:solidFill>
              </a:rPr>
              <a:t>:</a:t>
            </a:r>
          </a:p>
        </p:txBody>
      </p:sp>
      <p:sp>
        <p:nvSpPr>
          <p:cNvPr id="2" name="Marcador de Posição do Texto 1">
            <a:extLst>
              <a:ext uri="{FF2B5EF4-FFF2-40B4-BE49-F238E27FC236}">
                <a16:creationId xmlns:a16="http://schemas.microsoft.com/office/drawing/2014/main" id="{EEE97808-B786-5C10-6A83-416F88B5C6D2}"/>
              </a:ext>
            </a:extLst>
          </p:cNvPr>
          <p:cNvSpPr>
            <a:spLocks noGrp="1"/>
          </p:cNvSpPr>
          <p:nvPr>
            <p:ph type="body" idx="1"/>
          </p:nvPr>
        </p:nvSpPr>
        <p:spPr>
          <a:xfrm>
            <a:off x="414000" y="1724318"/>
            <a:ext cx="9043200" cy="4589999"/>
          </a:xfrm>
        </p:spPr>
        <p:txBody>
          <a:bodyPr/>
          <a:lstStyle/>
          <a:p>
            <a:r>
              <a:rPr lang="en-US" dirty="0">
                <a:solidFill>
                  <a:schemeClr val="tx1"/>
                </a:solidFill>
              </a:rPr>
              <a:t>Comments</a:t>
            </a:r>
            <a:r>
              <a:rPr lang="pt-PT" dirty="0">
                <a:solidFill>
                  <a:schemeClr val="tx1"/>
                </a:solidFill>
              </a:rPr>
              <a:t>: </a:t>
            </a:r>
            <a:r>
              <a:rPr lang="pt-PT" sz="1600" dirty="0">
                <a:solidFill>
                  <a:schemeClr val="tx1"/>
                </a:solidFill>
              </a:rPr>
              <a:t>(</a:t>
            </a:r>
            <a:r>
              <a:rPr lang="pt-PT" sz="1600" dirty="0" err="1">
                <a:solidFill>
                  <a:schemeClr val="tx1"/>
                </a:solidFill>
              </a:rPr>
              <a:t>Provided</a:t>
            </a:r>
            <a:r>
              <a:rPr lang="pt-PT" sz="1600" dirty="0">
                <a:solidFill>
                  <a:schemeClr val="tx1"/>
                </a:solidFill>
              </a:rPr>
              <a:t> by </a:t>
            </a:r>
            <a:r>
              <a:rPr lang="pt-PT" sz="1600" dirty="0" err="1">
                <a:solidFill>
                  <a:schemeClr val="tx1"/>
                </a:solidFill>
              </a:rPr>
              <a:t>ChatGPT</a:t>
            </a:r>
            <a:r>
              <a:rPr lang="pt-PT" sz="1600" dirty="0">
                <a:solidFill>
                  <a:schemeClr val="tx1"/>
                </a:solidFill>
              </a:rPr>
              <a:t>) </a:t>
            </a:r>
            <a:r>
              <a:rPr lang="en-US" sz="1600" dirty="0">
                <a:solidFill>
                  <a:schemeClr val="tx1"/>
                </a:solidFill>
              </a:rPr>
              <a:t>The team collectively displayed a strong commitment to project goals and an improving collaboration trend over time. Initial challenges with understanding the project statement and certain user story requirements were efficiently addressed, with members supporting each other to clarify ambiguities. Their performance in later stages reflects increased synergy and dedication, with individuals taking on specialized roles while contributing to collective problem-solving. </a:t>
            </a:r>
          </a:p>
          <a:p>
            <a:pPr marL="127000" indent="0">
              <a:buNone/>
            </a:pPr>
            <a:endParaRPr lang="pt-PT" dirty="0">
              <a:solidFill>
                <a:schemeClr val="tx1"/>
              </a:solidFill>
            </a:endParaRPr>
          </a:p>
          <a:p>
            <a:r>
              <a:rPr lang="pt-PT" dirty="0">
                <a:solidFill>
                  <a:schemeClr val="tx1"/>
                </a:solidFill>
              </a:rPr>
              <a:t>- </a:t>
            </a:r>
            <a:r>
              <a:rPr lang="en-US" dirty="0">
                <a:solidFill>
                  <a:schemeClr val="tx1"/>
                </a:solidFill>
              </a:rPr>
              <a:t>LLM evaluation</a:t>
            </a:r>
            <a:r>
              <a:rPr lang="pt-PT" dirty="0">
                <a:solidFill>
                  <a:schemeClr val="tx1"/>
                </a:solidFill>
              </a:rPr>
              <a:t>: 4 (1-5 </a:t>
            </a:r>
            <a:r>
              <a:rPr lang="pt-PT" dirty="0" err="1">
                <a:solidFill>
                  <a:schemeClr val="tx1"/>
                </a:solidFill>
              </a:rPr>
              <a:t>scoring</a:t>
            </a:r>
            <a:r>
              <a:rPr lang="pt-PT" dirty="0">
                <a:solidFill>
                  <a:schemeClr val="tx1"/>
                </a:solidFill>
              </a:rPr>
              <a:t>)</a:t>
            </a:r>
          </a:p>
        </p:txBody>
      </p:sp>
      <p:pic>
        <p:nvPicPr>
          <p:cNvPr id="7" name="Imagem 6">
            <a:extLst>
              <a:ext uri="{FF2B5EF4-FFF2-40B4-BE49-F238E27FC236}">
                <a16:creationId xmlns:a16="http://schemas.microsoft.com/office/drawing/2014/main" id="{6417797C-1297-547E-D29B-35BF35D93259}"/>
              </a:ext>
            </a:extLst>
          </p:cNvPr>
          <p:cNvPicPr>
            <a:picLocks noChangeAspect="1"/>
          </p:cNvPicPr>
          <p:nvPr/>
        </p:nvPicPr>
        <p:blipFill>
          <a:blip r:embed="rId2"/>
          <a:srcRect t="16735"/>
          <a:stretch/>
        </p:blipFill>
        <p:spPr>
          <a:xfrm flipH="1">
            <a:off x="2082128" y="4198373"/>
            <a:ext cx="5937332" cy="2113867"/>
          </a:xfrm>
          <a:prstGeom prst="rect">
            <a:avLst/>
          </a:prstGeom>
        </p:spPr>
      </p:pic>
      <p:sp>
        <p:nvSpPr>
          <p:cNvPr id="3" name="CaixaDeTexto 2">
            <a:extLst>
              <a:ext uri="{FF2B5EF4-FFF2-40B4-BE49-F238E27FC236}">
                <a16:creationId xmlns:a16="http://schemas.microsoft.com/office/drawing/2014/main" id="{2375AB41-589F-B842-3ACC-5D7742A91038}"/>
              </a:ext>
            </a:extLst>
          </p:cNvPr>
          <p:cNvSpPr txBox="1"/>
          <p:nvPr/>
        </p:nvSpPr>
        <p:spPr>
          <a:xfrm>
            <a:off x="2650032" y="5602310"/>
            <a:ext cx="285134" cy="338554"/>
          </a:xfrm>
          <a:prstGeom prst="rect">
            <a:avLst/>
          </a:prstGeom>
          <a:noFill/>
        </p:spPr>
        <p:txBody>
          <a:bodyPr wrap="square" rtlCol="0">
            <a:spAutoFit/>
          </a:bodyPr>
          <a:lstStyle/>
          <a:p>
            <a:r>
              <a:rPr lang="pt-PT" sz="1600" dirty="0"/>
              <a:t>1</a:t>
            </a:r>
          </a:p>
        </p:txBody>
      </p:sp>
      <p:sp>
        <p:nvSpPr>
          <p:cNvPr id="4" name="CaixaDeTexto 3">
            <a:extLst>
              <a:ext uri="{FF2B5EF4-FFF2-40B4-BE49-F238E27FC236}">
                <a16:creationId xmlns:a16="http://schemas.microsoft.com/office/drawing/2014/main" id="{090AB718-8885-38CB-BCBB-DAF018FE14CC}"/>
              </a:ext>
            </a:extLst>
          </p:cNvPr>
          <p:cNvSpPr txBox="1"/>
          <p:nvPr/>
        </p:nvSpPr>
        <p:spPr>
          <a:xfrm>
            <a:off x="3775811" y="5594607"/>
            <a:ext cx="285134" cy="338554"/>
          </a:xfrm>
          <a:prstGeom prst="rect">
            <a:avLst/>
          </a:prstGeom>
          <a:noFill/>
        </p:spPr>
        <p:txBody>
          <a:bodyPr wrap="square" rtlCol="0">
            <a:spAutoFit/>
          </a:bodyPr>
          <a:lstStyle/>
          <a:p>
            <a:r>
              <a:rPr lang="pt-PT" sz="1600" dirty="0"/>
              <a:t>2</a:t>
            </a:r>
          </a:p>
        </p:txBody>
      </p:sp>
      <p:sp>
        <p:nvSpPr>
          <p:cNvPr id="6" name="CaixaDeTexto 5">
            <a:extLst>
              <a:ext uri="{FF2B5EF4-FFF2-40B4-BE49-F238E27FC236}">
                <a16:creationId xmlns:a16="http://schemas.microsoft.com/office/drawing/2014/main" id="{8C357F48-4D1A-06DB-226E-5CCC361D5AB4}"/>
              </a:ext>
            </a:extLst>
          </p:cNvPr>
          <p:cNvSpPr txBox="1"/>
          <p:nvPr/>
        </p:nvSpPr>
        <p:spPr>
          <a:xfrm>
            <a:off x="4959700" y="5594607"/>
            <a:ext cx="285134" cy="338554"/>
          </a:xfrm>
          <a:prstGeom prst="rect">
            <a:avLst/>
          </a:prstGeom>
          <a:noFill/>
        </p:spPr>
        <p:txBody>
          <a:bodyPr wrap="square" rtlCol="0">
            <a:spAutoFit/>
          </a:bodyPr>
          <a:lstStyle/>
          <a:p>
            <a:r>
              <a:rPr lang="pt-PT" sz="1600" dirty="0"/>
              <a:t>3</a:t>
            </a:r>
          </a:p>
        </p:txBody>
      </p:sp>
      <p:sp>
        <p:nvSpPr>
          <p:cNvPr id="8" name="CaixaDeTexto 7">
            <a:extLst>
              <a:ext uri="{FF2B5EF4-FFF2-40B4-BE49-F238E27FC236}">
                <a16:creationId xmlns:a16="http://schemas.microsoft.com/office/drawing/2014/main" id="{E7F5C788-B77D-112E-E913-D69565E25224}"/>
              </a:ext>
            </a:extLst>
          </p:cNvPr>
          <p:cNvSpPr txBox="1"/>
          <p:nvPr/>
        </p:nvSpPr>
        <p:spPr>
          <a:xfrm>
            <a:off x="6143589" y="5594607"/>
            <a:ext cx="285134" cy="338554"/>
          </a:xfrm>
          <a:prstGeom prst="rect">
            <a:avLst/>
          </a:prstGeom>
          <a:noFill/>
        </p:spPr>
        <p:txBody>
          <a:bodyPr wrap="square" rtlCol="0">
            <a:spAutoFit/>
          </a:bodyPr>
          <a:lstStyle/>
          <a:p>
            <a:r>
              <a:rPr lang="pt-PT" sz="1600" dirty="0"/>
              <a:t>4</a:t>
            </a:r>
          </a:p>
        </p:txBody>
      </p:sp>
      <p:sp>
        <p:nvSpPr>
          <p:cNvPr id="9" name="CaixaDeTexto 8">
            <a:extLst>
              <a:ext uri="{FF2B5EF4-FFF2-40B4-BE49-F238E27FC236}">
                <a16:creationId xmlns:a16="http://schemas.microsoft.com/office/drawing/2014/main" id="{E37E88CB-1EF8-5920-984F-FE73FC75B5B7}"/>
              </a:ext>
            </a:extLst>
          </p:cNvPr>
          <p:cNvSpPr txBox="1"/>
          <p:nvPr/>
        </p:nvSpPr>
        <p:spPr>
          <a:xfrm>
            <a:off x="7257526" y="5602310"/>
            <a:ext cx="285134" cy="338554"/>
          </a:xfrm>
          <a:prstGeom prst="rect">
            <a:avLst/>
          </a:prstGeom>
          <a:noFill/>
        </p:spPr>
        <p:txBody>
          <a:bodyPr wrap="square" rtlCol="0">
            <a:spAutoFit/>
          </a:bodyPr>
          <a:lstStyle/>
          <a:p>
            <a:r>
              <a:rPr lang="pt-PT" sz="1600" dirty="0"/>
              <a:t>5</a:t>
            </a:r>
          </a:p>
        </p:txBody>
      </p:sp>
      <p:sp>
        <p:nvSpPr>
          <p:cNvPr id="10" name="Seta: Para Baixo 9">
            <a:extLst>
              <a:ext uri="{FF2B5EF4-FFF2-40B4-BE49-F238E27FC236}">
                <a16:creationId xmlns:a16="http://schemas.microsoft.com/office/drawing/2014/main" id="{1576560A-4FBC-0F63-D78F-F8975D43FD0B}"/>
              </a:ext>
            </a:extLst>
          </p:cNvPr>
          <p:cNvSpPr/>
          <p:nvPr/>
        </p:nvSpPr>
        <p:spPr>
          <a:xfrm>
            <a:off x="6069846" y="3626415"/>
            <a:ext cx="285134" cy="54852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CaixaDeTexto 10">
            <a:extLst>
              <a:ext uri="{FF2B5EF4-FFF2-40B4-BE49-F238E27FC236}">
                <a16:creationId xmlns:a16="http://schemas.microsoft.com/office/drawing/2014/main" id="{86E55CD6-2D0D-5554-489F-C1777F8B412C}"/>
              </a:ext>
            </a:extLst>
          </p:cNvPr>
          <p:cNvSpPr txBox="1"/>
          <p:nvPr/>
        </p:nvSpPr>
        <p:spPr>
          <a:xfrm>
            <a:off x="6335316" y="3678827"/>
            <a:ext cx="2231923" cy="338554"/>
          </a:xfrm>
          <a:prstGeom prst="rect">
            <a:avLst/>
          </a:prstGeom>
          <a:noFill/>
        </p:spPr>
        <p:txBody>
          <a:bodyPr wrap="square" rtlCol="0">
            <a:spAutoFit/>
          </a:bodyPr>
          <a:lstStyle/>
          <a:p>
            <a:r>
              <a:rPr lang="pt-PT" sz="1600" dirty="0" err="1">
                <a:latin typeface="Calibri" panose="020F0502020204030204" pitchFamily="34" charset="0"/>
                <a:ea typeface="Calibri" panose="020F0502020204030204" pitchFamily="34" charset="0"/>
                <a:cs typeface="Calibri" panose="020F0502020204030204" pitchFamily="34" charset="0"/>
              </a:rPr>
              <a:t>Our</a:t>
            </a:r>
            <a:r>
              <a:rPr lang="pt-PT" sz="1600" dirty="0">
                <a:latin typeface="Calibri" panose="020F0502020204030204" pitchFamily="34" charset="0"/>
                <a:ea typeface="Calibri" panose="020F0502020204030204" pitchFamily="34" charset="0"/>
                <a:cs typeface="Calibri" panose="020F0502020204030204" pitchFamily="34" charset="0"/>
              </a:rPr>
              <a:t> </a:t>
            </a:r>
            <a:r>
              <a:rPr lang="pt-PT" sz="1600" dirty="0" err="1">
                <a:latin typeface="Calibri" panose="020F0502020204030204" pitchFamily="34" charset="0"/>
                <a:ea typeface="Calibri" panose="020F0502020204030204" pitchFamily="34" charset="0"/>
                <a:cs typeface="Calibri" panose="020F0502020204030204" pitchFamily="34" charset="0"/>
              </a:rPr>
              <a:t>evaluation</a:t>
            </a:r>
            <a:endParaRPr lang="pt-PT"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955380"/>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am work">
            <a:extLst>
              <a:ext uri="{FF2B5EF4-FFF2-40B4-BE49-F238E27FC236}">
                <a16:creationId xmlns:a16="http://schemas.microsoft.com/office/drawing/2014/main" id="{63305713-9999-B782-17EA-DC85021DE3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719"/>
          <a:stretch/>
        </p:blipFill>
        <p:spPr bwMode="auto">
          <a:xfrm>
            <a:off x="0" y="947824"/>
            <a:ext cx="9906000" cy="59101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p:txBody>
          <a:bodyPr/>
          <a:lstStyle/>
          <a:p>
            <a:r>
              <a:rPr lang="en-US" sz="3200" cap="none">
                <a:solidFill>
                  <a:schemeClr val="tx1"/>
                </a:solidFill>
              </a:rPr>
              <a:t>Sprint planning – Sprint 1</a:t>
            </a:r>
          </a:p>
        </p:txBody>
      </p:sp>
      <p:graphicFrame>
        <p:nvGraphicFramePr>
          <p:cNvPr id="2" name="Tabela 2">
            <a:extLst>
              <a:ext uri="{FF2B5EF4-FFF2-40B4-BE49-F238E27FC236}">
                <a16:creationId xmlns:a16="http://schemas.microsoft.com/office/drawing/2014/main" id="{CE9589D4-96FD-42EC-88BF-AABA0DB75B49}"/>
              </a:ext>
            </a:extLst>
          </p:cNvPr>
          <p:cNvGraphicFramePr>
            <a:graphicFrameLocks noGrp="1"/>
          </p:cNvGraphicFramePr>
          <p:nvPr>
            <p:extLst>
              <p:ext uri="{D42A27DB-BD31-4B8C-83A1-F6EECF244321}">
                <p14:modId xmlns:p14="http://schemas.microsoft.com/office/powerpoint/2010/main" val="2409071748"/>
              </p:ext>
            </p:extLst>
          </p:nvPr>
        </p:nvGraphicFramePr>
        <p:xfrm>
          <a:off x="1020165" y="2618910"/>
          <a:ext cx="7830870" cy="2743197"/>
        </p:xfrm>
        <a:graphic>
          <a:graphicData uri="http://schemas.openxmlformats.org/drawingml/2006/table">
            <a:tbl>
              <a:tblPr firstRow="1" bandRow="1">
                <a:tableStyleId>{912C8C85-51F0-491E-9774-3900AFEF0FD7}</a:tableStyleId>
              </a:tblPr>
              <a:tblGrid>
                <a:gridCol w="3960440">
                  <a:extLst>
                    <a:ext uri="{9D8B030D-6E8A-4147-A177-3AD203B41FA5}">
                      <a16:colId xmlns:a16="http://schemas.microsoft.com/office/drawing/2014/main" val="3798560086"/>
                    </a:ext>
                  </a:extLst>
                </a:gridCol>
                <a:gridCol w="3870430">
                  <a:extLst>
                    <a:ext uri="{9D8B030D-6E8A-4147-A177-3AD203B41FA5}">
                      <a16:colId xmlns:a16="http://schemas.microsoft.com/office/drawing/2014/main" val="477562216"/>
                    </a:ext>
                  </a:extLst>
                </a:gridCol>
              </a:tblGrid>
              <a:tr h="370840">
                <a:tc>
                  <a:txBody>
                    <a:bodyPr/>
                    <a:lstStyle/>
                    <a:p>
                      <a:r>
                        <a:rPr lang="pt-PT"/>
                        <a:t>SPRINT BACKLOG</a:t>
                      </a:r>
                    </a:p>
                  </a:txBody>
                  <a:tcPr/>
                </a:tc>
                <a:tc>
                  <a:txBody>
                    <a:bodyPr/>
                    <a:lstStyle/>
                    <a:p>
                      <a:endParaRPr lang="pt-PT"/>
                    </a:p>
                  </a:txBody>
                  <a:tcPr/>
                </a:tc>
                <a:extLst>
                  <a:ext uri="{0D108BD9-81ED-4DB2-BD59-A6C34878D82A}">
                    <a16:rowId xmlns:a16="http://schemas.microsoft.com/office/drawing/2014/main" val="3623111211"/>
                  </a:ext>
                </a:extLst>
              </a:tr>
              <a:tr h="370840">
                <a:tc>
                  <a:txBody>
                    <a:bodyPr/>
                    <a:lstStyle/>
                    <a:p>
                      <a:r>
                        <a:rPr lang="en-US" noProof="0"/>
                        <a:t>Number of stories</a:t>
                      </a:r>
                    </a:p>
                  </a:txBody>
                  <a:tcPr/>
                </a:tc>
                <a:tc>
                  <a:txBody>
                    <a:bodyPr/>
                    <a:lstStyle/>
                    <a:p>
                      <a:r>
                        <a:rPr lang="en-US" noProof="0" dirty="0"/>
                        <a:t>18</a:t>
                      </a:r>
                    </a:p>
                  </a:txBody>
                  <a:tcPr/>
                </a:tc>
                <a:extLst>
                  <a:ext uri="{0D108BD9-81ED-4DB2-BD59-A6C34878D82A}">
                    <a16:rowId xmlns:a16="http://schemas.microsoft.com/office/drawing/2014/main" val="883314903"/>
                  </a:ext>
                </a:extLst>
              </a:tr>
              <a:tr h="370840">
                <a:tc>
                  <a:txBody>
                    <a:bodyPr/>
                    <a:lstStyle/>
                    <a:p>
                      <a:r>
                        <a:rPr lang="en-US" noProof="0"/>
                        <a:t>Number of bugs</a:t>
                      </a:r>
                    </a:p>
                  </a:txBody>
                  <a:tcPr/>
                </a:tc>
                <a:tc>
                  <a:txBody>
                    <a:bodyPr/>
                    <a:lstStyle/>
                    <a:p>
                      <a:r>
                        <a:rPr lang="en-US" noProof="0"/>
                        <a:t>0 (</a:t>
                      </a:r>
                      <a:r>
                        <a:rPr lang="pt-PT"/>
                        <a:t>found so far)</a:t>
                      </a:r>
                      <a:endParaRPr lang="en-US" noProof="0" dirty="0"/>
                    </a:p>
                  </a:txBody>
                  <a:tcPr/>
                </a:tc>
                <a:extLst>
                  <a:ext uri="{0D108BD9-81ED-4DB2-BD59-A6C34878D82A}">
                    <a16:rowId xmlns:a16="http://schemas.microsoft.com/office/drawing/2014/main" val="428254498"/>
                  </a:ext>
                </a:extLst>
              </a:tr>
              <a:tr h="370839">
                <a:tc>
                  <a:txBody>
                    <a:bodyPr/>
                    <a:lstStyle/>
                    <a:p>
                      <a:pPr lvl="0">
                        <a:buNone/>
                      </a:pPr>
                      <a:r>
                        <a:rPr lang="en-US" noProof="0"/>
                        <a:t>Number of tasks</a:t>
                      </a:r>
                    </a:p>
                  </a:txBody>
                  <a:tcPr/>
                </a:tc>
                <a:tc>
                  <a:txBody>
                    <a:bodyPr/>
                    <a:lstStyle/>
                    <a:p>
                      <a:pPr lvl="0">
                        <a:buNone/>
                      </a:pPr>
                      <a:r>
                        <a:rPr lang="en-US" noProof="0" dirty="0"/>
                        <a:t>22</a:t>
                      </a:r>
                    </a:p>
                  </a:txBody>
                  <a:tcPr/>
                </a:tc>
                <a:extLst>
                  <a:ext uri="{0D108BD9-81ED-4DB2-BD59-A6C34878D82A}">
                    <a16:rowId xmlns:a16="http://schemas.microsoft.com/office/drawing/2014/main" val="4185709446"/>
                  </a:ext>
                </a:extLst>
              </a:tr>
              <a:tr h="370839">
                <a:tc>
                  <a:txBody>
                    <a:bodyPr/>
                    <a:lstStyle/>
                    <a:p>
                      <a:pPr lvl="0">
                        <a:buNone/>
                      </a:pPr>
                      <a:r>
                        <a:rPr lang="en-US" noProof="0" dirty="0"/>
                        <a:t>Number of Management Tasks (Scrum)</a:t>
                      </a:r>
                    </a:p>
                  </a:txBody>
                  <a:tcPr/>
                </a:tc>
                <a:tc>
                  <a:txBody>
                    <a:bodyPr/>
                    <a:lstStyle/>
                    <a:p>
                      <a:pPr lvl="0">
                        <a:buNone/>
                      </a:pPr>
                      <a:r>
                        <a:rPr lang="en-US" noProof="0"/>
                        <a:t>18</a:t>
                      </a:r>
                      <a:endParaRPr lang="en-US" noProof="0" dirty="0"/>
                    </a:p>
                  </a:txBody>
                  <a:tcPr/>
                </a:tc>
                <a:extLst>
                  <a:ext uri="{0D108BD9-81ED-4DB2-BD59-A6C34878D82A}">
                    <a16:rowId xmlns:a16="http://schemas.microsoft.com/office/drawing/2014/main" val="563517871"/>
                  </a:ext>
                </a:extLst>
              </a:tr>
              <a:tr h="370839">
                <a:tc>
                  <a:txBody>
                    <a:bodyPr/>
                    <a:lstStyle/>
                    <a:p>
                      <a:pPr lvl="0">
                        <a:buNone/>
                      </a:pPr>
                      <a:r>
                        <a:rPr lang="en-US" noProof="0"/>
                        <a:t>Number of team members</a:t>
                      </a:r>
                    </a:p>
                  </a:txBody>
                  <a:tcPr/>
                </a:tc>
                <a:tc>
                  <a:txBody>
                    <a:bodyPr/>
                    <a:lstStyle/>
                    <a:p>
                      <a:pPr lvl="0" algn="ctr">
                        <a:buNone/>
                      </a:pPr>
                      <a:r>
                        <a:rPr lang="en-US" noProof="0"/>
                        <a:t>Planned:   4            Actual:   4</a:t>
                      </a:r>
                    </a:p>
                  </a:txBody>
                  <a:tcPr/>
                </a:tc>
                <a:extLst>
                  <a:ext uri="{0D108BD9-81ED-4DB2-BD59-A6C34878D82A}">
                    <a16:rowId xmlns:a16="http://schemas.microsoft.com/office/drawing/2014/main" val="2843102962"/>
                  </a:ext>
                </a:extLst>
              </a:tr>
              <a:tr h="370838">
                <a:tc>
                  <a:txBody>
                    <a:bodyPr/>
                    <a:lstStyle/>
                    <a:p>
                      <a:pPr lvl="0">
                        <a:buNone/>
                      </a:pPr>
                      <a:r>
                        <a:rPr lang="en-US" noProof="0" dirty="0"/>
                        <a:t>Total planned estimation vs execution</a:t>
                      </a:r>
                    </a:p>
                  </a:txBody>
                  <a:tcPr/>
                </a:tc>
                <a:tc>
                  <a:txBody>
                    <a:bodyPr/>
                    <a:lstStyle/>
                    <a:p>
                      <a:pPr lvl="0" algn="ctr">
                        <a:buNone/>
                      </a:pPr>
                      <a:r>
                        <a:rPr lang="en-US" noProof="0" dirty="0"/>
                        <a:t>Planned hours: 70</a:t>
                      </a:r>
                    </a:p>
                    <a:p>
                      <a:pPr lvl="0" algn="ctr">
                        <a:buNone/>
                      </a:pPr>
                      <a:r>
                        <a:rPr lang="en-US" noProof="0" dirty="0"/>
                        <a:t>Executed hours: 65</a:t>
                      </a:r>
                    </a:p>
                  </a:txBody>
                  <a:tcPr/>
                </a:tc>
                <a:extLst>
                  <a:ext uri="{0D108BD9-81ED-4DB2-BD59-A6C34878D82A}">
                    <a16:rowId xmlns:a16="http://schemas.microsoft.com/office/drawing/2014/main" val="4118989459"/>
                  </a:ext>
                </a:extLst>
              </a:tr>
            </a:tbl>
          </a:graphicData>
        </a:graphic>
      </p:graphicFrame>
      <p:sp>
        <p:nvSpPr>
          <p:cNvPr id="7" name="Marcador de Posição de Conteúdo 5">
            <a:extLst>
              <a:ext uri="{FF2B5EF4-FFF2-40B4-BE49-F238E27FC236}">
                <a16:creationId xmlns:a16="http://schemas.microsoft.com/office/drawing/2014/main" id="{6F8BAF59-30E8-4D49-87D9-D5A1CD648639}"/>
              </a:ext>
            </a:extLst>
          </p:cNvPr>
          <p:cNvSpPr txBox="1">
            <a:spLocks/>
          </p:cNvSpPr>
          <p:nvPr/>
        </p:nvSpPr>
        <p:spPr>
          <a:xfrm>
            <a:off x="448800" y="1626520"/>
            <a:ext cx="9043200" cy="710644"/>
          </a:xfrm>
          <a:prstGeom prst="rect">
            <a:avLst/>
          </a:prstGeom>
        </p:spPr>
        <p:txBody>
          <a:bodyPr lIns="91440" tIns="45720" rIns="91440" bIns="45720" anchor="t"/>
          <a:lstStyle>
            <a:lvl1pPr marL="342900" indent="-342900" algn="l" defTabSz="914400" rtl="0" eaLnBrk="1" latinLnBrk="0" hangingPunct="1">
              <a:spcBef>
                <a:spcPts val="0"/>
              </a:spcBef>
              <a:spcAft>
                <a:spcPts val="400"/>
              </a:spcAft>
              <a:buFont typeface="Arial" pitchFamily="34" charset="0"/>
              <a:buChar char="•"/>
              <a:defRPr sz="2000" kern="1200">
                <a:solidFill>
                  <a:schemeClr val="bg1">
                    <a:lumMod val="85000"/>
                  </a:schemeClr>
                </a:solidFill>
                <a:latin typeface="Calibri"/>
                <a:ea typeface="+mn-ea"/>
                <a:cs typeface="Calibri"/>
              </a:defRPr>
            </a:lvl1pPr>
            <a:lvl2pPr marL="742950" indent="-285750" algn="l" defTabSz="914400" rtl="0" eaLnBrk="1" latinLnBrk="0" hangingPunct="1">
              <a:spcBef>
                <a:spcPts val="0"/>
              </a:spcBef>
              <a:spcAft>
                <a:spcPts val="400"/>
              </a:spcAft>
              <a:buFont typeface="Arial" pitchFamily="34" charset="0"/>
              <a:buChar char="–"/>
              <a:defRPr sz="1800" kern="1200">
                <a:solidFill>
                  <a:schemeClr val="bg1">
                    <a:lumMod val="85000"/>
                  </a:schemeClr>
                </a:solidFill>
                <a:latin typeface="Calibri"/>
                <a:ea typeface="+mn-ea"/>
                <a:cs typeface="Calibri"/>
              </a:defRPr>
            </a:lvl2pPr>
            <a:lvl3pPr marL="1143000" indent="-228600" algn="l" defTabSz="914400" rtl="0" eaLnBrk="1" latinLnBrk="0" hangingPunct="1">
              <a:spcBef>
                <a:spcPts val="0"/>
              </a:spcBef>
              <a:spcAft>
                <a:spcPts val="400"/>
              </a:spcAft>
              <a:buFont typeface="Arial" pitchFamily="34" charset="0"/>
              <a:buNone/>
              <a:defRPr sz="1600" kern="1200">
                <a:solidFill>
                  <a:schemeClr val="bg1">
                    <a:lumMod val="85000"/>
                  </a:schemeClr>
                </a:solidFill>
                <a:latin typeface="Calibri"/>
                <a:ea typeface="+mn-ea"/>
                <a:cs typeface="Calibri"/>
              </a:defRPr>
            </a:lvl3pPr>
            <a:lvl4pPr marL="1600200" indent="-228600" algn="l" defTabSz="914400" rtl="0" eaLnBrk="1" latinLnBrk="0" hangingPunct="1">
              <a:spcBef>
                <a:spcPts val="0"/>
              </a:spcBef>
              <a:spcAft>
                <a:spcPts val="400"/>
              </a:spcAft>
              <a:buFont typeface="Arial" pitchFamily="34" charset="0"/>
              <a:buChar char="–"/>
              <a:defRPr sz="1400" kern="1200">
                <a:solidFill>
                  <a:schemeClr val="bg1">
                    <a:lumMod val="85000"/>
                  </a:schemeClr>
                </a:solidFill>
                <a:latin typeface="Calibri"/>
                <a:ea typeface="+mn-ea"/>
                <a:cs typeface="Calibri"/>
              </a:defRPr>
            </a:lvl4pPr>
            <a:lvl5pPr marL="2057400" indent="-228600" algn="l" defTabSz="914400" rtl="0" eaLnBrk="1" latinLnBrk="0" hangingPunct="1">
              <a:spcBef>
                <a:spcPts val="0"/>
              </a:spcBef>
              <a:spcAft>
                <a:spcPts val="400"/>
              </a:spcAft>
              <a:buFont typeface="Arial" pitchFamily="34" charset="0"/>
              <a:buChar char="»"/>
              <a:defRPr sz="1200" kern="1200">
                <a:solidFill>
                  <a:schemeClr val="bg1">
                    <a:lumMod val="85000"/>
                  </a:schemeClr>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chemeClr val="tx1"/>
                </a:solidFill>
              </a:rPr>
              <a:t>Planned Start Date: 07/10/2024                          </a:t>
            </a:r>
            <a:r>
              <a:rPr lang="en-US" sz="1800">
                <a:solidFill>
                  <a:schemeClr val="tx1"/>
                </a:solidFill>
              </a:rPr>
              <a:t> </a:t>
            </a:r>
            <a:r>
              <a:rPr lang="en-US" sz="1800" dirty="0">
                <a:solidFill>
                  <a:schemeClr val="tx1"/>
                </a:solidFill>
              </a:rPr>
              <a:t>Real Start Date: 07/10/2024  </a:t>
            </a:r>
          </a:p>
          <a:p>
            <a:pPr marL="0" indent="0">
              <a:buNone/>
            </a:pPr>
            <a:r>
              <a:rPr lang="en-US" sz="1800" dirty="0">
                <a:solidFill>
                  <a:schemeClr val="tx1"/>
                </a:solidFill>
              </a:rPr>
              <a:t>Planned Finished Date: </a:t>
            </a:r>
            <a:r>
              <a:rPr lang="en-US" sz="1800" dirty="0">
                <a:solidFill>
                  <a:schemeClr val="tx1"/>
                </a:solidFill>
                <a:ea typeface="Calibri"/>
              </a:rPr>
              <a:t>27/10/2024 </a:t>
            </a:r>
            <a:r>
              <a:rPr lang="en-US" sz="1800" dirty="0">
                <a:solidFill>
                  <a:schemeClr val="tx1"/>
                </a:solidFill>
              </a:rPr>
              <a:t>                    Real Finish Date: 27/10/2024</a:t>
            </a:r>
            <a:endParaRPr lang="en-US" sz="1800" dirty="0">
              <a:solidFill>
                <a:schemeClr val="tx1"/>
              </a:solidFill>
              <a:ea typeface="Calibri"/>
            </a:endParaRPr>
          </a:p>
          <a:p>
            <a:pPr marL="0" indent="0">
              <a:buFont typeface="Arial" pitchFamily="34" charset="0"/>
              <a:buNone/>
            </a:pPr>
            <a:endParaRPr lang="en-US" dirty="0">
              <a:solidFill>
                <a:schemeClr val="tx1"/>
              </a:solidFill>
            </a:endParaRPr>
          </a:p>
        </p:txBody>
      </p:sp>
    </p:spTree>
    <p:extLst>
      <p:ext uri="{BB962C8B-B14F-4D97-AF65-F5344CB8AC3E}">
        <p14:creationId xmlns:p14="http://schemas.microsoft.com/office/powerpoint/2010/main" val="24416794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a:xfrm>
            <a:off x="414000" y="1000108"/>
            <a:ext cx="9219520" cy="571504"/>
          </a:xfrm>
        </p:spPr>
        <p:txBody>
          <a:bodyPr/>
          <a:lstStyle/>
          <a:p>
            <a:r>
              <a:rPr lang="en-US" sz="3200" cap="none">
                <a:solidFill>
                  <a:schemeClr val="tx1"/>
                </a:solidFill>
              </a:rPr>
              <a:t>Sprint planning</a:t>
            </a:r>
          </a:p>
        </p:txBody>
      </p:sp>
      <p:graphicFrame>
        <p:nvGraphicFramePr>
          <p:cNvPr id="2" name="Tabela 2">
            <a:extLst>
              <a:ext uri="{FF2B5EF4-FFF2-40B4-BE49-F238E27FC236}">
                <a16:creationId xmlns:a16="http://schemas.microsoft.com/office/drawing/2014/main" id="{CE9589D4-96FD-42EC-88BF-AABA0DB75B49}"/>
              </a:ext>
            </a:extLst>
          </p:cNvPr>
          <p:cNvGraphicFramePr>
            <a:graphicFrameLocks noGrp="1"/>
          </p:cNvGraphicFramePr>
          <p:nvPr>
            <p:extLst>
              <p:ext uri="{D42A27DB-BD31-4B8C-83A1-F6EECF244321}">
                <p14:modId xmlns:p14="http://schemas.microsoft.com/office/powerpoint/2010/main" val="2290196150"/>
              </p:ext>
            </p:extLst>
          </p:nvPr>
        </p:nvGraphicFramePr>
        <p:xfrm>
          <a:off x="414000" y="1673805"/>
          <a:ext cx="9008401" cy="4561827"/>
        </p:xfrm>
        <a:graphic>
          <a:graphicData uri="http://schemas.openxmlformats.org/drawingml/2006/table">
            <a:tbl>
              <a:tblPr firstRow="1" bandRow="1">
                <a:tableStyleId>{912C8C85-51F0-491E-9774-3900AFEF0FD7}</a:tableStyleId>
              </a:tblPr>
              <a:tblGrid>
                <a:gridCol w="1715886">
                  <a:extLst>
                    <a:ext uri="{9D8B030D-6E8A-4147-A177-3AD203B41FA5}">
                      <a16:colId xmlns:a16="http://schemas.microsoft.com/office/drawing/2014/main" val="3798560086"/>
                    </a:ext>
                  </a:extLst>
                </a:gridCol>
                <a:gridCol w="1382241">
                  <a:extLst>
                    <a:ext uri="{9D8B030D-6E8A-4147-A177-3AD203B41FA5}">
                      <a16:colId xmlns:a16="http://schemas.microsoft.com/office/drawing/2014/main" val="477562216"/>
                    </a:ext>
                  </a:extLst>
                </a:gridCol>
                <a:gridCol w="792931">
                  <a:extLst>
                    <a:ext uri="{9D8B030D-6E8A-4147-A177-3AD203B41FA5}">
                      <a16:colId xmlns:a16="http://schemas.microsoft.com/office/drawing/2014/main" val="1777303491"/>
                    </a:ext>
                  </a:extLst>
                </a:gridCol>
                <a:gridCol w="1194399">
                  <a:extLst>
                    <a:ext uri="{9D8B030D-6E8A-4147-A177-3AD203B41FA5}">
                      <a16:colId xmlns:a16="http://schemas.microsoft.com/office/drawing/2014/main" val="2634392098"/>
                    </a:ext>
                  </a:extLst>
                </a:gridCol>
                <a:gridCol w="1405178">
                  <a:extLst>
                    <a:ext uri="{9D8B030D-6E8A-4147-A177-3AD203B41FA5}">
                      <a16:colId xmlns:a16="http://schemas.microsoft.com/office/drawing/2014/main" val="4052991344"/>
                    </a:ext>
                  </a:extLst>
                </a:gridCol>
                <a:gridCol w="1258883">
                  <a:extLst>
                    <a:ext uri="{9D8B030D-6E8A-4147-A177-3AD203B41FA5}">
                      <a16:colId xmlns:a16="http://schemas.microsoft.com/office/drawing/2014/main" val="3578044204"/>
                    </a:ext>
                  </a:extLst>
                </a:gridCol>
                <a:gridCol w="1258883">
                  <a:extLst>
                    <a:ext uri="{9D8B030D-6E8A-4147-A177-3AD203B41FA5}">
                      <a16:colId xmlns:a16="http://schemas.microsoft.com/office/drawing/2014/main" val="3147570245"/>
                    </a:ext>
                  </a:extLst>
                </a:gridCol>
              </a:tblGrid>
              <a:tr h="370840">
                <a:tc>
                  <a:txBody>
                    <a:bodyPr/>
                    <a:lstStyle/>
                    <a:p>
                      <a:r>
                        <a:rPr lang="en-US" noProof="0"/>
                        <a:t>Assignment US</a:t>
                      </a:r>
                    </a:p>
                    <a:p>
                      <a:r>
                        <a:rPr lang="en-US" sz="1200" noProof="0"/>
                        <a:t>(as stated on project assignment)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err="1"/>
                        <a:t>Commited</a:t>
                      </a:r>
                      <a:r>
                        <a:rPr lang="en-US" noProof="0"/>
                        <a:t>?</a:t>
                      </a:r>
                    </a:p>
                    <a:p>
                      <a:pPr algn="ctr"/>
                      <a:r>
                        <a:rPr lang="en-US" sz="1200" noProof="0"/>
                        <a:t>(Yes / no according to team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Todo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Blocked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370840">
                <a:tc>
                  <a:txBody>
                    <a:bodyPr/>
                    <a:lstStyle/>
                    <a:p>
                      <a:r>
                        <a:rPr lang="pt-PT"/>
                        <a:t>USBD 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err="1"/>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dirty="0">
                          <a:solidFill>
                            <a:srgbClr val="000000"/>
                          </a:solidFill>
                          <a:latin typeface="Aria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14903"/>
                  </a:ext>
                </a:extLst>
              </a:tr>
              <a:tr h="370840">
                <a:tc>
                  <a:txBody>
                    <a:bodyPr/>
                    <a:lstStyle/>
                    <a:p>
                      <a:r>
                        <a:rPr lang="pt-PT"/>
                        <a:t>USBD 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54498"/>
                  </a:ext>
                </a:extLst>
              </a:tr>
              <a:tr h="370839">
                <a:tc>
                  <a:txBody>
                    <a:bodyPr/>
                    <a:lstStyle/>
                    <a:p>
                      <a:pPr lvl="0">
                        <a:buNone/>
                      </a:pPr>
                      <a:r>
                        <a:rPr lang="pt-PT"/>
                        <a:t>USBD 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dirty="0">
                          <a:solidFill>
                            <a:srgbClr val="000000"/>
                          </a:solidFill>
                          <a:latin typeface="Aria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endParaRPr lang="pt-PT" sz="1400" b="0" i="0" u="none" strike="noStrike" noProof="0" dirty="0">
                        <a:solidFill>
                          <a:srgbClr val="000000"/>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5709446"/>
                  </a:ext>
                </a:extLst>
              </a:tr>
              <a:tr h="370839">
                <a:tc>
                  <a:txBody>
                    <a:bodyPr/>
                    <a:lstStyle/>
                    <a:p>
                      <a:pPr lvl="0">
                        <a:buNone/>
                      </a:pPr>
                      <a:r>
                        <a:rPr lang="pt-PT"/>
                        <a:t>USBD 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dirty="0">
                          <a:solidFill>
                            <a:schemeClr val="tx1"/>
                          </a:solidFill>
                          <a:effectLst/>
                          <a:latin typeface="+mn-lt"/>
                          <a:ea typeface="+mn-ea"/>
                          <a:cs typeface="+mn-cs"/>
                          <a:sym typeface="Arial"/>
                        </a:rPr>
                        <a:t>x​</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r h="370839">
                <a:tc>
                  <a:txBody>
                    <a:bodyPr/>
                    <a:lstStyle/>
                    <a:p>
                      <a:pPr lvl="0" algn="l">
                        <a:lnSpc>
                          <a:spcPct val="100000"/>
                        </a:lnSpc>
                        <a:spcBef>
                          <a:spcPts val="0"/>
                        </a:spcBef>
                        <a:spcAft>
                          <a:spcPts val="0"/>
                        </a:spcAft>
                        <a:buNone/>
                      </a:pPr>
                      <a:r>
                        <a:rPr lang="pt-PT" sz="1400" b="0" i="0" u="none" strike="noStrike" noProof="0">
                          <a:solidFill>
                            <a:srgbClr val="000000"/>
                          </a:solidFill>
                          <a:latin typeface="Arial"/>
                        </a:rPr>
                        <a:t>USBD 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dirty="0">
                          <a:solidFill>
                            <a:schemeClr val="tx1"/>
                          </a:solidFill>
                          <a:effectLst/>
                          <a:latin typeface="+mn-lt"/>
                          <a:ea typeface="+mn-ea"/>
                          <a:cs typeface="+mn-cs"/>
                          <a:sym typeface="Arial"/>
                        </a:rPr>
                        <a:t>x​</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3102962"/>
                  </a:ext>
                </a:extLst>
              </a:tr>
              <a:tr h="370838">
                <a:tc>
                  <a:txBody>
                    <a:bodyPr/>
                    <a:lstStyle/>
                    <a:p>
                      <a:pPr lvl="0" algn="l">
                        <a:lnSpc>
                          <a:spcPct val="100000"/>
                        </a:lnSpc>
                        <a:spcBef>
                          <a:spcPts val="0"/>
                        </a:spcBef>
                        <a:spcAft>
                          <a:spcPts val="0"/>
                        </a:spcAft>
                        <a:buNone/>
                      </a:pPr>
                      <a:r>
                        <a:rPr lang="pt-PT" sz="1400" b="0" i="0" u="none" strike="noStrike" noProof="0">
                          <a:solidFill>
                            <a:srgbClr val="000000"/>
                          </a:solidFill>
                          <a:latin typeface="Arial"/>
                        </a:rPr>
                        <a:t>USBD 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dirty="0">
                          <a:solidFill>
                            <a:schemeClr val="tx1"/>
                          </a:solidFill>
                          <a:effectLst/>
                          <a:latin typeface="+mn-lt"/>
                          <a:ea typeface="+mn-ea"/>
                          <a:cs typeface="+mn-cs"/>
                          <a:sym typeface="Arial"/>
                        </a:rPr>
                        <a:t>x​</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8989459"/>
                  </a:ext>
                </a:extLst>
              </a:tr>
              <a:tr h="370838">
                <a:tc>
                  <a:txBody>
                    <a:bodyPr/>
                    <a:lstStyle/>
                    <a:p>
                      <a:pPr lvl="0" algn="l">
                        <a:lnSpc>
                          <a:spcPct val="100000"/>
                        </a:lnSpc>
                        <a:spcBef>
                          <a:spcPts val="0"/>
                        </a:spcBef>
                        <a:spcAft>
                          <a:spcPts val="0"/>
                        </a:spcAft>
                        <a:buNone/>
                      </a:pPr>
                      <a:r>
                        <a:rPr lang="pt-PT" sz="1400" b="0" i="0" u="none" strike="noStrike" noProof="0">
                          <a:solidFill>
                            <a:srgbClr val="000000"/>
                          </a:solidFill>
                          <a:latin typeface="Arial"/>
                        </a:rPr>
                        <a:t>USBD 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dirty="0">
                          <a:solidFill>
                            <a:schemeClr val="tx1"/>
                          </a:solidFill>
                          <a:effectLst/>
                          <a:latin typeface="+mn-lt"/>
                          <a:ea typeface="+mn-ea"/>
                          <a:cs typeface="+mn-cs"/>
                          <a:sym typeface="Arial"/>
                        </a:rPr>
                        <a:t>x​</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109061"/>
                  </a:ext>
                </a:extLst>
              </a:tr>
              <a:tr h="370838">
                <a:tc>
                  <a:txBody>
                    <a:bodyPr/>
                    <a:lstStyle/>
                    <a:p>
                      <a:pPr lvl="0" algn="l">
                        <a:lnSpc>
                          <a:spcPct val="100000"/>
                        </a:lnSpc>
                        <a:spcBef>
                          <a:spcPts val="0"/>
                        </a:spcBef>
                        <a:spcAft>
                          <a:spcPts val="0"/>
                        </a:spcAft>
                        <a:buNone/>
                      </a:pPr>
                      <a:r>
                        <a:rPr lang="pt-PT" sz="1400" b="0" i="0" u="none" strike="noStrike" noProof="0">
                          <a:solidFill>
                            <a:srgbClr val="000000"/>
                          </a:solidFill>
                          <a:latin typeface="Arial"/>
                        </a:rPr>
                        <a:t>USBD 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dirty="0">
                          <a:solidFill>
                            <a:schemeClr val="tx1"/>
                          </a:solidFill>
                          <a:effectLst/>
                          <a:latin typeface="+mn-lt"/>
                          <a:ea typeface="+mn-ea"/>
                          <a:cs typeface="+mn-cs"/>
                          <a:sym typeface="Arial"/>
                        </a:rPr>
                        <a:t>x​</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2301020"/>
                  </a:ext>
                </a:extLst>
              </a:tr>
              <a:tr h="370838">
                <a:tc>
                  <a:txBody>
                    <a:bodyPr/>
                    <a:lstStyle/>
                    <a:p>
                      <a:pPr lvl="0">
                        <a:buNone/>
                      </a:pPr>
                      <a:r>
                        <a:rPr lang="pt-PT"/>
                        <a:t>USEI 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dirty="0">
                          <a:solidFill>
                            <a:schemeClr val="tx1"/>
                          </a:solidFill>
                          <a:effectLst/>
                          <a:latin typeface="+mn-lt"/>
                          <a:ea typeface="+mn-ea"/>
                          <a:cs typeface="+mn-cs"/>
                          <a:sym typeface="Arial"/>
                        </a:rPr>
                        <a:t>x​</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636612"/>
                  </a:ext>
                </a:extLst>
              </a:tr>
              <a:tr h="370838">
                <a:tc>
                  <a:txBody>
                    <a:bodyPr/>
                    <a:lstStyle/>
                    <a:p>
                      <a:pPr lvl="0">
                        <a:buNone/>
                      </a:pPr>
                      <a:r>
                        <a:rPr lang="pt-PT"/>
                        <a:t>USEI 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dirty="0">
                          <a:solidFill>
                            <a:schemeClr val="tx1"/>
                          </a:solidFill>
                          <a:effectLst/>
                          <a:latin typeface="+mn-lt"/>
                          <a:ea typeface="+mn-ea"/>
                          <a:cs typeface="+mn-cs"/>
                          <a:sym typeface="Arial"/>
                        </a:rPr>
                        <a:t>x​</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282771"/>
                  </a:ext>
                </a:extLst>
              </a:tr>
            </a:tbl>
          </a:graphicData>
        </a:graphic>
      </p:graphicFrame>
    </p:spTree>
    <p:extLst>
      <p:ext uri="{BB962C8B-B14F-4D97-AF65-F5344CB8AC3E}">
        <p14:creationId xmlns:p14="http://schemas.microsoft.com/office/powerpoint/2010/main" val="417337576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a:xfrm>
            <a:off x="414000" y="1000108"/>
            <a:ext cx="9219520" cy="571504"/>
          </a:xfrm>
        </p:spPr>
        <p:txBody>
          <a:bodyPr/>
          <a:lstStyle/>
          <a:p>
            <a:r>
              <a:rPr lang="en-US" sz="3200" cap="none">
                <a:solidFill>
                  <a:schemeClr val="tx1"/>
                </a:solidFill>
              </a:rPr>
              <a:t>Sprint planning</a:t>
            </a:r>
          </a:p>
        </p:txBody>
      </p:sp>
      <p:graphicFrame>
        <p:nvGraphicFramePr>
          <p:cNvPr id="2" name="Tabela 2">
            <a:extLst>
              <a:ext uri="{FF2B5EF4-FFF2-40B4-BE49-F238E27FC236}">
                <a16:creationId xmlns:a16="http://schemas.microsoft.com/office/drawing/2014/main" id="{CE9589D4-96FD-42EC-88BF-AABA0DB75B49}"/>
              </a:ext>
            </a:extLst>
          </p:cNvPr>
          <p:cNvGraphicFramePr>
            <a:graphicFrameLocks noGrp="1"/>
          </p:cNvGraphicFramePr>
          <p:nvPr>
            <p:extLst>
              <p:ext uri="{D42A27DB-BD31-4B8C-83A1-F6EECF244321}">
                <p14:modId xmlns:p14="http://schemas.microsoft.com/office/powerpoint/2010/main" val="4103984503"/>
              </p:ext>
            </p:extLst>
          </p:nvPr>
        </p:nvGraphicFramePr>
        <p:xfrm>
          <a:off x="414000" y="1673805"/>
          <a:ext cx="9008401" cy="4190989"/>
        </p:xfrm>
        <a:graphic>
          <a:graphicData uri="http://schemas.openxmlformats.org/drawingml/2006/table">
            <a:tbl>
              <a:tblPr firstRow="1" bandRow="1">
                <a:tableStyleId>{912C8C85-51F0-491E-9774-3900AFEF0FD7}</a:tableStyleId>
              </a:tblPr>
              <a:tblGrid>
                <a:gridCol w="1715886">
                  <a:extLst>
                    <a:ext uri="{9D8B030D-6E8A-4147-A177-3AD203B41FA5}">
                      <a16:colId xmlns:a16="http://schemas.microsoft.com/office/drawing/2014/main" val="3798560086"/>
                    </a:ext>
                  </a:extLst>
                </a:gridCol>
                <a:gridCol w="1382241">
                  <a:extLst>
                    <a:ext uri="{9D8B030D-6E8A-4147-A177-3AD203B41FA5}">
                      <a16:colId xmlns:a16="http://schemas.microsoft.com/office/drawing/2014/main" val="477562216"/>
                    </a:ext>
                  </a:extLst>
                </a:gridCol>
                <a:gridCol w="792931">
                  <a:extLst>
                    <a:ext uri="{9D8B030D-6E8A-4147-A177-3AD203B41FA5}">
                      <a16:colId xmlns:a16="http://schemas.microsoft.com/office/drawing/2014/main" val="1777303491"/>
                    </a:ext>
                  </a:extLst>
                </a:gridCol>
                <a:gridCol w="1194399">
                  <a:extLst>
                    <a:ext uri="{9D8B030D-6E8A-4147-A177-3AD203B41FA5}">
                      <a16:colId xmlns:a16="http://schemas.microsoft.com/office/drawing/2014/main" val="2634392098"/>
                    </a:ext>
                  </a:extLst>
                </a:gridCol>
                <a:gridCol w="1405178">
                  <a:extLst>
                    <a:ext uri="{9D8B030D-6E8A-4147-A177-3AD203B41FA5}">
                      <a16:colId xmlns:a16="http://schemas.microsoft.com/office/drawing/2014/main" val="4052991344"/>
                    </a:ext>
                  </a:extLst>
                </a:gridCol>
                <a:gridCol w="1258883">
                  <a:extLst>
                    <a:ext uri="{9D8B030D-6E8A-4147-A177-3AD203B41FA5}">
                      <a16:colId xmlns:a16="http://schemas.microsoft.com/office/drawing/2014/main" val="3578044204"/>
                    </a:ext>
                  </a:extLst>
                </a:gridCol>
                <a:gridCol w="1258883">
                  <a:extLst>
                    <a:ext uri="{9D8B030D-6E8A-4147-A177-3AD203B41FA5}">
                      <a16:colId xmlns:a16="http://schemas.microsoft.com/office/drawing/2014/main" val="3147570245"/>
                    </a:ext>
                  </a:extLst>
                </a:gridCol>
              </a:tblGrid>
              <a:tr h="370485">
                <a:tc>
                  <a:txBody>
                    <a:bodyPr/>
                    <a:lstStyle/>
                    <a:p>
                      <a:r>
                        <a:rPr lang="en-US" noProof="0"/>
                        <a:t>Assignment US</a:t>
                      </a:r>
                    </a:p>
                    <a:p>
                      <a:r>
                        <a:rPr lang="en-US" sz="1200" noProof="0"/>
                        <a:t>(as stated on project assignment)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err="1"/>
                        <a:t>Commited</a:t>
                      </a:r>
                      <a:r>
                        <a:rPr lang="en-US" noProof="0"/>
                        <a:t>?</a:t>
                      </a:r>
                    </a:p>
                    <a:p>
                      <a:pPr algn="ctr"/>
                      <a:r>
                        <a:rPr lang="en-US" sz="1200" noProof="0"/>
                        <a:t>(Yes / no according to team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Todo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Blocked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370840">
                <a:tc>
                  <a:txBody>
                    <a:bodyPr/>
                    <a:lstStyle/>
                    <a:p>
                      <a:r>
                        <a:rPr lang="pt-PT"/>
                        <a:t>USEI 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sz="1400" b="0" i="0" u="none" strike="noStrike" cap="none" dirty="0">
                          <a:solidFill>
                            <a:schemeClr val="tx1"/>
                          </a:solidFill>
                          <a:effectLst/>
                          <a:latin typeface="+mn-lt"/>
                          <a:ea typeface="+mn-ea"/>
                          <a:cs typeface="+mn-cs"/>
                          <a:sym typeface="Arial"/>
                        </a:rPr>
                        <a:t>x​</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14903"/>
                  </a:ext>
                </a:extLst>
              </a:tr>
              <a:tr h="370840">
                <a:tc>
                  <a:txBody>
                    <a:bodyPr/>
                    <a:lstStyle/>
                    <a:p>
                      <a:r>
                        <a:rPr lang="pt-PT"/>
                        <a:t>USEI 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54498"/>
                  </a:ext>
                </a:extLst>
              </a:tr>
              <a:tr h="370839">
                <a:tc>
                  <a:txBody>
                    <a:bodyPr/>
                    <a:lstStyle/>
                    <a:p>
                      <a:pPr lvl="0">
                        <a:buNone/>
                      </a:pPr>
                      <a:r>
                        <a:rPr lang="pt-PT"/>
                        <a:t>USEI 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dirty="0">
                          <a:solidFill>
                            <a:schemeClr val="tx1"/>
                          </a:solidFill>
                          <a:effectLst/>
                          <a:latin typeface="+mn-lt"/>
                          <a:ea typeface="+mn-ea"/>
                          <a:cs typeface="+mn-cs"/>
                          <a:sym typeface="Arial"/>
                        </a:rPr>
                        <a:t>x​</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endParaRPr lang="pt-PT" sz="1400" b="0" i="0" u="none" strike="noStrike" noProof="0" dirty="0">
                        <a:solidFill>
                          <a:srgbClr val="000000"/>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5709446"/>
                  </a:ext>
                </a:extLst>
              </a:tr>
              <a:tr h="370839">
                <a:tc>
                  <a:txBody>
                    <a:bodyPr/>
                    <a:lstStyle/>
                    <a:p>
                      <a:pPr lvl="0">
                        <a:buNone/>
                      </a:pPr>
                      <a:r>
                        <a:rPr lang="pt-PT"/>
                        <a:t>USEI 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dirty="0">
                          <a:solidFill>
                            <a:schemeClr val="tx1"/>
                          </a:solidFill>
                          <a:effectLst/>
                          <a:latin typeface="+mn-lt"/>
                          <a:ea typeface="+mn-ea"/>
                          <a:cs typeface="+mn-cs"/>
                          <a:sym typeface="Arial"/>
                        </a:rPr>
                        <a:t>x​</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r h="370839">
                <a:tc>
                  <a:txBody>
                    <a:bodyPr/>
                    <a:lstStyle/>
                    <a:p>
                      <a:pPr lvl="0" algn="l">
                        <a:lnSpc>
                          <a:spcPct val="100000"/>
                        </a:lnSpc>
                        <a:spcBef>
                          <a:spcPts val="0"/>
                        </a:spcBef>
                        <a:spcAft>
                          <a:spcPts val="0"/>
                        </a:spcAft>
                        <a:buNone/>
                      </a:pPr>
                      <a:r>
                        <a:rPr lang="pt-PT" sz="1400" b="0" i="0" u="none" strike="noStrike" noProof="0">
                          <a:solidFill>
                            <a:srgbClr val="000000"/>
                          </a:solidFill>
                          <a:latin typeface="Arial"/>
                        </a:rPr>
                        <a:t>USEI 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dirty="0">
                          <a:solidFill>
                            <a:schemeClr val="tx1"/>
                          </a:solidFill>
                          <a:effectLst/>
                          <a:latin typeface="+mn-lt"/>
                          <a:ea typeface="+mn-ea"/>
                          <a:cs typeface="+mn-cs"/>
                          <a:sym typeface="Arial"/>
                        </a:rPr>
                        <a:t>x​</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3102962"/>
                  </a:ext>
                </a:extLst>
              </a:tr>
              <a:tr h="370838">
                <a:tc>
                  <a:txBody>
                    <a:bodyPr/>
                    <a:lstStyle/>
                    <a:p>
                      <a:pPr lvl="0" algn="l">
                        <a:lnSpc>
                          <a:spcPct val="100000"/>
                        </a:lnSpc>
                        <a:spcBef>
                          <a:spcPts val="0"/>
                        </a:spcBef>
                        <a:spcAft>
                          <a:spcPts val="0"/>
                        </a:spcAft>
                        <a:buNone/>
                      </a:pPr>
                      <a:r>
                        <a:rPr lang="pt-PT" sz="1400" b="0" i="0" u="none" strike="noStrike" noProof="0">
                          <a:solidFill>
                            <a:srgbClr val="000000"/>
                          </a:solidFill>
                          <a:latin typeface="Arial"/>
                        </a:rPr>
                        <a:t>USEI 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dirty="0">
                          <a:solidFill>
                            <a:schemeClr val="tx1"/>
                          </a:solidFill>
                          <a:effectLst/>
                          <a:latin typeface="+mn-lt"/>
                          <a:ea typeface="+mn-ea"/>
                          <a:cs typeface="+mn-cs"/>
                          <a:sym typeface="Arial"/>
                        </a:rPr>
                        <a:t>x​</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8989459"/>
                  </a:ext>
                </a:extLst>
              </a:tr>
              <a:tr h="370838">
                <a:tc>
                  <a:txBody>
                    <a:bodyPr/>
                    <a:lstStyle/>
                    <a:p>
                      <a:pPr lvl="0" algn="l">
                        <a:lnSpc>
                          <a:spcPct val="100000"/>
                        </a:lnSpc>
                        <a:spcBef>
                          <a:spcPts val="0"/>
                        </a:spcBef>
                        <a:spcAft>
                          <a:spcPts val="0"/>
                        </a:spcAft>
                        <a:buNone/>
                      </a:pPr>
                      <a:r>
                        <a:rPr lang="pt-PT" sz="1400" b="0" i="0" u="none" strike="noStrike" noProof="0">
                          <a:solidFill>
                            <a:srgbClr val="000000"/>
                          </a:solidFill>
                          <a:latin typeface="Arial"/>
                        </a:rPr>
                        <a:t>USLP 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dirty="0">
                          <a:solidFill>
                            <a:schemeClr val="tx1"/>
                          </a:solidFill>
                          <a:effectLst/>
                          <a:latin typeface="+mn-lt"/>
                          <a:ea typeface="+mn-ea"/>
                          <a:cs typeface="+mn-cs"/>
                          <a:sym typeface="Arial"/>
                        </a:rPr>
                        <a:t>x​</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109061"/>
                  </a:ext>
                </a:extLst>
              </a:tr>
              <a:tr h="370838">
                <a:tc>
                  <a:txBody>
                    <a:bodyPr/>
                    <a:lstStyle/>
                    <a:p>
                      <a:pPr lvl="0" algn="l">
                        <a:lnSpc>
                          <a:spcPct val="100000"/>
                        </a:lnSpc>
                        <a:spcBef>
                          <a:spcPts val="0"/>
                        </a:spcBef>
                        <a:spcAft>
                          <a:spcPts val="0"/>
                        </a:spcAft>
                        <a:buNone/>
                      </a:pPr>
                      <a:r>
                        <a:rPr lang="pt-PT" sz="1400" b="0" i="0" u="none" strike="noStrike" noProof="0">
                          <a:solidFill>
                            <a:srgbClr val="000000"/>
                          </a:solidFill>
                          <a:latin typeface="Arial"/>
                        </a:rPr>
                        <a:t>USLP 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dirty="0">
                          <a:solidFill>
                            <a:schemeClr val="tx1"/>
                          </a:solidFill>
                          <a:effectLst/>
                          <a:latin typeface="+mn-lt"/>
                          <a:ea typeface="+mn-ea"/>
                          <a:cs typeface="+mn-cs"/>
                          <a:sym typeface="Arial"/>
                        </a:rPr>
                        <a:t>x​</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2301020"/>
                  </a:ext>
                </a:extLst>
              </a:tr>
              <a:tr h="370838">
                <a:tc>
                  <a:txBody>
                    <a:bodyPr/>
                    <a:lstStyle/>
                    <a:p>
                      <a:pPr lvl="0">
                        <a:buNone/>
                      </a:pPr>
                      <a:r>
                        <a:rPr lang="pt-PT"/>
                        <a:t>USLP 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dirty="0">
                          <a:solidFill>
                            <a:schemeClr val="tx1"/>
                          </a:solidFill>
                          <a:effectLst/>
                          <a:latin typeface="+mn-lt"/>
                          <a:ea typeface="+mn-ea"/>
                          <a:cs typeface="+mn-cs"/>
                          <a:sym typeface="Arial"/>
                        </a:rPr>
                        <a:t>x​</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636612"/>
                  </a:ext>
                </a:extLst>
              </a:tr>
            </a:tbl>
          </a:graphicData>
        </a:graphic>
      </p:graphicFrame>
    </p:spTree>
    <p:extLst>
      <p:ext uri="{BB962C8B-B14F-4D97-AF65-F5344CB8AC3E}">
        <p14:creationId xmlns:p14="http://schemas.microsoft.com/office/powerpoint/2010/main" val="111547235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09C92-6533-459B-B793-05CE76CDCCC0}"/>
              </a:ext>
            </a:extLst>
          </p:cNvPr>
          <p:cNvSpPr>
            <a:spLocks noGrp="1"/>
          </p:cNvSpPr>
          <p:nvPr>
            <p:ph type="title"/>
          </p:nvPr>
        </p:nvSpPr>
        <p:spPr/>
        <p:txBody>
          <a:bodyPr/>
          <a:lstStyle/>
          <a:p>
            <a:r>
              <a:rPr lang="pt-PT" sz="3200" cap="none" dirty="0">
                <a:solidFill>
                  <a:schemeClr val="tx1"/>
                </a:solidFill>
              </a:rPr>
              <a:t>Work by team member</a:t>
            </a:r>
          </a:p>
        </p:txBody>
      </p:sp>
      <p:graphicFrame>
        <p:nvGraphicFramePr>
          <p:cNvPr id="6" name="Gráfico 5">
            <a:extLst>
              <a:ext uri="{FF2B5EF4-FFF2-40B4-BE49-F238E27FC236}">
                <a16:creationId xmlns:a16="http://schemas.microsoft.com/office/drawing/2014/main" id="{CC0ADD5B-A00D-489E-9390-B75485840C80}"/>
              </a:ext>
            </a:extLst>
          </p:cNvPr>
          <p:cNvGraphicFramePr/>
          <p:nvPr>
            <p:extLst>
              <p:ext uri="{D42A27DB-BD31-4B8C-83A1-F6EECF244321}">
                <p14:modId xmlns:p14="http://schemas.microsoft.com/office/powerpoint/2010/main" val="3730828508"/>
              </p:ext>
            </p:extLst>
          </p:nvPr>
        </p:nvGraphicFramePr>
        <p:xfrm>
          <a:off x="1622630" y="1673805"/>
          <a:ext cx="6604000" cy="4402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42576471"/>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09C92-6533-459B-B793-05CE76CDCCC0}"/>
              </a:ext>
            </a:extLst>
          </p:cNvPr>
          <p:cNvSpPr>
            <a:spLocks noGrp="1"/>
          </p:cNvSpPr>
          <p:nvPr>
            <p:ph type="title"/>
          </p:nvPr>
        </p:nvSpPr>
        <p:spPr/>
        <p:txBody>
          <a:bodyPr/>
          <a:lstStyle/>
          <a:p>
            <a:r>
              <a:rPr lang="pt-PT" sz="3200" cap="none" dirty="0">
                <a:solidFill>
                  <a:schemeClr val="tx1"/>
                </a:solidFill>
              </a:rPr>
              <a:t>Work by </a:t>
            </a:r>
            <a:r>
              <a:rPr lang="pt-PT" sz="3200" cap="none" dirty="0" err="1">
                <a:solidFill>
                  <a:schemeClr val="tx1"/>
                </a:solidFill>
              </a:rPr>
              <a:t>type</a:t>
            </a:r>
            <a:endParaRPr lang="pt-PT" sz="3200" cap="none" dirty="0">
              <a:solidFill>
                <a:schemeClr val="tx1"/>
              </a:solidFill>
            </a:endParaRPr>
          </a:p>
        </p:txBody>
      </p:sp>
      <p:graphicFrame>
        <p:nvGraphicFramePr>
          <p:cNvPr id="5" name="Gráfico 4">
            <a:extLst>
              <a:ext uri="{FF2B5EF4-FFF2-40B4-BE49-F238E27FC236}">
                <a16:creationId xmlns:a16="http://schemas.microsoft.com/office/drawing/2014/main" id="{90ED7699-5188-411A-AA61-860BAD3DF6D1}"/>
              </a:ext>
            </a:extLst>
          </p:cNvPr>
          <p:cNvGraphicFramePr/>
          <p:nvPr>
            <p:extLst>
              <p:ext uri="{D42A27DB-BD31-4B8C-83A1-F6EECF244321}">
                <p14:modId xmlns:p14="http://schemas.microsoft.com/office/powerpoint/2010/main" val="2668259551"/>
              </p:ext>
            </p:extLst>
          </p:nvPr>
        </p:nvGraphicFramePr>
        <p:xfrm>
          <a:off x="1636503" y="1710260"/>
          <a:ext cx="6604000" cy="4402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06292261"/>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B96577C-34ED-48A2-A7FD-C6822D87959C}"/>
              </a:ext>
            </a:extLst>
          </p:cNvPr>
          <p:cNvSpPr>
            <a:spLocks noGrp="1"/>
          </p:cNvSpPr>
          <p:nvPr>
            <p:ph type="title"/>
          </p:nvPr>
        </p:nvSpPr>
        <p:spPr/>
        <p:txBody>
          <a:bodyPr/>
          <a:lstStyle/>
          <a:p>
            <a:r>
              <a:rPr lang="en-US" sz="3200" cap="none" dirty="0">
                <a:solidFill>
                  <a:schemeClr val="tx1"/>
                </a:solidFill>
              </a:rPr>
              <a:t>Issues / Assumptions / unanswered questions</a:t>
            </a:r>
            <a:endParaRPr lang="en-US" sz="3200" cap="none" dirty="0"/>
          </a:p>
        </p:txBody>
      </p:sp>
      <p:graphicFrame>
        <p:nvGraphicFramePr>
          <p:cNvPr id="3" name="Tabela 2">
            <a:extLst>
              <a:ext uri="{FF2B5EF4-FFF2-40B4-BE49-F238E27FC236}">
                <a16:creationId xmlns:a16="http://schemas.microsoft.com/office/drawing/2014/main" id="{2765780B-B941-BB03-F491-AFEFC4822F45}"/>
              </a:ext>
            </a:extLst>
          </p:cNvPr>
          <p:cNvGraphicFramePr>
            <a:graphicFrameLocks noGrp="1"/>
          </p:cNvGraphicFramePr>
          <p:nvPr>
            <p:extLst>
              <p:ext uri="{D42A27DB-BD31-4B8C-83A1-F6EECF244321}">
                <p14:modId xmlns:p14="http://schemas.microsoft.com/office/powerpoint/2010/main" val="3605874760"/>
              </p:ext>
            </p:extLst>
          </p:nvPr>
        </p:nvGraphicFramePr>
        <p:xfrm>
          <a:off x="414000" y="1673805"/>
          <a:ext cx="9129510" cy="4399015"/>
        </p:xfrm>
        <a:graphic>
          <a:graphicData uri="http://schemas.openxmlformats.org/drawingml/2006/table">
            <a:tbl>
              <a:tblPr firstRow="1" bandRow="1">
                <a:tableStyleId>{912C8C85-51F0-491E-9774-3900AFEF0FD7}</a:tableStyleId>
              </a:tblPr>
              <a:tblGrid>
                <a:gridCol w="4133955">
                  <a:extLst>
                    <a:ext uri="{9D8B030D-6E8A-4147-A177-3AD203B41FA5}">
                      <a16:colId xmlns:a16="http://schemas.microsoft.com/office/drawing/2014/main" val="3798560086"/>
                    </a:ext>
                  </a:extLst>
                </a:gridCol>
                <a:gridCol w="1575175">
                  <a:extLst>
                    <a:ext uri="{9D8B030D-6E8A-4147-A177-3AD203B41FA5}">
                      <a16:colId xmlns:a16="http://schemas.microsoft.com/office/drawing/2014/main" val="477562216"/>
                    </a:ext>
                  </a:extLst>
                </a:gridCol>
                <a:gridCol w="1530170">
                  <a:extLst>
                    <a:ext uri="{9D8B030D-6E8A-4147-A177-3AD203B41FA5}">
                      <a16:colId xmlns:a16="http://schemas.microsoft.com/office/drawing/2014/main" val="1777303491"/>
                    </a:ext>
                  </a:extLst>
                </a:gridCol>
                <a:gridCol w="1890210">
                  <a:extLst>
                    <a:ext uri="{9D8B030D-6E8A-4147-A177-3AD203B41FA5}">
                      <a16:colId xmlns:a16="http://schemas.microsoft.com/office/drawing/2014/main" val="2634392098"/>
                    </a:ext>
                  </a:extLst>
                </a:gridCol>
              </a:tblGrid>
              <a:tr h="630070">
                <a:tc>
                  <a:txBody>
                    <a:bodyPr/>
                    <a:lstStyle/>
                    <a:p>
                      <a:r>
                        <a:rPr lang="en-US" sz="1200" noProof="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noProof="0"/>
                        <a:t>Responsible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Date / sprint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Related issue / </a:t>
                      </a:r>
                    </a:p>
                    <a:p>
                      <a:pPr algn="ctr"/>
                      <a:r>
                        <a:rPr lang="en-US" noProof="0"/>
                        <a:t>item in Git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934305">
                <a:tc>
                  <a:txBody>
                    <a:bodyPr/>
                    <a:lstStyle/>
                    <a:p>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14903"/>
                  </a:ext>
                </a:extLst>
              </a:tr>
              <a:tr h="370840">
                <a:tc>
                  <a:txBody>
                    <a:bodyPr/>
                    <a:lstStyle/>
                    <a:p>
                      <a:endParaRPr lang="pt-PT"/>
                    </a:p>
                    <a:p>
                      <a:endParaRPr lang="pt-PT"/>
                    </a:p>
                    <a:p>
                      <a:endParaRPr lang="pt-PT"/>
                    </a:p>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54498"/>
                  </a:ext>
                </a:extLst>
              </a:tr>
              <a:tr h="370839">
                <a:tc>
                  <a:txBody>
                    <a:bodyPr/>
                    <a:lstStyle/>
                    <a:p>
                      <a:pPr lvl="0">
                        <a:buNone/>
                      </a:pPr>
                      <a:endParaRPr lang="pt-PT"/>
                    </a:p>
                    <a:p>
                      <a:pPr lvl="0">
                        <a:buNone/>
                      </a:pPr>
                      <a:endParaRPr lang="pt-PT"/>
                    </a:p>
                    <a:p>
                      <a:pPr lvl="0">
                        <a:buNone/>
                      </a:pPr>
                      <a:endParaRPr lang="pt-PT"/>
                    </a:p>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5709446"/>
                  </a:ext>
                </a:extLst>
              </a:tr>
              <a:tr h="370839">
                <a:tc>
                  <a:txBody>
                    <a:bodyPr/>
                    <a:lstStyle/>
                    <a:p>
                      <a:pPr lvl="0">
                        <a:buNone/>
                      </a:pPr>
                      <a:endParaRPr lang="pt-PT"/>
                    </a:p>
                    <a:p>
                      <a:pPr lvl="0">
                        <a:buNone/>
                      </a:pPr>
                      <a:endParaRPr lang="pt-PT"/>
                    </a:p>
                    <a:p>
                      <a:pPr lvl="0">
                        <a:buNone/>
                      </a:pPr>
                      <a:endParaRPr lang="pt-PT"/>
                    </a:p>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bl>
          </a:graphicData>
        </a:graphic>
      </p:graphicFrame>
    </p:spTree>
    <p:extLst>
      <p:ext uri="{BB962C8B-B14F-4D97-AF65-F5344CB8AC3E}">
        <p14:creationId xmlns:p14="http://schemas.microsoft.com/office/powerpoint/2010/main" val="3745336153"/>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329E7-3FFD-D203-2288-6373118FC011}"/>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94485DCF-CD7D-9487-0175-274A08E056DE}"/>
              </a:ext>
            </a:extLst>
          </p:cNvPr>
          <p:cNvSpPr>
            <a:spLocks noGrp="1"/>
          </p:cNvSpPr>
          <p:nvPr>
            <p:ph type="title"/>
          </p:nvPr>
        </p:nvSpPr>
        <p:spPr>
          <a:xfrm>
            <a:off x="431400" y="1116658"/>
            <a:ext cx="9043200" cy="571503"/>
          </a:xfrm>
        </p:spPr>
        <p:txBody>
          <a:bodyPr/>
          <a:lstStyle/>
          <a:p>
            <a:r>
              <a:rPr lang="en-US" sz="3200" cap="none">
                <a:solidFill>
                  <a:schemeClr val="tx1"/>
                </a:solidFill>
              </a:rPr>
              <a:t>Daily Meetings</a:t>
            </a:r>
            <a:endParaRPr lang="en-US" sz="3200" cap="none"/>
          </a:p>
        </p:txBody>
      </p:sp>
      <p:sp>
        <p:nvSpPr>
          <p:cNvPr id="2" name="Título 4">
            <a:extLst>
              <a:ext uri="{FF2B5EF4-FFF2-40B4-BE49-F238E27FC236}">
                <a16:creationId xmlns:a16="http://schemas.microsoft.com/office/drawing/2014/main" id="{6298545B-B353-4200-A812-3BB5E336033D}"/>
              </a:ext>
            </a:extLst>
          </p:cNvPr>
          <p:cNvSpPr txBox="1">
            <a:spLocks/>
          </p:cNvSpPr>
          <p:nvPr/>
        </p:nvSpPr>
        <p:spPr>
          <a:xfrm>
            <a:off x="431400" y="1571611"/>
            <a:ext cx="9043200" cy="469270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lang="en-US" sz="2000" b="0" kern="0">
              <a:solidFill>
                <a:schemeClr val="tx1"/>
              </a:solidFill>
            </a:endParaRPr>
          </a:p>
        </p:txBody>
      </p:sp>
      <p:graphicFrame>
        <p:nvGraphicFramePr>
          <p:cNvPr id="3" name="Tabela 2">
            <a:extLst>
              <a:ext uri="{FF2B5EF4-FFF2-40B4-BE49-F238E27FC236}">
                <a16:creationId xmlns:a16="http://schemas.microsoft.com/office/drawing/2014/main" id="{9A760796-9F6B-C0FD-165B-0762CD07EBDE}"/>
              </a:ext>
            </a:extLst>
          </p:cNvPr>
          <p:cNvGraphicFramePr>
            <a:graphicFrameLocks noGrp="1"/>
          </p:cNvGraphicFramePr>
          <p:nvPr>
            <p:extLst>
              <p:ext uri="{D42A27DB-BD31-4B8C-83A1-F6EECF244321}">
                <p14:modId xmlns:p14="http://schemas.microsoft.com/office/powerpoint/2010/main" val="1649414658"/>
              </p:ext>
            </p:extLst>
          </p:nvPr>
        </p:nvGraphicFramePr>
        <p:xfrm>
          <a:off x="973310" y="2064377"/>
          <a:ext cx="7959380" cy="3201890"/>
        </p:xfrm>
        <a:graphic>
          <a:graphicData uri="http://schemas.openxmlformats.org/drawingml/2006/table">
            <a:tbl>
              <a:tblPr firstRow="1" bandRow="1">
                <a:tableStyleId>{912C8C85-51F0-491E-9774-3900AFEF0FD7}</a:tableStyleId>
              </a:tblPr>
              <a:tblGrid>
                <a:gridCol w="1703685">
                  <a:extLst>
                    <a:ext uri="{9D8B030D-6E8A-4147-A177-3AD203B41FA5}">
                      <a16:colId xmlns:a16="http://schemas.microsoft.com/office/drawing/2014/main" val="3798560086"/>
                    </a:ext>
                  </a:extLst>
                </a:gridCol>
                <a:gridCol w="1575175">
                  <a:extLst>
                    <a:ext uri="{9D8B030D-6E8A-4147-A177-3AD203B41FA5}">
                      <a16:colId xmlns:a16="http://schemas.microsoft.com/office/drawing/2014/main" val="477562216"/>
                    </a:ext>
                  </a:extLst>
                </a:gridCol>
                <a:gridCol w="1080120">
                  <a:extLst>
                    <a:ext uri="{9D8B030D-6E8A-4147-A177-3AD203B41FA5}">
                      <a16:colId xmlns:a16="http://schemas.microsoft.com/office/drawing/2014/main" val="1777303491"/>
                    </a:ext>
                  </a:extLst>
                </a:gridCol>
                <a:gridCol w="1215135">
                  <a:extLst>
                    <a:ext uri="{9D8B030D-6E8A-4147-A177-3AD203B41FA5}">
                      <a16:colId xmlns:a16="http://schemas.microsoft.com/office/drawing/2014/main" val="4055970072"/>
                    </a:ext>
                  </a:extLst>
                </a:gridCol>
                <a:gridCol w="1170130">
                  <a:extLst>
                    <a:ext uri="{9D8B030D-6E8A-4147-A177-3AD203B41FA5}">
                      <a16:colId xmlns:a16="http://schemas.microsoft.com/office/drawing/2014/main" val="2634392098"/>
                    </a:ext>
                  </a:extLst>
                </a:gridCol>
                <a:gridCol w="1215135">
                  <a:extLst>
                    <a:ext uri="{9D8B030D-6E8A-4147-A177-3AD203B41FA5}">
                      <a16:colId xmlns:a16="http://schemas.microsoft.com/office/drawing/2014/main" val="3954452917"/>
                    </a:ext>
                  </a:extLst>
                </a:gridCol>
              </a:tblGrid>
              <a:tr h="630070">
                <a:tc>
                  <a:txBody>
                    <a:bodyPr/>
                    <a:lstStyle/>
                    <a:p>
                      <a:r>
                        <a:rPr lang="en-US" sz="1200" noProof="0" dirty="0"/>
                        <a:t>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noProof="0"/>
                        <a:t>Place / duration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Daniel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David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Igor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Rafael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346786">
                <a:tc>
                  <a:txBody>
                    <a:bodyPr/>
                    <a:lstStyle/>
                    <a:p>
                      <a:r>
                        <a:rPr lang="pt-PT"/>
                        <a:t>11/10/2024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14903"/>
                  </a:ext>
                </a:extLst>
              </a:tr>
              <a:tr h="370839">
                <a:tc>
                  <a:txBody>
                    <a:bodyPr/>
                    <a:lstStyle/>
                    <a:p>
                      <a:pPr lvl="0">
                        <a:buNone/>
                      </a:pPr>
                      <a:r>
                        <a:rPr lang="pt-PT"/>
                        <a:t>14/10/2024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ISEP / 20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r h="370839">
                <a:tc>
                  <a:txBody>
                    <a:bodyPr/>
                    <a:lstStyle/>
                    <a:p>
                      <a:pPr lvl="0">
                        <a:buNone/>
                      </a:pPr>
                      <a:r>
                        <a:rPr lang="pt-PT"/>
                        <a:t>16/10/2024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ISEP / 10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1192882"/>
                  </a:ext>
                </a:extLst>
              </a:tr>
              <a:tr h="370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18/10/2024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a:t>Class / 15 min</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7473310"/>
                  </a:ext>
                </a:extLst>
              </a:tr>
              <a:tr h="370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21/10/2024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a:t>ISEP / 20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7756997"/>
                  </a:ext>
                </a:extLst>
              </a:tr>
              <a:tr h="370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23/10/2024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a:t>ISEP / 10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4198396"/>
                  </a:ext>
                </a:extLst>
              </a:tr>
              <a:tr h="370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25/10/2024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a:t>ISEP / 25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2213997"/>
                  </a:ext>
                </a:extLst>
              </a:tr>
            </a:tbl>
          </a:graphicData>
        </a:graphic>
      </p:graphicFrame>
    </p:spTree>
    <p:extLst>
      <p:ext uri="{BB962C8B-B14F-4D97-AF65-F5344CB8AC3E}">
        <p14:creationId xmlns:p14="http://schemas.microsoft.com/office/powerpoint/2010/main" val="1272851376"/>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2CB12B-83CD-A79C-40AB-A4F8FFB78E66}"/>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072D3FC9-4165-9BE5-544E-277A081AC66F}"/>
              </a:ext>
            </a:extLst>
          </p:cNvPr>
          <p:cNvSpPr>
            <a:spLocks noGrp="1"/>
          </p:cNvSpPr>
          <p:nvPr>
            <p:ph type="title"/>
          </p:nvPr>
        </p:nvSpPr>
        <p:spPr/>
        <p:txBody>
          <a:bodyPr/>
          <a:lstStyle/>
          <a:p>
            <a:r>
              <a:rPr lang="en-US" sz="3200" dirty="0">
                <a:solidFill>
                  <a:schemeClr val="tx1"/>
                </a:solidFill>
              </a:rPr>
              <a:t>LLM</a:t>
            </a:r>
            <a:r>
              <a:rPr lang="en-US" sz="3200" cap="none" dirty="0">
                <a:solidFill>
                  <a:schemeClr val="tx1"/>
                </a:solidFill>
              </a:rPr>
              <a:t> performance assessment (</a:t>
            </a:r>
            <a:r>
              <a:rPr lang="en-US" sz="3200" cap="none" dirty="0" err="1">
                <a:solidFill>
                  <a:schemeClr val="tx1"/>
                </a:solidFill>
              </a:rPr>
              <a:t>chatGPT</a:t>
            </a:r>
            <a:r>
              <a:rPr lang="en-US" sz="3200" cap="none" dirty="0">
                <a:solidFill>
                  <a:schemeClr val="tx1"/>
                </a:solidFill>
              </a:rPr>
              <a:t>)</a:t>
            </a:r>
            <a:endParaRPr lang="en-US" sz="3200" cap="none" dirty="0"/>
          </a:p>
        </p:txBody>
      </p:sp>
      <p:sp>
        <p:nvSpPr>
          <p:cNvPr id="2" name="Título 4">
            <a:extLst>
              <a:ext uri="{FF2B5EF4-FFF2-40B4-BE49-F238E27FC236}">
                <a16:creationId xmlns:a16="http://schemas.microsoft.com/office/drawing/2014/main" id="{7856DF50-9E5E-4610-FEB2-C4A38022FCFD}"/>
              </a:ext>
            </a:extLst>
          </p:cNvPr>
          <p:cNvSpPr txBox="1">
            <a:spLocks/>
          </p:cNvSpPr>
          <p:nvPr/>
        </p:nvSpPr>
        <p:spPr>
          <a:xfrm>
            <a:off x="448800" y="1590337"/>
            <a:ext cx="9043200" cy="469270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b="0" kern="0" dirty="0">
                <a:solidFill>
                  <a:schemeClr val="tx1"/>
                </a:solidFill>
              </a:rPr>
              <a:t>Source file (include file as attachment):</a:t>
            </a:r>
          </a:p>
          <a:p>
            <a:endParaRPr lang="en-US" sz="2000" b="0" kern="0" dirty="0">
              <a:solidFill>
                <a:schemeClr val="tx1"/>
              </a:solidFill>
            </a:endParaRPr>
          </a:p>
          <a:p>
            <a:r>
              <a:rPr lang="en-US" sz="2000" b="0" kern="0" dirty="0">
                <a:solidFill>
                  <a:schemeClr val="tx1"/>
                </a:solidFill>
              </a:rPr>
              <a:t>Input (prompt) :</a:t>
            </a:r>
          </a:p>
          <a:p>
            <a:endParaRPr lang="en-US" sz="2000" b="0" kern="0" dirty="0">
              <a:solidFill>
                <a:schemeClr val="tx1"/>
              </a:solidFill>
            </a:endParaRPr>
          </a:p>
          <a:p>
            <a:r>
              <a:rPr lang="en-US" sz="2000" b="0" kern="0" dirty="0">
                <a:solidFill>
                  <a:schemeClr val="tx1"/>
                </a:solidFill>
              </a:rPr>
              <a:t>  Consider the development of a Sprint in a SCRUM environment with several user stories. Write a brief paragraph on each team member's performance, considering the work completed and reported in the attached file. </a:t>
            </a:r>
          </a:p>
          <a:p>
            <a:r>
              <a:rPr lang="en-US" sz="2000" b="0" kern="0" dirty="0">
                <a:solidFill>
                  <a:schemeClr val="tx1"/>
                </a:solidFill>
              </a:rPr>
              <a:t>  Then, provide an assessment of the team's overall performance in the project development, assigning a rating from 1 to 5, where 1 represents the lowest rating and 5 the highest.</a:t>
            </a:r>
          </a:p>
        </p:txBody>
      </p:sp>
      <p:graphicFrame>
        <p:nvGraphicFramePr>
          <p:cNvPr id="3" name="Objeto 2">
            <a:extLst>
              <a:ext uri="{FF2B5EF4-FFF2-40B4-BE49-F238E27FC236}">
                <a16:creationId xmlns:a16="http://schemas.microsoft.com/office/drawing/2014/main" id="{51278EE2-70F3-824E-5A30-684885253704}"/>
              </a:ext>
            </a:extLst>
          </p:cNvPr>
          <p:cNvGraphicFramePr>
            <a:graphicFrameLocks noChangeAspect="1"/>
          </p:cNvGraphicFramePr>
          <p:nvPr>
            <p:extLst>
              <p:ext uri="{D42A27DB-BD31-4B8C-83A1-F6EECF244321}">
                <p14:modId xmlns:p14="http://schemas.microsoft.com/office/powerpoint/2010/main" val="542363230"/>
              </p:ext>
            </p:extLst>
          </p:nvPr>
        </p:nvGraphicFramePr>
        <p:xfrm>
          <a:off x="4601701" y="1659163"/>
          <a:ext cx="1681111" cy="517525"/>
        </p:xfrm>
        <a:graphic>
          <a:graphicData uri="http://schemas.openxmlformats.org/presentationml/2006/ole">
            <mc:AlternateContent xmlns:mc="http://schemas.openxmlformats.org/markup-compatibility/2006">
              <mc:Choice xmlns:v="urn:schemas-microsoft-com:vml" Requires="v">
                <p:oleObj name="Objeto da Shell do Packager" showAsIcon="1" r:id="rId2" imgW="1607696" imgH="518053" progId="Package">
                  <p:embed/>
                </p:oleObj>
              </mc:Choice>
              <mc:Fallback>
                <p:oleObj name="Objeto da Shell do Packager" showAsIcon="1" r:id="rId2" imgW="1607696" imgH="518053" progId="Package">
                  <p:embed/>
                  <p:pic>
                    <p:nvPicPr>
                      <p:cNvPr id="3" name="Objeto 2">
                        <a:extLst>
                          <a:ext uri="{FF2B5EF4-FFF2-40B4-BE49-F238E27FC236}">
                            <a16:creationId xmlns:a16="http://schemas.microsoft.com/office/drawing/2014/main" id="{51278EE2-70F3-824E-5A30-684885253704}"/>
                          </a:ext>
                        </a:extLst>
                      </p:cNvPr>
                      <p:cNvPicPr/>
                      <p:nvPr/>
                    </p:nvPicPr>
                    <p:blipFill>
                      <a:blip r:embed="rId3"/>
                      <a:stretch>
                        <a:fillRect/>
                      </a:stretch>
                    </p:blipFill>
                    <p:spPr>
                      <a:xfrm>
                        <a:off x="4601701" y="1659163"/>
                        <a:ext cx="1681111" cy="517525"/>
                      </a:xfrm>
                      <a:prstGeom prst="rect">
                        <a:avLst/>
                      </a:prstGeom>
                    </p:spPr>
                  </p:pic>
                </p:oleObj>
              </mc:Fallback>
            </mc:AlternateContent>
          </a:graphicData>
        </a:graphic>
      </p:graphicFrame>
    </p:spTree>
    <p:extLst>
      <p:ext uri="{BB962C8B-B14F-4D97-AF65-F5344CB8AC3E}">
        <p14:creationId xmlns:p14="http://schemas.microsoft.com/office/powerpoint/2010/main" val="413634187"/>
      </p:ext>
    </p:extLst>
  </p:cSld>
  <p:clrMapOvr>
    <a:masterClrMapping/>
  </p:clrMapOvr>
  <p:transition spd="med">
    <p:fade/>
  </p:transition>
</p:sld>
</file>

<file path=ppt/theme/theme1.xml><?xml version="1.0" encoding="utf-8"?>
<a:theme xmlns:a="http://schemas.openxmlformats.org/drawingml/2006/main" name="1_ISEP">
  <a:themeElements>
    <a:clrScheme name="Laranja-avermelhado">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D9AD9960ABD6488123AF14539C24F7" ma:contentTypeVersion="4" ma:contentTypeDescription="Create a new document." ma:contentTypeScope="" ma:versionID="61dee6650490c15c83c5b2edd590e1b7">
  <xsd:schema xmlns:xsd="http://www.w3.org/2001/XMLSchema" xmlns:xs="http://www.w3.org/2001/XMLSchema" xmlns:p="http://schemas.microsoft.com/office/2006/metadata/properties" xmlns:ns2="5c886a37-d127-4f48-b965-fe4dc41e254e" targetNamespace="http://schemas.microsoft.com/office/2006/metadata/properties" ma:root="true" ma:fieldsID="fdb2a282915296a0d60957cae9ace317" ns2:_="">
    <xsd:import namespace="5c886a37-d127-4f48-b965-fe4dc41e254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886a37-d127-4f48-b965-fe4dc41e25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B87164-EF5F-43C8-917E-48B38ACAFD1E}">
  <ds:schemaRefs>
    <ds:schemaRef ds:uri="http://schemas.microsoft.com/office/2006/documentManagement/types"/>
    <ds:schemaRef ds:uri="http://purl.org/dc/elements/1.1/"/>
    <ds:schemaRef ds:uri="http://purl.org/dc/terms/"/>
    <ds:schemaRef ds:uri="5c886a37-d127-4f48-b965-fe4dc41e254e"/>
    <ds:schemaRef ds:uri="http://www.w3.org/XML/1998/namespace"/>
    <ds:schemaRef ds:uri="http://schemas.microsoft.com/office/2006/metadata/properties"/>
    <ds:schemaRef ds:uri="http://schemas.microsoft.com/office/infopath/2007/PartnerControls"/>
    <ds:schemaRef ds:uri="http://purl.org/dc/dcmitype/"/>
    <ds:schemaRef ds:uri="http://schemas.openxmlformats.org/package/2006/metadata/core-properties"/>
  </ds:schemaRefs>
</ds:datastoreItem>
</file>

<file path=customXml/itemProps2.xml><?xml version="1.0" encoding="utf-8"?>
<ds:datastoreItem xmlns:ds="http://schemas.openxmlformats.org/officeDocument/2006/customXml" ds:itemID="{4B2BA29B-7AF3-40CE-90BE-1913174A242B}">
  <ds:schemaRefs>
    <ds:schemaRef ds:uri="5c886a37-d127-4f48-b965-fe4dc41e254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F984168-AABC-4753-B4EC-59CA9D0883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42</TotalTime>
  <Words>985</Words>
  <Application>Microsoft Office PowerPoint</Application>
  <PresentationFormat>Papel A4 (210x297 mm)</PresentationFormat>
  <Paragraphs>224</Paragraphs>
  <Slides>14</Slides>
  <Notes>0</Notes>
  <HiddenSlides>0</HiddenSlides>
  <MMClips>0</MMClips>
  <ScaleCrop>false</ScaleCrop>
  <HeadingPairs>
    <vt:vector size="8" baseType="variant">
      <vt:variant>
        <vt:lpstr>Tipos de letra usados</vt:lpstr>
      </vt:variant>
      <vt:variant>
        <vt:i4>3</vt:i4>
      </vt:variant>
      <vt:variant>
        <vt:lpstr>Tema</vt:lpstr>
      </vt:variant>
      <vt:variant>
        <vt:i4>1</vt:i4>
      </vt:variant>
      <vt:variant>
        <vt:lpstr>Servidores OLE incorporados</vt:lpstr>
      </vt:variant>
      <vt:variant>
        <vt:i4>1</vt:i4>
      </vt:variant>
      <vt:variant>
        <vt:lpstr>Títulos dos diapositivos</vt:lpstr>
      </vt:variant>
      <vt:variant>
        <vt:i4>14</vt:i4>
      </vt:variant>
    </vt:vector>
  </HeadingPairs>
  <TitlesOfParts>
    <vt:vector size="19" baseType="lpstr">
      <vt:lpstr>Arial</vt:lpstr>
      <vt:lpstr>Calibri</vt:lpstr>
      <vt:lpstr>Kozuka Gothic Pro M</vt:lpstr>
      <vt:lpstr>1_ISEP</vt:lpstr>
      <vt:lpstr>Objeto da Shell do Packager</vt:lpstr>
      <vt:lpstr>Class 2DC2DD Group 41 SPRINT 1</vt:lpstr>
      <vt:lpstr>Sprint planning – Sprint 1</vt:lpstr>
      <vt:lpstr>Sprint planning</vt:lpstr>
      <vt:lpstr>Sprint planning</vt:lpstr>
      <vt:lpstr>Work by team member</vt:lpstr>
      <vt:lpstr>Work by type</vt:lpstr>
      <vt:lpstr>Issues / Assumptions / unanswered questions</vt:lpstr>
      <vt:lpstr>Daily Meetings</vt:lpstr>
      <vt:lpstr>LLM performance assessment (chatGPT)</vt:lpstr>
      <vt:lpstr>LLM performance assessment</vt:lpstr>
      <vt:lpstr>Sprint Retrospective</vt:lpstr>
      <vt:lpstr>Sprint Retrospective</vt:lpstr>
      <vt:lpstr>Overall Project perfomance: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Diapositivo 1</dc:title>
  <dc:creator>FlavioRamos</dc:creator>
  <cp:lastModifiedBy>David Rafael Mendes Vieira</cp:lastModifiedBy>
  <cp:revision>2</cp:revision>
  <dcterms:created xsi:type="dcterms:W3CDTF">2010-10-20T15:48:12Z</dcterms:created>
  <dcterms:modified xsi:type="dcterms:W3CDTF">2024-10-28T22:54:12Z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0x010100A5D9AD9960ABD6488123AF14539C24F7</vt:lpwstr>
  </property>
</Properties>
</file>