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22"/>
  </p:notesMasterIdLst>
  <p:sldIdLst>
    <p:sldId id="421" r:id="rId5"/>
    <p:sldId id="422" r:id="rId6"/>
    <p:sldId id="423" r:id="rId7"/>
    <p:sldId id="424" r:id="rId8"/>
    <p:sldId id="415" r:id="rId9"/>
    <p:sldId id="426" r:id="rId10"/>
    <p:sldId id="420" r:id="rId11"/>
    <p:sldId id="425" r:id="rId12"/>
    <p:sldId id="419" r:id="rId13"/>
    <p:sldId id="408" r:id="rId14"/>
    <p:sldId id="427" r:id="rId15"/>
    <p:sldId id="410" r:id="rId16"/>
    <p:sldId id="417" r:id="rId17"/>
    <p:sldId id="414" r:id="rId18"/>
    <p:sldId id="398" r:id="rId19"/>
    <p:sldId id="416" r:id="rId20"/>
    <p:sldId id="387" r:id="rId21"/>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32"/>
    <a:srgbClr val="404040"/>
    <a:srgbClr val="7F7F7F"/>
    <a:srgbClr val="FF8600"/>
    <a:srgbClr val="FF6600"/>
    <a:srgbClr val="5B5B5B"/>
    <a:srgbClr val="7F7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763C8-F539-65CC-7D02-8E7B90964DA5}" v="292" dt="2025-01-06T19:23:12.984"/>
    <p1510:client id="{6CCB2A31-FD6A-1338-D17B-EF59B2FDE3D7}" v="752" dt="2025-01-06T19:59:53.960"/>
    <p1510:client id="{94EBC881-9A09-4D7D-A5D1-3E693CECBABB}" v="127" dt="2025-01-06T22:43:27.398"/>
    <p1510:client id="{C540A231-AE3F-B937-E4E1-F4D041FD0F97}" v="7" dt="2025-01-06T21:11:21.406"/>
    <p1510:client id="{DC45D87E-D948-4BE5-A365-17962CD93926}" v="274" dt="2025-01-06T22:24:37.4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Estilo Claro 2 - Destaqu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Destaqu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Estilo com Tema 2 - Destaqu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Estilo Claro 2 - Destaqu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12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or Campos Coutinho" userId="440e7643-cc3d-487d-8140-2da3ec029d29" providerId="ADAL" clId="{DC45D87E-D948-4BE5-A365-17962CD93926}"/>
    <pc:docChg chg="undo custSel modSld">
      <pc:chgData name="Igor Campos Coutinho" userId="440e7643-cc3d-487d-8140-2da3ec029d29" providerId="ADAL" clId="{DC45D87E-D948-4BE5-A365-17962CD93926}" dt="2025-01-06T22:24:37.488" v="289" actId="478"/>
      <pc:docMkLst>
        <pc:docMk/>
      </pc:docMkLst>
      <pc:sldChg chg="addSp delSp modSp mod">
        <pc:chgData name="Igor Campos Coutinho" userId="440e7643-cc3d-487d-8140-2da3ec029d29" providerId="ADAL" clId="{DC45D87E-D948-4BE5-A365-17962CD93926}" dt="2025-01-06T22:15:37.460" v="254" actId="1036"/>
        <pc:sldMkLst>
          <pc:docMk/>
          <pc:sldMk cId="3250254882" sldId="398"/>
        </pc:sldMkLst>
        <pc:spChg chg="del mod">
          <ac:chgData name="Igor Campos Coutinho" userId="440e7643-cc3d-487d-8140-2da3ec029d29" providerId="ADAL" clId="{DC45D87E-D948-4BE5-A365-17962CD93926}" dt="2025-01-06T22:14:57.672" v="243" actId="478"/>
          <ac:spMkLst>
            <pc:docMk/>
            <pc:sldMk cId="3250254882" sldId="398"/>
            <ac:spMk id="2" creationId="{C5F6B887-26BF-1BB6-8E70-81F188D3D3BC}"/>
          </ac:spMkLst>
        </pc:spChg>
        <pc:spChg chg="mod">
          <ac:chgData name="Igor Campos Coutinho" userId="440e7643-cc3d-487d-8140-2da3ec029d29" providerId="ADAL" clId="{DC45D87E-D948-4BE5-A365-17962CD93926}" dt="2025-01-06T22:15:29.521" v="251" actId="1036"/>
          <ac:spMkLst>
            <pc:docMk/>
            <pc:sldMk cId="3250254882" sldId="398"/>
            <ac:spMk id="3" creationId="{0B46F64C-4411-4F59-B546-FCD8654F7B3C}"/>
          </ac:spMkLst>
        </pc:spChg>
        <pc:spChg chg="add mod">
          <ac:chgData name="Igor Campos Coutinho" userId="440e7643-cc3d-487d-8140-2da3ec029d29" providerId="ADAL" clId="{DC45D87E-D948-4BE5-A365-17962CD93926}" dt="2025-01-06T22:15:27.424" v="250" actId="1035"/>
          <ac:spMkLst>
            <pc:docMk/>
            <pc:sldMk cId="3250254882" sldId="398"/>
            <ac:spMk id="4" creationId="{256CB232-7A4D-1290-21E7-7AF0554832C7}"/>
          </ac:spMkLst>
        </pc:spChg>
        <pc:spChg chg="mod">
          <ac:chgData name="Igor Campos Coutinho" userId="440e7643-cc3d-487d-8140-2da3ec029d29" providerId="ADAL" clId="{DC45D87E-D948-4BE5-A365-17962CD93926}" dt="2025-01-06T22:15:37.460" v="254" actId="1036"/>
          <ac:spMkLst>
            <pc:docMk/>
            <pc:sldMk cId="3250254882" sldId="398"/>
            <ac:spMk id="5" creationId="{E87CCFBD-63B6-4340-92B3-5E03879F60E8}"/>
          </ac:spMkLst>
        </pc:spChg>
        <pc:spChg chg="add mod">
          <ac:chgData name="Igor Campos Coutinho" userId="440e7643-cc3d-487d-8140-2da3ec029d29" providerId="ADAL" clId="{DC45D87E-D948-4BE5-A365-17962CD93926}" dt="2025-01-06T22:14:20.504" v="231"/>
          <ac:spMkLst>
            <pc:docMk/>
            <pc:sldMk cId="3250254882" sldId="398"/>
            <ac:spMk id="6" creationId="{8ACF576E-0215-5F8C-FBFB-CEF7A68AC3FD}"/>
          </ac:spMkLst>
        </pc:spChg>
        <pc:spChg chg="mod">
          <ac:chgData name="Igor Campos Coutinho" userId="440e7643-cc3d-487d-8140-2da3ec029d29" providerId="ADAL" clId="{DC45D87E-D948-4BE5-A365-17962CD93926}" dt="2025-01-06T22:15:33.465" v="252" actId="1036"/>
          <ac:spMkLst>
            <pc:docMk/>
            <pc:sldMk cId="3250254882" sldId="398"/>
            <ac:spMk id="7" creationId="{73B9FD58-6876-4E87-998E-ACA36985B86E}"/>
          </ac:spMkLst>
        </pc:spChg>
        <pc:spChg chg="mod">
          <ac:chgData name="Igor Campos Coutinho" userId="440e7643-cc3d-487d-8140-2da3ec029d29" providerId="ADAL" clId="{DC45D87E-D948-4BE5-A365-17962CD93926}" dt="2025-01-06T22:15:35.196" v="253" actId="1036"/>
          <ac:spMkLst>
            <pc:docMk/>
            <pc:sldMk cId="3250254882" sldId="398"/>
            <ac:spMk id="8" creationId="{39B8E455-F8DD-4DEF-9E49-A26421870FC1}"/>
          </ac:spMkLst>
        </pc:spChg>
        <pc:spChg chg="add del mod">
          <ac:chgData name="Igor Campos Coutinho" userId="440e7643-cc3d-487d-8140-2da3ec029d29" providerId="ADAL" clId="{DC45D87E-D948-4BE5-A365-17962CD93926}" dt="2025-01-06T22:15:01.853" v="244" actId="478"/>
          <ac:spMkLst>
            <pc:docMk/>
            <pc:sldMk cId="3250254882" sldId="398"/>
            <ac:spMk id="10" creationId="{772F7851-CBB3-A49B-6FA0-851A96AE033E}"/>
          </ac:spMkLst>
        </pc:spChg>
      </pc:sldChg>
      <pc:sldChg chg="modSp mod">
        <pc:chgData name="Igor Campos Coutinho" userId="440e7643-cc3d-487d-8140-2da3ec029d29" providerId="ADAL" clId="{DC45D87E-D948-4BE5-A365-17962CD93926}" dt="2025-01-06T22:21:55.308" v="280"/>
        <pc:sldMkLst>
          <pc:docMk/>
          <pc:sldMk cId="3515574035" sldId="415"/>
        </pc:sldMkLst>
        <pc:graphicFrameChg chg="mod modGraphic">
          <ac:chgData name="Igor Campos Coutinho" userId="440e7643-cc3d-487d-8140-2da3ec029d29" providerId="ADAL" clId="{DC45D87E-D948-4BE5-A365-17962CD93926}" dt="2025-01-06T22:21:55.308" v="280"/>
          <ac:graphicFrameMkLst>
            <pc:docMk/>
            <pc:sldMk cId="3515574035" sldId="415"/>
            <ac:graphicFrameMk id="2" creationId="{0CCBA33B-EC14-41DE-39F2-04D64013CFAC}"/>
          </ac:graphicFrameMkLst>
        </pc:graphicFrameChg>
      </pc:sldChg>
      <pc:sldChg chg="addSp delSp modSp mod">
        <pc:chgData name="Igor Campos Coutinho" userId="440e7643-cc3d-487d-8140-2da3ec029d29" providerId="ADAL" clId="{DC45D87E-D948-4BE5-A365-17962CD93926}" dt="2025-01-06T22:24:37.488" v="289" actId="478"/>
        <pc:sldMkLst>
          <pc:docMk/>
          <pc:sldMk cId="3828088357" sldId="416"/>
        </pc:sldMkLst>
        <pc:spChg chg="mod">
          <ac:chgData name="Igor Campos Coutinho" userId="440e7643-cc3d-487d-8140-2da3ec029d29" providerId="ADAL" clId="{DC45D87E-D948-4BE5-A365-17962CD93926}" dt="2025-01-06T21:57:12.296" v="115"/>
          <ac:spMkLst>
            <pc:docMk/>
            <pc:sldMk cId="3828088357" sldId="416"/>
            <ac:spMk id="2" creationId="{C4182299-A087-9A61-ABDB-1B05269A2689}"/>
          </ac:spMkLst>
        </pc:spChg>
        <pc:spChg chg="add del mod">
          <ac:chgData name="Igor Campos Coutinho" userId="440e7643-cc3d-487d-8140-2da3ec029d29" providerId="ADAL" clId="{DC45D87E-D948-4BE5-A365-17962CD93926}" dt="2025-01-06T22:24:37.488" v="289" actId="478"/>
          <ac:spMkLst>
            <pc:docMk/>
            <pc:sldMk cId="3828088357" sldId="416"/>
            <ac:spMk id="3" creationId="{81CC3673-095D-6B8A-90CD-0375512C3F7C}"/>
          </ac:spMkLst>
        </pc:spChg>
        <pc:spChg chg="add mod">
          <ac:chgData name="Igor Campos Coutinho" userId="440e7643-cc3d-487d-8140-2da3ec029d29" providerId="ADAL" clId="{DC45D87E-D948-4BE5-A365-17962CD93926}" dt="2025-01-06T22:24:32.345" v="288" actId="1036"/>
          <ac:spMkLst>
            <pc:docMk/>
            <pc:sldMk cId="3828088357" sldId="416"/>
            <ac:spMk id="4" creationId="{3607A7A3-4C1F-727D-2CA2-5E1CE7B8AB69}"/>
          </ac:spMkLst>
        </pc:spChg>
        <pc:picChg chg="mod">
          <ac:chgData name="Igor Campos Coutinho" userId="440e7643-cc3d-487d-8140-2da3ec029d29" providerId="ADAL" clId="{DC45D87E-D948-4BE5-A365-17962CD93926}" dt="2025-01-06T22:24:27.798" v="286" actId="1036"/>
          <ac:picMkLst>
            <pc:docMk/>
            <pc:sldMk cId="3828088357" sldId="416"/>
            <ac:picMk id="6" creationId="{7BA9DB45-4731-47F1-F774-251BCAFA3F68}"/>
          </ac:picMkLst>
        </pc:picChg>
      </pc:sldChg>
      <pc:sldChg chg="addSp delSp modSp mod">
        <pc:chgData name="Igor Campos Coutinho" userId="440e7643-cc3d-487d-8140-2da3ec029d29" providerId="ADAL" clId="{DC45D87E-D948-4BE5-A365-17962CD93926}" dt="2025-01-06T21:31:57.538" v="63" actId="1076"/>
        <pc:sldMkLst>
          <pc:docMk/>
          <pc:sldMk cId="1034701807" sldId="419"/>
        </pc:sldMkLst>
        <pc:picChg chg="del">
          <ac:chgData name="Igor Campos Coutinho" userId="440e7643-cc3d-487d-8140-2da3ec029d29" providerId="ADAL" clId="{DC45D87E-D948-4BE5-A365-17962CD93926}" dt="2025-01-06T21:31:45.406" v="58" actId="478"/>
          <ac:picMkLst>
            <pc:docMk/>
            <pc:sldMk cId="1034701807" sldId="419"/>
            <ac:picMk id="2" creationId="{CE607665-25FE-679F-987F-3D408D909B9B}"/>
          </ac:picMkLst>
        </pc:picChg>
        <pc:picChg chg="add mod">
          <ac:chgData name="Igor Campos Coutinho" userId="440e7643-cc3d-487d-8140-2da3ec029d29" providerId="ADAL" clId="{DC45D87E-D948-4BE5-A365-17962CD93926}" dt="2025-01-06T21:31:57.538" v="63" actId="1076"/>
          <ac:picMkLst>
            <pc:docMk/>
            <pc:sldMk cId="1034701807" sldId="419"/>
            <ac:picMk id="4" creationId="{AB7DF3E1-9BCF-851A-7968-33824E35B7E9}"/>
          </ac:picMkLst>
        </pc:picChg>
      </pc:sldChg>
      <pc:sldChg chg="modSp mod">
        <pc:chgData name="Igor Campos Coutinho" userId="440e7643-cc3d-487d-8140-2da3ec029d29" providerId="ADAL" clId="{DC45D87E-D948-4BE5-A365-17962CD93926}" dt="2025-01-06T21:44:42.685" v="93" actId="14100"/>
        <pc:sldMkLst>
          <pc:docMk/>
          <pc:sldMk cId="3652038035" sldId="420"/>
        </pc:sldMkLst>
        <pc:graphicFrameChg chg="mod">
          <ac:chgData name="Igor Campos Coutinho" userId="440e7643-cc3d-487d-8140-2da3ec029d29" providerId="ADAL" clId="{DC45D87E-D948-4BE5-A365-17962CD93926}" dt="2025-01-06T21:44:42.685" v="93" actId="14100"/>
          <ac:graphicFrameMkLst>
            <pc:docMk/>
            <pc:sldMk cId="3652038035" sldId="420"/>
            <ac:graphicFrameMk id="6" creationId="{880AEBF7-F413-3C87-22D9-C09928904749}"/>
          </ac:graphicFrameMkLst>
        </pc:graphicFrameChg>
      </pc:sldChg>
      <pc:sldChg chg="modSp mod">
        <pc:chgData name="Igor Campos Coutinho" userId="440e7643-cc3d-487d-8140-2da3ec029d29" providerId="ADAL" clId="{DC45D87E-D948-4BE5-A365-17962CD93926}" dt="2025-01-06T21:50:53.288" v="96" actId="20577"/>
        <pc:sldMkLst>
          <pc:docMk/>
          <pc:sldMk cId="1197144959" sldId="422"/>
        </pc:sldMkLst>
        <pc:spChg chg="mod">
          <ac:chgData name="Igor Campos Coutinho" userId="440e7643-cc3d-487d-8140-2da3ec029d29" providerId="ADAL" clId="{DC45D87E-D948-4BE5-A365-17962CD93926}" dt="2025-01-06T19:14:36.654" v="2" actId="20577"/>
          <ac:spMkLst>
            <pc:docMk/>
            <pc:sldMk cId="1197144959" sldId="422"/>
            <ac:spMk id="7" creationId="{6F8BAF59-30E8-4D49-87D9-D5A1CD648639}"/>
          </ac:spMkLst>
        </pc:spChg>
        <pc:graphicFrameChg chg="modGraphic">
          <ac:chgData name="Igor Campos Coutinho" userId="440e7643-cc3d-487d-8140-2da3ec029d29" providerId="ADAL" clId="{DC45D87E-D948-4BE5-A365-17962CD93926}" dt="2025-01-06T21:50:53.288" v="96" actId="20577"/>
          <ac:graphicFrameMkLst>
            <pc:docMk/>
            <pc:sldMk cId="1197144959" sldId="422"/>
            <ac:graphicFrameMk id="2" creationId="{CE9589D4-96FD-42EC-88BF-AABA0DB75B49}"/>
          </ac:graphicFrameMkLst>
        </pc:graphicFrameChg>
      </pc:sldChg>
      <pc:sldChg chg="modSp mod">
        <pc:chgData name="Igor Campos Coutinho" userId="440e7643-cc3d-487d-8140-2da3ec029d29" providerId="ADAL" clId="{DC45D87E-D948-4BE5-A365-17962CD93926}" dt="2025-01-06T22:21:49.628" v="279" actId="20577"/>
        <pc:sldMkLst>
          <pc:docMk/>
          <pc:sldMk cId="1115472353" sldId="424"/>
        </pc:sldMkLst>
        <pc:graphicFrameChg chg="modGraphic">
          <ac:chgData name="Igor Campos Coutinho" userId="440e7643-cc3d-487d-8140-2da3ec029d29" providerId="ADAL" clId="{DC45D87E-D948-4BE5-A365-17962CD93926}" dt="2025-01-06T22:21:49.628" v="279" actId="20577"/>
          <ac:graphicFrameMkLst>
            <pc:docMk/>
            <pc:sldMk cId="1115472353" sldId="424"/>
            <ac:graphicFrameMk id="2" creationId="{CE9589D4-96FD-42EC-88BF-AABA0DB75B49}"/>
          </ac:graphicFrameMkLst>
        </pc:graphicFrameChg>
      </pc:sldChg>
      <pc:sldChg chg="mod">
        <pc:chgData name="Igor Campos Coutinho" userId="440e7643-cc3d-487d-8140-2da3ec029d29" providerId="ADAL" clId="{DC45D87E-D948-4BE5-A365-17962CD93926}" dt="2025-01-06T21:17:21.683" v="24" actId="27918"/>
        <pc:sldMkLst>
          <pc:docMk/>
          <pc:sldMk cId="2376956006" sldId="425"/>
        </pc:sldMkLst>
      </pc:sldChg>
      <pc:sldChg chg="modSp mod">
        <pc:chgData name="Igor Campos Coutinho" userId="440e7643-cc3d-487d-8140-2da3ec029d29" providerId="ADAL" clId="{DC45D87E-D948-4BE5-A365-17962CD93926}" dt="2025-01-06T21:43:13.377" v="86" actId="27918"/>
        <pc:sldMkLst>
          <pc:docMk/>
          <pc:sldMk cId="819192821" sldId="426"/>
        </pc:sldMkLst>
        <pc:graphicFrameChg chg="mod">
          <ac:chgData name="Igor Campos Coutinho" userId="440e7643-cc3d-487d-8140-2da3ec029d29" providerId="ADAL" clId="{DC45D87E-D948-4BE5-A365-17962CD93926}" dt="2025-01-06T21:42:56.721" v="80" actId="14100"/>
          <ac:graphicFrameMkLst>
            <pc:docMk/>
            <pc:sldMk cId="819192821" sldId="426"/>
            <ac:graphicFrameMk id="6" creationId="{CC0ADD5B-A00D-489E-9390-B75485840C80}"/>
          </ac:graphicFrameMkLst>
        </pc:graphicFrameChg>
      </pc:sldChg>
    </pc:docChg>
  </pc:docChgLst>
  <pc:docChgLst>
    <pc:chgData name="Daniel Andre Freitas Duarte Silva" userId="S::1231046@isep.ipp.pt::e5671951-482b-4f4d-a6da-8a1e85fed658" providerId="AD" clId="Web-{121763C8-F539-65CC-7D02-8E7B90964DA5}"/>
    <pc:docChg chg="addSld delSld modSld">
      <pc:chgData name="Daniel Andre Freitas Duarte Silva" userId="S::1231046@isep.ipp.pt::e5671951-482b-4f4d-a6da-8a1e85fed658" providerId="AD" clId="Web-{121763C8-F539-65CC-7D02-8E7B90964DA5}" dt="2025-01-06T19:23:11.640" v="170"/>
      <pc:docMkLst>
        <pc:docMk/>
      </pc:docMkLst>
      <pc:sldChg chg="del">
        <pc:chgData name="Daniel Andre Freitas Duarte Silva" userId="S::1231046@isep.ipp.pt::e5671951-482b-4f4d-a6da-8a1e85fed658" providerId="AD" clId="Web-{121763C8-F539-65CC-7D02-8E7B90964DA5}" dt="2025-01-06T19:09:14.122" v="2"/>
        <pc:sldMkLst>
          <pc:docMk/>
          <pc:sldMk cId="0" sldId="295"/>
        </pc:sldMkLst>
      </pc:sldChg>
      <pc:sldChg chg="add del">
        <pc:chgData name="Daniel Andre Freitas Duarte Silva" userId="S::1231046@isep.ipp.pt::e5671951-482b-4f4d-a6da-8a1e85fed658" providerId="AD" clId="Web-{121763C8-F539-65CC-7D02-8E7B90964DA5}" dt="2025-01-06T19:16:41.376" v="22"/>
        <pc:sldMkLst>
          <pc:docMk/>
          <pc:sldMk cId="4173375763" sldId="404"/>
        </pc:sldMkLst>
      </pc:sldChg>
      <pc:sldChg chg="modSp del">
        <pc:chgData name="Daniel Andre Freitas Duarte Silva" userId="S::1231046@isep.ipp.pt::e5671951-482b-4f4d-a6da-8a1e85fed658" providerId="AD" clId="Web-{121763C8-F539-65CC-7D02-8E7B90964DA5}" dt="2025-01-06T19:14:25.073" v="18"/>
        <pc:sldMkLst>
          <pc:docMk/>
          <pc:sldMk cId="244167943" sldId="409"/>
        </pc:sldMkLst>
        <pc:spChg chg="mod">
          <ac:chgData name="Daniel Andre Freitas Duarte Silva" userId="S::1231046@isep.ipp.pt::e5671951-482b-4f4d-a6da-8a1e85fed658" providerId="AD" clId="Web-{121763C8-F539-65CC-7D02-8E7B90964DA5}" dt="2025-01-06T19:09:18.216" v="4" actId="20577"/>
          <ac:spMkLst>
            <pc:docMk/>
            <pc:sldMk cId="244167943" sldId="409"/>
            <ac:spMk id="5" creationId="{E87CCFBD-63B6-4340-92B3-5E03879F60E8}"/>
          </ac:spMkLst>
        </pc:spChg>
      </pc:sldChg>
      <pc:sldChg chg="add">
        <pc:chgData name="Daniel Andre Freitas Duarte Silva" userId="S::1231046@isep.ipp.pt::e5671951-482b-4f4d-a6da-8a1e85fed658" providerId="AD" clId="Web-{121763C8-F539-65CC-7D02-8E7B90964DA5}" dt="2025-01-06T19:21:39.606" v="88"/>
        <pc:sldMkLst>
          <pc:docMk/>
          <pc:sldMk cId="3515574035" sldId="415"/>
        </pc:sldMkLst>
      </pc:sldChg>
      <pc:sldChg chg="modSp add">
        <pc:chgData name="Daniel Andre Freitas Duarte Silva" userId="S::1231046@isep.ipp.pt::e5671951-482b-4f4d-a6da-8a1e85fed658" providerId="AD" clId="Web-{121763C8-F539-65CC-7D02-8E7B90964DA5}" dt="2025-01-06T19:09:11.231" v="1" actId="20577"/>
        <pc:sldMkLst>
          <pc:docMk/>
          <pc:sldMk cId="4128840111" sldId="421"/>
        </pc:sldMkLst>
        <pc:spChg chg="mod">
          <ac:chgData name="Daniel Andre Freitas Duarte Silva" userId="S::1231046@isep.ipp.pt::e5671951-482b-4f4d-a6da-8a1e85fed658" providerId="AD" clId="Web-{121763C8-F539-65CC-7D02-8E7B90964DA5}" dt="2025-01-06T19:09:11.231" v="1" actId="20577"/>
          <ac:spMkLst>
            <pc:docMk/>
            <pc:sldMk cId="4128840111" sldId="421"/>
            <ac:spMk id="3" creationId="{A20BB2CE-AD20-4EB4-9198-1AB0990B2FB7}"/>
          </ac:spMkLst>
        </pc:spChg>
      </pc:sldChg>
      <pc:sldChg chg="modSp add">
        <pc:chgData name="Daniel Andre Freitas Duarte Silva" userId="S::1231046@isep.ipp.pt::e5671951-482b-4f4d-a6da-8a1e85fed658" providerId="AD" clId="Web-{121763C8-F539-65CC-7D02-8E7B90964DA5}" dt="2025-01-06T19:13:53.557" v="17"/>
        <pc:sldMkLst>
          <pc:docMk/>
          <pc:sldMk cId="1197144959" sldId="422"/>
        </pc:sldMkLst>
        <pc:spChg chg="mod">
          <ac:chgData name="Daniel Andre Freitas Duarte Silva" userId="S::1231046@isep.ipp.pt::e5671951-482b-4f4d-a6da-8a1e85fed658" providerId="AD" clId="Web-{121763C8-F539-65CC-7D02-8E7B90964DA5}" dt="2025-01-06T19:11:00.079" v="6" actId="20577"/>
          <ac:spMkLst>
            <pc:docMk/>
            <pc:sldMk cId="1197144959" sldId="422"/>
            <ac:spMk id="5" creationId="{E87CCFBD-63B6-4340-92B3-5E03879F60E8}"/>
          </ac:spMkLst>
        </pc:spChg>
        <pc:spChg chg="mod">
          <ac:chgData name="Daniel Andre Freitas Duarte Silva" userId="S::1231046@isep.ipp.pt::e5671951-482b-4f4d-a6da-8a1e85fed658" providerId="AD" clId="Web-{121763C8-F539-65CC-7D02-8E7B90964DA5}" dt="2025-01-06T19:13:03.414" v="15" actId="20577"/>
          <ac:spMkLst>
            <pc:docMk/>
            <pc:sldMk cId="1197144959" sldId="422"/>
            <ac:spMk id="7" creationId="{6F8BAF59-30E8-4D49-87D9-D5A1CD648639}"/>
          </ac:spMkLst>
        </pc:spChg>
        <pc:graphicFrameChg chg="mod modGraphic">
          <ac:chgData name="Daniel Andre Freitas Duarte Silva" userId="S::1231046@isep.ipp.pt::e5671951-482b-4f4d-a6da-8a1e85fed658" providerId="AD" clId="Web-{121763C8-F539-65CC-7D02-8E7B90964DA5}" dt="2025-01-06T19:13:53.557" v="17"/>
          <ac:graphicFrameMkLst>
            <pc:docMk/>
            <pc:sldMk cId="1197144959" sldId="422"/>
            <ac:graphicFrameMk id="2" creationId="{CE9589D4-96FD-42EC-88BF-AABA0DB75B49}"/>
          </ac:graphicFrameMkLst>
        </pc:graphicFrameChg>
      </pc:sldChg>
      <pc:sldChg chg="modSp add">
        <pc:chgData name="Daniel Andre Freitas Duarte Silva" userId="S::1231046@isep.ipp.pt::e5671951-482b-4f4d-a6da-8a1e85fed658" providerId="AD" clId="Web-{121763C8-F539-65CC-7D02-8E7B90964DA5}" dt="2025-01-06T19:21:07.683" v="86"/>
        <pc:sldMkLst>
          <pc:docMk/>
          <pc:sldMk cId="437208884" sldId="423"/>
        </pc:sldMkLst>
        <pc:graphicFrameChg chg="mod modGraphic">
          <ac:chgData name="Daniel Andre Freitas Duarte Silva" userId="S::1231046@isep.ipp.pt::e5671951-482b-4f4d-a6da-8a1e85fed658" providerId="AD" clId="Web-{121763C8-F539-65CC-7D02-8E7B90964DA5}" dt="2025-01-06T19:21:07.683" v="86"/>
          <ac:graphicFrameMkLst>
            <pc:docMk/>
            <pc:sldMk cId="437208884" sldId="423"/>
            <ac:graphicFrameMk id="2" creationId="{CE9589D4-96FD-42EC-88BF-AABA0DB75B49}"/>
          </ac:graphicFrameMkLst>
        </pc:graphicFrameChg>
      </pc:sldChg>
      <pc:sldChg chg="modSp add">
        <pc:chgData name="Daniel Andre Freitas Duarte Silva" userId="S::1231046@isep.ipp.pt::e5671951-482b-4f4d-a6da-8a1e85fed658" providerId="AD" clId="Web-{121763C8-F539-65CC-7D02-8E7B90964DA5}" dt="2025-01-06T19:23:11.640" v="170"/>
        <pc:sldMkLst>
          <pc:docMk/>
          <pc:sldMk cId="1115472353" sldId="424"/>
        </pc:sldMkLst>
        <pc:graphicFrameChg chg="mod modGraphic">
          <ac:chgData name="Daniel Andre Freitas Duarte Silva" userId="S::1231046@isep.ipp.pt::e5671951-482b-4f4d-a6da-8a1e85fed658" providerId="AD" clId="Web-{121763C8-F539-65CC-7D02-8E7B90964DA5}" dt="2025-01-06T19:23:11.640" v="170"/>
          <ac:graphicFrameMkLst>
            <pc:docMk/>
            <pc:sldMk cId="1115472353" sldId="424"/>
            <ac:graphicFrameMk id="2" creationId="{CE9589D4-96FD-42EC-88BF-AABA0DB75B49}"/>
          </ac:graphicFrameMkLst>
        </pc:graphicFrameChg>
      </pc:sldChg>
    </pc:docChg>
  </pc:docChgLst>
  <pc:docChgLst>
    <pc:chgData name="Daniel Andre Freitas Duarte Silva" userId="S::1231046@isep.ipp.pt::e5671951-482b-4f4d-a6da-8a1e85fed658" providerId="AD" clId="Web-{6CCB2A31-FD6A-1338-D17B-EF59B2FDE3D7}"/>
    <pc:docChg chg="addSld delSld modSld sldOrd">
      <pc:chgData name="Daniel Andre Freitas Duarte Silva" userId="S::1231046@isep.ipp.pt::e5671951-482b-4f4d-a6da-8a1e85fed658" providerId="AD" clId="Web-{6CCB2A31-FD6A-1338-D17B-EF59B2FDE3D7}" dt="2025-01-06T19:59:52.569" v="548"/>
      <pc:docMkLst>
        <pc:docMk/>
      </pc:docMkLst>
      <pc:sldChg chg="del">
        <pc:chgData name="Daniel Andre Freitas Duarte Silva" userId="S::1231046@isep.ipp.pt::e5671951-482b-4f4d-a6da-8a1e85fed658" providerId="AD" clId="Web-{6CCB2A31-FD6A-1338-D17B-EF59B2FDE3D7}" dt="2025-01-06T19:30:15.197" v="107"/>
        <pc:sldMkLst>
          <pc:docMk/>
          <pc:sldMk cId="1942576471" sldId="406"/>
        </pc:sldMkLst>
      </pc:sldChg>
      <pc:sldChg chg="del">
        <pc:chgData name="Daniel Andre Freitas Duarte Silva" userId="S::1231046@isep.ipp.pt::e5671951-482b-4f4d-a6da-8a1e85fed658" providerId="AD" clId="Web-{6CCB2A31-FD6A-1338-D17B-EF59B2FDE3D7}" dt="2025-01-06T19:27:30.753" v="105"/>
        <pc:sldMkLst>
          <pc:docMk/>
          <pc:sldMk cId="806292261" sldId="407"/>
        </pc:sldMkLst>
      </pc:sldChg>
      <pc:sldChg chg="modSp">
        <pc:chgData name="Daniel Andre Freitas Duarte Silva" userId="S::1231046@isep.ipp.pt::e5671951-482b-4f4d-a6da-8a1e85fed658" providerId="AD" clId="Web-{6CCB2A31-FD6A-1338-D17B-EF59B2FDE3D7}" dt="2025-01-06T19:43:55.752" v="160"/>
        <pc:sldMkLst>
          <pc:docMk/>
          <pc:sldMk cId="3745336153" sldId="408"/>
        </pc:sldMkLst>
        <pc:graphicFrameChg chg="mod modGraphic">
          <ac:chgData name="Daniel Andre Freitas Duarte Silva" userId="S::1231046@isep.ipp.pt::e5671951-482b-4f4d-a6da-8a1e85fed658" providerId="AD" clId="Web-{6CCB2A31-FD6A-1338-D17B-EF59B2FDE3D7}" dt="2025-01-06T19:43:55.752" v="160"/>
          <ac:graphicFrameMkLst>
            <pc:docMk/>
            <pc:sldMk cId="3745336153" sldId="408"/>
            <ac:graphicFrameMk id="3" creationId="{2765780B-B941-BB03-F491-AFEFC4822F45}"/>
          </ac:graphicFrameMkLst>
        </pc:graphicFrameChg>
      </pc:sldChg>
      <pc:sldChg chg="modSp del">
        <pc:chgData name="Daniel Andre Freitas Duarte Silva" userId="S::1231046@isep.ipp.pt::e5671951-482b-4f4d-a6da-8a1e85fed658" providerId="AD" clId="Web-{6CCB2A31-FD6A-1338-D17B-EF59B2FDE3D7}" dt="2025-01-06T19:49:50.453" v="350"/>
        <pc:sldMkLst>
          <pc:docMk/>
          <pc:sldMk cId="1272851376" sldId="411"/>
        </pc:sldMkLst>
        <pc:graphicFrameChg chg="mod modGraphic">
          <ac:chgData name="Daniel Andre Freitas Duarte Silva" userId="S::1231046@isep.ipp.pt::e5671951-482b-4f4d-a6da-8a1e85fed658" providerId="AD" clId="Web-{6CCB2A31-FD6A-1338-D17B-EF59B2FDE3D7}" dt="2025-01-06T19:48:28.309" v="334"/>
          <ac:graphicFrameMkLst>
            <pc:docMk/>
            <pc:sldMk cId="1272851376" sldId="411"/>
            <ac:graphicFrameMk id="3" creationId="{9A760796-9F6B-C0FD-165B-0762CD07EBDE}"/>
          </ac:graphicFrameMkLst>
        </pc:graphicFrameChg>
      </pc:sldChg>
      <pc:sldChg chg="modSp">
        <pc:chgData name="Daniel Andre Freitas Duarte Silva" userId="S::1231046@isep.ipp.pt::e5671951-482b-4f4d-a6da-8a1e85fed658" providerId="AD" clId="Web-{6CCB2A31-FD6A-1338-D17B-EF59B2FDE3D7}" dt="2025-01-06T19:25:37.202" v="103"/>
        <pc:sldMkLst>
          <pc:docMk/>
          <pc:sldMk cId="3515574035" sldId="415"/>
        </pc:sldMkLst>
        <pc:graphicFrameChg chg="mod modGraphic">
          <ac:chgData name="Daniel Andre Freitas Duarte Silva" userId="S::1231046@isep.ipp.pt::e5671951-482b-4f4d-a6da-8a1e85fed658" providerId="AD" clId="Web-{6CCB2A31-FD6A-1338-D17B-EF59B2FDE3D7}" dt="2025-01-06T19:25:37.202" v="103"/>
          <ac:graphicFrameMkLst>
            <pc:docMk/>
            <pc:sldMk cId="3515574035" sldId="415"/>
            <ac:graphicFrameMk id="2" creationId="{0CCBA33B-EC14-41DE-39F2-04D64013CFAC}"/>
          </ac:graphicFrameMkLst>
        </pc:graphicFrameChg>
      </pc:sldChg>
      <pc:sldChg chg="modSp">
        <pc:chgData name="Daniel Andre Freitas Duarte Silva" userId="S::1231046@isep.ipp.pt::e5671951-482b-4f4d-a6da-8a1e85fed658" providerId="AD" clId="Web-{6CCB2A31-FD6A-1338-D17B-EF59B2FDE3D7}" dt="2025-01-06T19:59:52.569" v="548"/>
        <pc:sldMkLst>
          <pc:docMk/>
          <pc:sldMk cId="1197144959" sldId="422"/>
        </pc:sldMkLst>
        <pc:graphicFrameChg chg="mod modGraphic">
          <ac:chgData name="Daniel Andre Freitas Duarte Silva" userId="S::1231046@isep.ipp.pt::e5671951-482b-4f4d-a6da-8a1e85fed658" providerId="AD" clId="Web-{6CCB2A31-FD6A-1338-D17B-EF59B2FDE3D7}" dt="2025-01-06T19:59:52.569" v="548"/>
          <ac:graphicFrameMkLst>
            <pc:docMk/>
            <pc:sldMk cId="1197144959" sldId="422"/>
            <ac:graphicFrameMk id="2" creationId="{CE9589D4-96FD-42EC-88BF-AABA0DB75B49}"/>
          </ac:graphicFrameMkLst>
        </pc:graphicFrameChg>
      </pc:sldChg>
      <pc:sldChg chg="add">
        <pc:chgData name="Daniel Andre Freitas Duarte Silva" userId="S::1231046@isep.ipp.pt::e5671951-482b-4f4d-a6da-8a1e85fed658" providerId="AD" clId="Web-{6CCB2A31-FD6A-1338-D17B-EF59B2FDE3D7}" dt="2025-01-06T19:27:26.659" v="104"/>
        <pc:sldMkLst>
          <pc:docMk/>
          <pc:sldMk cId="2376956006" sldId="425"/>
        </pc:sldMkLst>
      </pc:sldChg>
      <pc:sldChg chg="add">
        <pc:chgData name="Daniel Andre Freitas Duarte Silva" userId="S::1231046@isep.ipp.pt::e5671951-482b-4f4d-a6da-8a1e85fed658" providerId="AD" clId="Web-{6CCB2A31-FD6A-1338-D17B-EF59B2FDE3D7}" dt="2025-01-06T19:30:13.103" v="106"/>
        <pc:sldMkLst>
          <pc:docMk/>
          <pc:sldMk cId="819192821" sldId="426"/>
        </pc:sldMkLst>
      </pc:sldChg>
      <pc:sldChg chg="delSp modSp add ord">
        <pc:chgData name="Daniel Andre Freitas Duarte Silva" userId="S::1231046@isep.ipp.pt::e5671951-482b-4f4d-a6da-8a1e85fed658" providerId="AD" clId="Web-{6CCB2A31-FD6A-1338-D17B-EF59B2FDE3D7}" dt="2025-01-06T19:54:03.743" v="530"/>
        <pc:sldMkLst>
          <pc:docMk/>
          <pc:sldMk cId="790520803" sldId="427"/>
        </pc:sldMkLst>
        <pc:spChg chg="del">
          <ac:chgData name="Daniel Andre Freitas Duarte Silva" userId="S::1231046@isep.ipp.pt::e5671951-482b-4f4d-a6da-8a1e85fed658" providerId="AD" clId="Web-{6CCB2A31-FD6A-1338-D17B-EF59B2FDE3D7}" dt="2025-01-06T19:49:32.374" v="337"/>
          <ac:spMkLst>
            <pc:docMk/>
            <pc:sldMk cId="790520803" sldId="427"/>
            <ac:spMk id="2" creationId="{6298545B-B353-4200-A812-3BB5E336033D}"/>
          </ac:spMkLst>
        </pc:spChg>
        <pc:graphicFrameChg chg="mod modGraphic">
          <ac:chgData name="Daniel Andre Freitas Duarte Silva" userId="S::1231046@isep.ipp.pt::e5671951-482b-4f4d-a6da-8a1e85fed658" providerId="AD" clId="Web-{6CCB2A31-FD6A-1338-D17B-EF59B2FDE3D7}" dt="2025-01-06T19:54:03.743" v="530"/>
          <ac:graphicFrameMkLst>
            <pc:docMk/>
            <pc:sldMk cId="790520803" sldId="427"/>
            <ac:graphicFrameMk id="3" creationId="{9A760796-9F6B-C0FD-165B-0762CD07EBDE}"/>
          </ac:graphicFrameMkLst>
        </pc:graphicFrameChg>
      </pc:sldChg>
    </pc:docChg>
  </pc:docChgLst>
  <pc:docChgLst>
    <pc:chgData name="Daniel Andre Freitas Duarte Silva" userId="S::1231046@isep.ipp.pt::e5671951-482b-4f4d-a6da-8a1e85fed658" providerId="AD" clId="Web-{C540A231-AE3F-B937-E4E1-F4D041FD0F97}"/>
    <pc:docChg chg="modSld">
      <pc:chgData name="Daniel Andre Freitas Duarte Silva" userId="S::1231046@isep.ipp.pt::e5671951-482b-4f4d-a6da-8a1e85fed658" providerId="AD" clId="Web-{C540A231-AE3F-B937-E4E1-F4D041FD0F97}" dt="2025-01-06T21:11:21.406" v="5" actId="1076"/>
      <pc:docMkLst>
        <pc:docMk/>
      </pc:docMkLst>
      <pc:sldChg chg="addSp delSp modSp">
        <pc:chgData name="Daniel Andre Freitas Duarte Silva" userId="S::1231046@isep.ipp.pt::e5671951-482b-4f4d-a6da-8a1e85fed658" providerId="AD" clId="Web-{C540A231-AE3F-B937-E4E1-F4D041FD0F97}" dt="2025-01-06T21:11:21.406" v="5" actId="1076"/>
        <pc:sldMkLst>
          <pc:docMk/>
          <pc:sldMk cId="1034701807" sldId="419"/>
        </pc:sldMkLst>
        <pc:graphicFrameChg chg="del">
          <ac:chgData name="Daniel Andre Freitas Duarte Silva" userId="S::1231046@isep.ipp.pt::e5671951-482b-4f4d-a6da-8a1e85fed658" providerId="AD" clId="Web-{C540A231-AE3F-B937-E4E1-F4D041FD0F97}" dt="2025-01-06T21:10:52.968" v="0"/>
          <ac:graphicFrameMkLst>
            <pc:docMk/>
            <pc:sldMk cId="1034701807" sldId="419"/>
            <ac:graphicFrameMk id="6" creationId="{2BF887C0-5DF2-4D41-801D-7439CE2C6EBE}"/>
          </ac:graphicFrameMkLst>
        </pc:graphicFrameChg>
        <pc:picChg chg="add mod">
          <ac:chgData name="Daniel Andre Freitas Duarte Silva" userId="S::1231046@isep.ipp.pt::e5671951-482b-4f4d-a6da-8a1e85fed658" providerId="AD" clId="Web-{C540A231-AE3F-B937-E4E1-F4D041FD0F97}" dt="2025-01-06T21:11:21.406" v="5" actId="1076"/>
          <ac:picMkLst>
            <pc:docMk/>
            <pc:sldMk cId="1034701807" sldId="419"/>
            <ac:picMk id="2" creationId="{CE607665-25FE-679F-987F-3D408D909B9B}"/>
          </ac:picMkLst>
        </pc:picChg>
      </pc:sldChg>
    </pc:docChg>
  </pc:docChgLst>
  <pc:docChgLst>
    <pc:chgData name="David Rafael Mendes Vieira" userId="bd16d439-ed6a-4269-b90b-b489228708bb" providerId="ADAL" clId="{94EBC881-9A09-4D7D-A5D1-3E693CECBABB}"/>
    <pc:docChg chg="custSel modSld">
      <pc:chgData name="David Rafael Mendes Vieira" userId="bd16d439-ed6a-4269-b90b-b489228708bb" providerId="ADAL" clId="{94EBC881-9A09-4D7D-A5D1-3E693CECBABB}" dt="2025-01-06T22:43:27.398" v="134" actId="1076"/>
      <pc:docMkLst>
        <pc:docMk/>
      </pc:docMkLst>
      <pc:sldChg chg="modSp mod">
        <pc:chgData name="David Rafael Mendes Vieira" userId="bd16d439-ed6a-4269-b90b-b489228708bb" providerId="ADAL" clId="{94EBC881-9A09-4D7D-A5D1-3E693CECBABB}" dt="2025-01-06T22:20:09.131" v="26"/>
        <pc:sldMkLst>
          <pc:docMk/>
          <pc:sldMk cId="413634187" sldId="410"/>
        </pc:sldMkLst>
        <pc:spChg chg="mod">
          <ac:chgData name="David Rafael Mendes Vieira" userId="bd16d439-ed6a-4269-b90b-b489228708bb" providerId="ADAL" clId="{94EBC881-9A09-4D7D-A5D1-3E693CECBABB}" dt="2025-01-06T22:02:12.207" v="20" actId="20577"/>
          <ac:spMkLst>
            <pc:docMk/>
            <pc:sldMk cId="413634187" sldId="410"/>
            <ac:spMk id="5" creationId="{072D3FC9-4165-9BE5-544E-277A081AC66F}"/>
          </ac:spMkLst>
        </pc:spChg>
        <pc:graphicFrameChg chg="mod modGraphic">
          <ac:chgData name="David Rafael Mendes Vieira" userId="bd16d439-ed6a-4269-b90b-b489228708bb" providerId="ADAL" clId="{94EBC881-9A09-4D7D-A5D1-3E693CECBABB}" dt="2025-01-06T22:20:09.131" v="26"/>
          <ac:graphicFrameMkLst>
            <pc:docMk/>
            <pc:sldMk cId="413634187" sldId="410"/>
            <ac:graphicFrameMk id="3" creationId="{445BC3DA-3813-2401-3EFC-57852D37343E}"/>
          </ac:graphicFrameMkLst>
        </pc:graphicFrameChg>
      </pc:sldChg>
      <pc:sldChg chg="addSp modSp mod">
        <pc:chgData name="David Rafael Mendes Vieira" userId="bd16d439-ed6a-4269-b90b-b489228708bb" providerId="ADAL" clId="{94EBC881-9A09-4D7D-A5D1-3E693CECBABB}" dt="2025-01-06T22:43:27.398" v="134" actId="1076"/>
        <pc:sldMkLst>
          <pc:docMk/>
          <pc:sldMk cId="3049798719" sldId="414"/>
        </pc:sldMkLst>
        <pc:graphicFrameChg chg="add mod">
          <ac:chgData name="David Rafael Mendes Vieira" userId="bd16d439-ed6a-4269-b90b-b489228708bb" providerId="ADAL" clId="{94EBC881-9A09-4D7D-A5D1-3E693CECBABB}" dt="2025-01-06T22:43:25.533" v="133" actId="1076"/>
          <ac:graphicFrameMkLst>
            <pc:docMk/>
            <pc:sldMk cId="3049798719" sldId="414"/>
            <ac:graphicFrameMk id="4" creationId="{67CFF665-E02B-7CDC-E6B9-A8145017973A}"/>
          </ac:graphicFrameMkLst>
        </pc:graphicFrameChg>
        <pc:graphicFrameChg chg="add mod">
          <ac:chgData name="David Rafael Mendes Vieira" userId="bd16d439-ed6a-4269-b90b-b489228708bb" providerId="ADAL" clId="{94EBC881-9A09-4D7D-A5D1-3E693CECBABB}" dt="2025-01-06T22:43:27.398" v="134" actId="1076"/>
          <ac:graphicFrameMkLst>
            <pc:docMk/>
            <pc:sldMk cId="3049798719" sldId="414"/>
            <ac:graphicFrameMk id="6" creationId="{87ECDB5D-2322-7441-D360-9BDD50FAB0B9}"/>
          </ac:graphicFrameMkLst>
        </pc:graphicFrameChg>
      </pc:sldChg>
      <pc:sldChg chg="modSp mod">
        <pc:chgData name="David Rafael Mendes Vieira" userId="bd16d439-ed6a-4269-b90b-b489228708bb" providerId="ADAL" clId="{94EBC881-9A09-4D7D-A5D1-3E693CECBABB}" dt="2025-01-06T22:32:10.393" v="122" actId="1037"/>
        <pc:sldMkLst>
          <pc:docMk/>
          <pc:sldMk cId="3828088357" sldId="416"/>
        </pc:sldMkLst>
        <pc:spChg chg="mod">
          <ac:chgData name="David Rafael Mendes Vieira" userId="bd16d439-ed6a-4269-b90b-b489228708bb" providerId="ADAL" clId="{94EBC881-9A09-4D7D-A5D1-3E693CECBABB}" dt="2025-01-06T22:32:10.393" v="122" actId="1037"/>
          <ac:spMkLst>
            <pc:docMk/>
            <pc:sldMk cId="3828088357" sldId="416"/>
            <ac:spMk id="4" creationId="{3607A7A3-4C1F-727D-2CA2-5E1CE7B8AB69}"/>
          </ac:spMkLst>
        </pc:spChg>
      </pc:sldChg>
      <pc:sldChg chg="modSp mod">
        <pc:chgData name="David Rafael Mendes Vieira" userId="bd16d439-ed6a-4269-b90b-b489228708bb" providerId="ADAL" clId="{94EBC881-9A09-4D7D-A5D1-3E693CECBABB}" dt="2025-01-06T22:29:53.457" v="110" actId="20577"/>
        <pc:sldMkLst>
          <pc:docMk/>
          <pc:sldMk cId="2477432782" sldId="417"/>
        </pc:sldMkLst>
        <pc:graphicFrameChg chg="mod modGraphic">
          <ac:chgData name="David Rafael Mendes Vieira" userId="bd16d439-ed6a-4269-b90b-b489228708bb" providerId="ADAL" clId="{94EBC881-9A09-4D7D-A5D1-3E693CECBABB}" dt="2025-01-06T22:29:53.457" v="110" actId="20577"/>
          <ac:graphicFrameMkLst>
            <pc:docMk/>
            <pc:sldMk cId="2477432782" sldId="417"/>
            <ac:graphicFrameMk id="3" creationId="{16BCA289-17A0-BB09-3F53-5B42EF9A1B5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AA_30D3E3F5.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A4_D9ADAD93.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A9_8DAD7866.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err="1"/>
              <a:t>Tasks</a:t>
            </a:r>
            <a:endParaRPr lang="pt-PT"/>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Tarefas</c:v>
                </c:pt>
              </c:strCache>
            </c:strRef>
          </c:tx>
          <c:spPr>
            <a:solidFill>
              <a:schemeClr val="accent6"/>
            </a:solidFill>
            <a:ln>
              <a:noFill/>
            </a:ln>
            <a:effectLst/>
          </c:spPr>
          <c:invertIfNegative val="0"/>
          <c:cat>
            <c:strRef>
              <c:f>Folha1!$A$2:$A$5</c:f>
              <c:strCache>
                <c:ptCount val="4"/>
                <c:pt idx="0">
                  <c:v>Daniel</c:v>
                </c:pt>
                <c:pt idx="1">
                  <c:v>David</c:v>
                </c:pt>
                <c:pt idx="2">
                  <c:v>Igor</c:v>
                </c:pt>
                <c:pt idx="3">
                  <c:v>Rafael</c:v>
                </c:pt>
              </c:strCache>
            </c:strRef>
          </c:cat>
          <c:val>
            <c:numRef>
              <c:f>Folha1!$B$2:$B$5</c:f>
              <c:numCache>
                <c:formatCode>General</c:formatCode>
                <c:ptCount val="4"/>
                <c:pt idx="0">
                  <c:v>23</c:v>
                </c:pt>
                <c:pt idx="1">
                  <c:v>22</c:v>
                </c:pt>
                <c:pt idx="2">
                  <c:v>22</c:v>
                </c:pt>
                <c:pt idx="3">
                  <c:v>23</c:v>
                </c:pt>
              </c:numCache>
            </c:numRef>
          </c:val>
          <c:extLst>
            <c:ext xmlns:c16="http://schemas.microsoft.com/office/drawing/2014/chart" uri="{C3380CC4-5D6E-409C-BE32-E72D297353CC}">
              <c16:uniqueId val="{00000000-0486-4A64-B307-80E9A3590427}"/>
            </c:ext>
          </c:extLst>
        </c:ser>
        <c:dLbls>
          <c:showLegendKey val="0"/>
          <c:showVal val="0"/>
          <c:showCatName val="0"/>
          <c:showSerName val="0"/>
          <c:showPercent val="0"/>
          <c:showBubbleSize val="0"/>
        </c:dLbls>
        <c:gapWidth val="219"/>
        <c:overlap val="-27"/>
        <c:axId val="691907944"/>
        <c:axId val="691902368"/>
      </c:barChart>
      <c:catAx>
        <c:axId val="691907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2368"/>
        <c:crosses val="autoZero"/>
        <c:auto val="1"/>
        <c:lblAlgn val="ctr"/>
        <c:lblOffset val="100"/>
        <c:noMultiLvlLbl val="0"/>
      </c:catAx>
      <c:valAx>
        <c:axId val="691902368"/>
        <c:scaling>
          <c:orientation val="minMax"/>
          <c:max val="2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7944"/>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a:t>n. </a:t>
            </a:r>
            <a:r>
              <a:rPr lang="pt-PT" err="1"/>
              <a:t>tasks</a:t>
            </a:r>
            <a:endParaRPr lang="pt-PT"/>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Tarefas</c:v>
                </c:pt>
              </c:strCache>
            </c:strRef>
          </c:tx>
          <c:spPr>
            <a:solidFill>
              <a:schemeClr val="accent6"/>
            </a:solidFill>
            <a:ln>
              <a:noFill/>
            </a:ln>
            <a:effectLst/>
          </c:spPr>
          <c:invertIfNegative val="0"/>
          <c:cat>
            <c:strRef>
              <c:f>Folha1!$A$2:$A$5</c:f>
              <c:strCache>
                <c:ptCount val="4"/>
                <c:pt idx="0">
                  <c:v>Daniel</c:v>
                </c:pt>
                <c:pt idx="1">
                  <c:v>David</c:v>
                </c:pt>
                <c:pt idx="2">
                  <c:v>Igor</c:v>
                </c:pt>
                <c:pt idx="3">
                  <c:v>Rafael</c:v>
                </c:pt>
              </c:strCache>
            </c:strRef>
          </c:cat>
          <c:val>
            <c:numRef>
              <c:f>Folha1!$B$2:$B$5</c:f>
              <c:numCache>
                <c:formatCode>General</c:formatCode>
                <c:ptCount val="4"/>
                <c:pt idx="0">
                  <c:v>46</c:v>
                </c:pt>
                <c:pt idx="1">
                  <c:v>45</c:v>
                </c:pt>
                <c:pt idx="2">
                  <c:v>45</c:v>
                </c:pt>
                <c:pt idx="3">
                  <c:v>46</c:v>
                </c:pt>
              </c:numCache>
            </c:numRef>
          </c:val>
          <c:extLst>
            <c:ext xmlns:c16="http://schemas.microsoft.com/office/drawing/2014/chart" uri="{C3380CC4-5D6E-409C-BE32-E72D297353CC}">
              <c16:uniqueId val="{00000000-0486-4A64-B307-80E9A3590427}"/>
            </c:ext>
          </c:extLst>
        </c:ser>
        <c:dLbls>
          <c:showLegendKey val="0"/>
          <c:showVal val="0"/>
          <c:showCatName val="0"/>
          <c:showSerName val="0"/>
          <c:showPercent val="0"/>
          <c:showBubbleSize val="0"/>
        </c:dLbls>
        <c:gapWidth val="219"/>
        <c:overlap val="-27"/>
        <c:axId val="691907944"/>
        <c:axId val="691902368"/>
      </c:barChart>
      <c:catAx>
        <c:axId val="691907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2368"/>
        <c:crosses val="autoZero"/>
        <c:auto val="1"/>
        <c:lblAlgn val="ctr"/>
        <c:lblOffset val="100"/>
        <c:noMultiLvlLbl val="0"/>
      </c:catAx>
      <c:valAx>
        <c:axId val="691902368"/>
        <c:scaling>
          <c:orientation val="minMax"/>
          <c:max val="48"/>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7944"/>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err="1"/>
              <a:t>Epic</a:t>
            </a:r>
            <a:r>
              <a:rPr lang="pt-PT"/>
              <a:t> </a:t>
            </a:r>
            <a:r>
              <a:rPr lang="pt-PT" err="1"/>
              <a:t>or</a:t>
            </a:r>
            <a:r>
              <a:rPr lang="pt-PT"/>
              <a:t> </a:t>
            </a:r>
            <a:r>
              <a:rPr lang="pt-PT" err="1"/>
              <a:t>Component</a:t>
            </a:r>
            <a:r>
              <a:rPr lang="pt-PT"/>
              <a:t> </a:t>
            </a:r>
            <a:r>
              <a:rPr lang="pt-PT" err="1"/>
              <a:t>or</a:t>
            </a:r>
            <a:r>
              <a:rPr lang="pt-PT"/>
              <a:t> 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pieChart>
        <c:varyColors val="1"/>
        <c:ser>
          <c:idx val="0"/>
          <c:order val="0"/>
          <c:tx>
            <c:strRef>
              <c:f>Folha1!$B$1</c:f>
              <c:strCache>
                <c:ptCount val="1"/>
                <c:pt idx="0">
                  <c:v>Componente</c:v>
                </c:pt>
              </c:strCache>
            </c:strRef>
          </c:tx>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1-0D5E-44D3-AE05-D0CC3596364F}"/>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3-0D5E-44D3-AE05-D0CC3596364F}"/>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0D5E-44D3-AE05-D0CC3596364F}"/>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7-0D5E-44D3-AE05-D0CC3596364F}"/>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9-EE80-4B32-A983-42DF5E43D36C}"/>
              </c:ext>
            </c:extLst>
          </c:dPt>
          <c:cat>
            <c:strRef>
              <c:f>Folha1!$A$2:$A$6</c:f>
              <c:strCache>
                <c:ptCount val="5"/>
                <c:pt idx="0">
                  <c:v>ESINF</c:v>
                </c:pt>
                <c:pt idx="1">
                  <c:v>BDDAD</c:v>
                </c:pt>
                <c:pt idx="2">
                  <c:v>LAPR3</c:v>
                </c:pt>
                <c:pt idx="3">
                  <c:v>ARQCP</c:v>
                </c:pt>
                <c:pt idx="4">
                  <c:v>FSIAP</c:v>
                </c:pt>
              </c:strCache>
            </c:strRef>
          </c:cat>
          <c:val>
            <c:numRef>
              <c:f>Folha1!$B$2:$B$6</c:f>
              <c:numCache>
                <c:formatCode>General</c:formatCode>
                <c:ptCount val="5"/>
                <c:pt idx="0">
                  <c:v>8</c:v>
                </c:pt>
                <c:pt idx="1">
                  <c:v>9</c:v>
                </c:pt>
                <c:pt idx="2">
                  <c:v>3</c:v>
                </c:pt>
                <c:pt idx="3">
                  <c:v>8</c:v>
                </c:pt>
                <c:pt idx="4">
                  <c:v>1</c:v>
                </c:pt>
              </c:numCache>
            </c:numRef>
          </c:val>
          <c:extLst>
            <c:ext xmlns:c16="http://schemas.microsoft.com/office/drawing/2014/chart" uri="{C3380CC4-5D6E-409C-BE32-E72D297353CC}">
              <c16:uniqueId val="{00000000-A2C6-47B5-9769-0633602DAAC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AA918-AAAF-A948-AD9D-7282A6CA6554}" type="datetimeFigureOut">
              <a:rPr lang="en-US" smtClean="0"/>
              <a:pPr/>
              <a:t>1/6/2025</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B708B-99F0-4F4A-8995-6044E0FFF0C7}" type="slidenum">
              <a:rPr lang="pt-PT" smtClean="0"/>
              <a:pPr/>
              <a:t>‹#›</a:t>
            </a:fld>
            <a:endParaRPr lang="pt-PT"/>
          </a:p>
        </p:txBody>
      </p:sp>
    </p:spTree>
    <p:extLst>
      <p:ext uri="{BB962C8B-B14F-4D97-AF65-F5344CB8AC3E}">
        <p14:creationId xmlns:p14="http://schemas.microsoft.com/office/powerpoint/2010/main" val="2564209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1CD30-5546-A56D-8631-B919641788EB}"/>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38B3016C-24DB-B51D-D33C-51695DEB348C}"/>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EE80B7C6-84EA-A905-ACE9-A52F64510B4E}"/>
              </a:ext>
            </a:extLst>
          </p:cNvPr>
          <p:cNvSpPr>
            <a:spLocks noGrp="1"/>
          </p:cNvSpPr>
          <p:nvPr>
            <p:ph type="body" idx="1"/>
          </p:nvPr>
        </p:nvSpPr>
        <p:spPr/>
        <p:txBody>
          <a:bodyPr/>
          <a:lstStyle/>
          <a:p>
            <a:r>
              <a:rPr lang="pt-PT"/>
              <a:t>Se compilaram o registo de horas colocar as horas de trabalho, caso contrario utilizar o numero de tarefas ou algo que reflita a distribuição de trabalho.</a:t>
            </a:r>
          </a:p>
        </p:txBody>
      </p:sp>
      <p:sp>
        <p:nvSpPr>
          <p:cNvPr id="4" name="Marcador de Posição do Número do Diapositivo 3">
            <a:extLst>
              <a:ext uri="{FF2B5EF4-FFF2-40B4-BE49-F238E27FC236}">
                <a16:creationId xmlns:a16="http://schemas.microsoft.com/office/drawing/2014/main" id="{AD648BD4-770F-1B9C-0086-9BAE92F4D88E}"/>
              </a:ext>
            </a:extLst>
          </p:cNvPr>
          <p:cNvSpPr>
            <a:spLocks noGrp="1"/>
          </p:cNvSpPr>
          <p:nvPr>
            <p:ph type="sldNum" sz="quarter" idx="5"/>
          </p:nvPr>
        </p:nvSpPr>
        <p:spPr/>
        <p:txBody>
          <a:bodyPr/>
          <a:lstStyle/>
          <a:p>
            <a:fld id="{FC1B708B-99F0-4F4A-8995-6044E0FFF0C7}" type="slidenum">
              <a:rPr lang="pt-PT" smtClean="0"/>
              <a:pPr/>
              <a:t>7</a:t>
            </a:fld>
            <a:endParaRPr lang="pt-PT"/>
          </a:p>
        </p:txBody>
      </p:sp>
    </p:spTree>
    <p:extLst>
      <p:ext uri="{BB962C8B-B14F-4D97-AF65-F5344CB8AC3E}">
        <p14:creationId xmlns:p14="http://schemas.microsoft.com/office/powerpoint/2010/main" val="153627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FC1B708B-99F0-4F4A-8995-6044E0FFF0C7}" type="slidenum">
              <a:rPr lang="pt-PT" smtClean="0"/>
              <a:pPr/>
              <a:t>14</a:t>
            </a:fld>
            <a:endParaRPr lang="pt-PT"/>
          </a:p>
        </p:txBody>
      </p:sp>
    </p:spTree>
    <p:extLst>
      <p:ext uri="{BB962C8B-B14F-4D97-AF65-F5344CB8AC3E}">
        <p14:creationId xmlns:p14="http://schemas.microsoft.com/office/powerpoint/2010/main" val="280982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Shape 14"/>
        <p:cNvGrpSpPr/>
        <p:nvPr/>
      </p:nvGrpSpPr>
      <p:grpSpPr>
        <a:xfrm>
          <a:off x="0" y="0"/>
          <a:ext cx="0" cy="0"/>
          <a:chOff x="0" y="0"/>
          <a:chExt cx="0" cy="0"/>
        </a:xfrm>
      </p:grpSpPr>
      <p:sp>
        <p:nvSpPr>
          <p:cNvPr id="2" name="Retângulo 1">
            <a:extLst>
              <a:ext uri="{FF2B5EF4-FFF2-40B4-BE49-F238E27FC236}">
                <a16:creationId xmlns:a16="http://schemas.microsoft.com/office/drawing/2014/main" id="{E3986928-2F1A-05D5-49A7-ECF44F7E6983}"/>
              </a:ext>
            </a:extLst>
          </p:cNvPr>
          <p:cNvSpPr/>
          <p:nvPr userDrawn="1"/>
        </p:nvSpPr>
        <p:spPr>
          <a:xfrm>
            <a:off x="1" y="1093304"/>
            <a:ext cx="9906000" cy="57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5" name="Shape 15"/>
          <p:cNvSpPr txBox="1">
            <a:spLocks noGrp="1"/>
          </p:cNvSpPr>
          <p:nvPr>
            <p:ph type="title"/>
          </p:nvPr>
        </p:nvSpPr>
        <p:spPr>
          <a:xfrm>
            <a:off x="414000" y="4000503"/>
            <a:ext cx="8182338"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710604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65020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06/01/2025</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7215170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06/01/2025</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269420808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79264868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06/01/2025</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06/01/2025</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a:t>Segundo nível</a:t>
            </a:r>
          </a:p>
          <a:p>
            <a:pPr lvl="2"/>
            <a:r>
              <a:rPr lang="pt-PT"/>
              <a:t>Terceiro nível</a:t>
            </a:r>
          </a:p>
          <a:p>
            <a:pPr lvl="3"/>
            <a:r>
              <a:rPr lang="pt-PT"/>
              <a:t>Quarto nível</a:t>
            </a:r>
          </a:p>
          <a:p>
            <a:pPr lvl="4"/>
            <a:r>
              <a:rPr lang="pt-PT"/>
              <a:t>Quinto nível</a:t>
            </a: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Em branco">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85800" y="1066800"/>
            <a:ext cx="8534399" cy="571503"/>
          </a:xfrm>
          <a:prstGeom prst="rect">
            <a:avLst/>
          </a:prstGeom>
          <a:noFill/>
          <a:ln>
            <a:noFill/>
          </a:ln>
        </p:spPr>
        <p:txBody>
          <a:bodyPr wrap="square" lIns="91425" tIns="91425" rIns="91425" bIns="91425" anchor="t" anchorCtr="0"/>
          <a:lstStyle>
            <a:lvl1pPr marL="0" marR="0" lvl="0" indent="0" algn="l" rtl="0">
              <a:spcBef>
                <a:spcPts val="0"/>
              </a:spcBef>
              <a:buClr>
                <a:srgbClr val="000000"/>
              </a:buClr>
              <a:buFont typeface="Calibri"/>
              <a:buNone/>
              <a:defRPr sz="3200" b="1" i="0" u="none" strike="noStrike" cap="none">
                <a:solidFill>
                  <a:srgbClr val="00000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685800" y="1714488"/>
            <a:ext cx="8534399" cy="4305312"/>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SzPct val="100000"/>
              <a:buFont typeface="Arial"/>
              <a:buChar char="•"/>
              <a:defRPr sz="1800" b="0" i="0" u="none" strike="noStrike" cap="none">
                <a:latin typeface="Calibri"/>
                <a:ea typeface="Calibri"/>
                <a:cs typeface="Calibri"/>
                <a:sym typeface="Calibri"/>
              </a:defRPr>
            </a:lvl1pPr>
            <a:lvl2pPr marL="742950" marR="0" lvl="1" indent="-171450" algn="l" rtl="0">
              <a:spcBef>
                <a:spcPts val="0"/>
              </a:spcBef>
              <a:spcAft>
                <a:spcPts val="400"/>
              </a:spcAft>
              <a:buSzPct val="100000"/>
              <a:buFont typeface="Arial"/>
              <a:buChar char="–"/>
              <a:defRPr sz="1800" b="0" i="0" u="none" strike="noStrike" cap="none">
                <a:latin typeface="Calibri"/>
                <a:ea typeface="Calibri"/>
                <a:cs typeface="Calibri"/>
                <a:sym typeface="Calibri"/>
              </a:defRPr>
            </a:lvl2pPr>
            <a:lvl3pPr marL="1143000" marR="0" lvl="2" indent="-228600" algn="l" rtl="0">
              <a:spcBef>
                <a:spcPts val="0"/>
              </a:spcBef>
              <a:spcAft>
                <a:spcPts val="400"/>
              </a:spcAft>
              <a:buFont typeface="Arial"/>
              <a:buChar char="■"/>
              <a:defRPr sz="1800" b="0" i="0" u="none" strike="noStrike" cap="none">
                <a:latin typeface="Calibri"/>
                <a:ea typeface="Calibri"/>
                <a:cs typeface="Calibri"/>
                <a:sym typeface="Calibri"/>
              </a:defRPr>
            </a:lvl3pPr>
            <a:lvl4pPr marL="1600200" marR="0" lvl="3"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4pPr>
            <a:lvl5pPr marL="2057400" marR="0" lvl="4"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 name="Retângulo 1">
            <a:extLst>
              <a:ext uri="{FF2B5EF4-FFF2-40B4-BE49-F238E27FC236}">
                <a16:creationId xmlns:a16="http://schemas.microsoft.com/office/drawing/2014/main" id="{761D1FC4-6243-41CD-9D5B-A6553C84873C}"/>
              </a:ext>
            </a:extLst>
          </p:cNvPr>
          <p:cNvSpPr/>
          <p:nvPr userDrawn="1"/>
        </p:nvSpPr>
        <p:spPr>
          <a:xfrm>
            <a:off x="579188" y="6525785"/>
            <a:ext cx="1451038" cy="276999"/>
          </a:xfrm>
          <a:prstGeom prst="rect">
            <a:avLst/>
          </a:prstGeom>
        </p:spPr>
        <p:txBody>
          <a:bodyPr wrap="none">
            <a:spAutoFit/>
          </a:bodyPr>
          <a:lstStyle/>
          <a:p>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Internal</a:t>
            </a:r>
            <a:r>
              <a:rPr lang="pt-PT" sz="1200" b="1"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 Use </a:t>
            </a:r>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Only</a:t>
            </a:r>
            <a:endParaRPr lang="pt-PT" sz="1200"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endParaRPr>
          </a:p>
        </p:txBody>
      </p:sp>
    </p:spTree>
    <p:extLst>
      <p:ext uri="{BB962C8B-B14F-4D97-AF65-F5344CB8AC3E}">
        <p14:creationId xmlns:p14="http://schemas.microsoft.com/office/powerpoint/2010/main" val="273965312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80967" y="4000503"/>
            <a:ext cx="821537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90552" y="4808553"/>
            <a:ext cx="6848464" cy="406396"/>
          </a:xfrm>
          <a:prstGeom prst="rect">
            <a:avLst/>
          </a:prstGeom>
          <a:noFill/>
          <a:ln>
            <a:noFill/>
          </a:ln>
        </p:spPr>
        <p:txBody>
          <a:bodyPr wrap="square" lIns="91425" tIns="91425" rIns="91425" bIns="91425" anchor="b" anchorCtr="0"/>
          <a:lstStyle>
            <a:lvl1pPr marL="0" marR="0" lvl="0" indent="0" algn="l" rtl="0">
              <a:spcBef>
                <a:spcPts val="0"/>
              </a:spcBef>
              <a:spcAft>
                <a:spcPts val="400"/>
              </a:spcAft>
              <a:buClr>
                <a:srgbClr val="888888"/>
              </a:buClr>
              <a:buFont typeface="Arial"/>
              <a:buChar char="●"/>
              <a:defRPr sz="2000" b="0" i="0" u="none" strike="noStrike" cap="none">
                <a:solidFill>
                  <a:srgbClr val="888888"/>
                </a:solidFill>
                <a:latin typeface="Calibri"/>
                <a:ea typeface="Calibri"/>
                <a:cs typeface="Calibri"/>
                <a:sym typeface="Calibri"/>
              </a:defRPr>
            </a:lvl1pPr>
            <a:lvl2pPr marL="457200" marR="0" lvl="1" indent="0" algn="l" rtl="0">
              <a:spcBef>
                <a:spcPts val="0"/>
              </a:spcBef>
              <a:spcAft>
                <a:spcPts val="400"/>
              </a:spcAft>
              <a:buClr>
                <a:srgbClr val="888888"/>
              </a:buClr>
              <a:buFont typeface="Arial"/>
              <a:buChar char="○"/>
              <a:defRPr sz="1800" b="0" i="0" u="none" strike="noStrike" cap="none">
                <a:solidFill>
                  <a:srgbClr val="888888"/>
                </a:solidFill>
                <a:latin typeface="Calibri"/>
                <a:ea typeface="Calibri"/>
                <a:cs typeface="Calibri"/>
                <a:sym typeface="Calibri"/>
              </a:defRPr>
            </a:lvl2pPr>
            <a:lvl3pPr marL="914400" marR="0" lvl="2" indent="0" algn="l" rtl="0">
              <a:spcBef>
                <a:spcPts val="0"/>
              </a:spcBef>
              <a:spcAft>
                <a:spcPts val="400"/>
              </a:spcAft>
              <a:buClr>
                <a:srgbClr val="888888"/>
              </a:buClr>
              <a:buFont typeface="Arial"/>
              <a:buChar char="■"/>
              <a:defRPr sz="1600" b="0" i="0" u="none" strike="noStrike" cap="none">
                <a:solidFill>
                  <a:srgbClr val="888888"/>
                </a:solidFill>
                <a:latin typeface="Calibri"/>
                <a:ea typeface="Calibri"/>
                <a:cs typeface="Calibri"/>
                <a:sym typeface="Calibri"/>
              </a:defRPr>
            </a:lvl3pPr>
            <a:lvl4pPr marL="1371600" marR="0" lvl="3"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4pPr>
            <a:lvl5pPr marL="1828800" marR="0" lvl="4"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6pPr>
            <a:lvl7pPr marL="2743200" marR="0" lvl="6"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7pPr>
            <a:lvl8pPr marL="3200400" marR="0" lvl="7"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8pPr>
            <a:lvl9pPr marL="3657600" marR="0" lvl="8"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9pPr>
          </a:lstStyle>
          <a:p>
            <a:endParaRPr/>
          </a:p>
        </p:txBody>
      </p:sp>
      <p:sp>
        <p:nvSpPr>
          <p:cNvPr id="24" name="Shape 24"/>
          <p:cNvSpPr txBox="1">
            <a:spLocks noGrp="1"/>
          </p:cNvSpPr>
          <p:nvPr>
            <p:ph type="dt" idx="10"/>
          </p:nvPr>
        </p:nvSpPr>
        <p:spPr>
          <a:xfrm>
            <a:off x="452406"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1898384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4000" y="1000108"/>
            <a:ext cx="904320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414000" y="1714486"/>
            <a:ext cx="90432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379991936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údo Duplo">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14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a:t>
            </a:fld>
            <a:endParaRPr lang="pt-PT" sz="1200" b="0" i="0" u="none" strike="noStrike" cap="none">
              <a:solidFill>
                <a:srgbClr val="888888"/>
              </a:solidFill>
              <a:latin typeface="Arial"/>
              <a:ea typeface="Arial"/>
              <a:cs typeface="Arial"/>
              <a:sym typeface="Arial"/>
            </a:endParaRPr>
          </a:p>
        </p:txBody>
      </p:sp>
      <p:sp>
        <p:nvSpPr>
          <p:cNvPr id="37" name="Shape 37"/>
          <p:cNvSpPr txBox="1">
            <a:spLocks noGrp="1"/>
          </p:cNvSpPr>
          <p:nvPr>
            <p:ph type="body" idx="2"/>
          </p:nvPr>
        </p:nvSpPr>
        <p:spPr>
          <a:xfrm>
            <a:off x="4968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49082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Shape 38"/>
        <p:cNvGrpSpPr/>
        <p:nvPr/>
      </p:nvGrpSpPr>
      <p:grpSpPr>
        <a:xfrm>
          <a:off x="0" y="0"/>
          <a:ext cx="0" cy="0"/>
          <a:chOff x="0" y="0"/>
          <a:chExt cx="0" cy="0"/>
        </a:xfrm>
      </p:grpSpPr>
      <p:sp>
        <p:nvSpPr>
          <p:cNvPr id="39" name="Shape 39"/>
          <p:cNvSpPr>
            <a:spLocks noGrp="1"/>
          </p:cNvSpPr>
          <p:nvPr>
            <p:ph type="pic" idx="2"/>
          </p:nvPr>
        </p:nvSpPr>
        <p:spPr>
          <a:xfrm>
            <a:off x="414000" y="1004400"/>
            <a:ext cx="9043200" cy="5309999"/>
          </a:xfrm>
          <a:prstGeom prst="rect">
            <a:avLst/>
          </a:prstGeom>
          <a:no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None/>
              <a:defRPr sz="32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None/>
              <a:defRPr sz="28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None/>
              <a:defRPr sz="24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title"/>
          </p:nvPr>
        </p:nvSpPr>
        <p:spPr>
          <a:xfrm>
            <a:off x="523843" y="5505467"/>
            <a:ext cx="5943599" cy="352424"/>
          </a:xfrm>
          <a:prstGeom prst="rect">
            <a:avLst/>
          </a:prstGeom>
          <a:solidFill>
            <a:schemeClr val="lt1"/>
          </a:solidFill>
          <a:ln>
            <a:noFill/>
          </a:ln>
        </p:spPr>
        <p:txBody>
          <a:bodyPr wrap="square" lIns="91425" tIns="91425" rIns="91425" bIns="91425" anchor="b" anchorCtr="0"/>
          <a:lstStyle>
            <a:lvl1pPr marL="0" marR="0" lvl="0" indent="0" algn="l" rtl="0">
              <a:spcBef>
                <a:spcPts val="0"/>
              </a:spcBef>
              <a:buClr>
                <a:schemeClr val="lt1"/>
              </a:buClr>
              <a:buFont typeface="Calibri"/>
              <a:buNone/>
              <a:defRPr sz="2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523843" y="5929330"/>
            <a:ext cx="8858312" cy="276239"/>
          </a:xfrm>
          <a:prstGeom prst="rect">
            <a:avLst/>
          </a:prstGeom>
          <a:solidFill>
            <a:schemeClr val="lt1"/>
          </a:solid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Char char="●"/>
              <a:defRPr sz="14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Char char="○"/>
              <a:defRPr sz="12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Char char="■"/>
              <a:defRPr sz="10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5pPr>
            <a:lvl6pPr marL="2286000" marR="0" lvl="5"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104761556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 branco">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a:t>
            </a:fld>
            <a:endParaRPr lang="pt-PT" sz="1200" b="0" i="0" u="none" strike="noStrike" cap="none">
              <a:solidFill>
                <a:srgbClr val="888888"/>
              </a:solidFill>
              <a:latin typeface="Arial"/>
              <a:ea typeface="Arial"/>
              <a:cs typeface="Arial"/>
              <a:sym typeface="Arial"/>
            </a:endParaRPr>
          </a:p>
        </p:txBody>
      </p:sp>
      <p:sp>
        <p:nvSpPr>
          <p:cNvPr id="49" name="Shape 49"/>
          <p:cNvSpPr txBox="1">
            <a:spLocks noGrp="1"/>
          </p:cNvSpPr>
          <p:nvPr>
            <p:ph type="title"/>
          </p:nvPr>
        </p:nvSpPr>
        <p:spPr>
          <a:xfrm>
            <a:off x="685800" y="1066800"/>
            <a:ext cx="86105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685800" y="1714488"/>
            <a:ext cx="8610599" cy="4572031"/>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800" b="0" i="0" u="none" strike="noStrike" cap="none">
                <a:solidFill>
                  <a:srgbClr val="D8D8D8"/>
                </a:solidFill>
                <a:latin typeface="Calibri"/>
                <a:ea typeface="Calibri"/>
                <a:cs typeface="Calibri"/>
                <a:sym typeface="Calibri"/>
              </a:defRPr>
            </a:lvl3pPr>
            <a:lvl4pPr marL="1600200" marR="0" lvl="3"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4pPr>
            <a:lvl5pPr marL="2057400" marR="0" lvl="4"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9187231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trada">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p:nvPr/>
        </p:nvSpPr>
        <p:spPr>
          <a:xfrm flipH="1">
            <a:off x="6764158" y="4953000"/>
            <a:ext cx="182741" cy="374710"/>
          </a:xfrm>
          <a:prstGeom prst="rect">
            <a:avLst/>
          </a:prstGeom>
          <a:solidFill>
            <a:schemeClr val="lt1">
              <a:alpha val="69803"/>
            </a:schemeClr>
          </a:solid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Arial"/>
              <a:buNone/>
            </a:pPr>
            <a:endParaRPr sz="2000" b="0" i="0" u="none" strike="noStrike" cap="none">
              <a:solidFill>
                <a:srgbClr val="00CAEF"/>
              </a:solidFill>
              <a:latin typeface="Arial"/>
              <a:ea typeface="Arial"/>
              <a:cs typeface="Arial"/>
              <a:sym typeface="Arial"/>
            </a:endParaRPr>
          </a:p>
        </p:txBody>
      </p:sp>
    </p:spTree>
    <p:extLst>
      <p:ext uri="{BB962C8B-B14F-4D97-AF65-F5344CB8AC3E}">
        <p14:creationId xmlns:p14="http://schemas.microsoft.com/office/powerpoint/2010/main" val="267651278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entrada">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9159852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Shape 9"/>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CD0DF30C-F77B-4F2F-9EB1-3B93EBB0DB99}"/>
              </a:ext>
            </a:extLst>
          </p:cNvPr>
          <p:cNvSpPr/>
          <p:nvPr userDrawn="1"/>
        </p:nvSpPr>
        <p:spPr>
          <a:xfrm>
            <a:off x="324908" y="6390861"/>
            <a:ext cx="9214886" cy="467139"/>
          </a:xfrm>
          <a:prstGeom prst="roundRect">
            <a:avLst>
              <a:gd name="adj" fmla="val 6170"/>
            </a:avLst>
          </a:prstGeom>
          <a:solidFill>
            <a:srgbClr val="9A1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9A1A24"/>
              </a:solidFill>
            </a:endParaRPr>
          </a:p>
        </p:txBody>
      </p:sp>
      <p:sp>
        <p:nvSpPr>
          <p:cNvPr id="10" name="Shape 10"/>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 name="Shape 11"/>
          <p:cNvSpPr txBox="1">
            <a:spLocks noGrp="1"/>
          </p:cNvSpPr>
          <p:nvPr>
            <p:ph type="ftr" idx="11"/>
          </p:nvPr>
        </p:nvSpPr>
        <p:spPr>
          <a:xfrm>
            <a:off x="1666851" y="6492898"/>
            <a:ext cx="6831106"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1" u="none" strike="noStrike" cap="none">
                <a:solidFill>
                  <a:srgbClr val="888888"/>
                </a:solidFill>
                <a:latin typeface="Kozuka Gothic Pro M" panose="020B0700000000000000" pitchFamily="34" charset="-128"/>
                <a:ea typeface="Kozuka Gothic Pro M" panose="020B0700000000000000" pitchFamily="34" charset="-128"/>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pt-PT"/>
          </a:p>
        </p:txBody>
      </p:sp>
      <p:sp>
        <p:nvSpPr>
          <p:cNvPr id="12" name="Shape 12"/>
          <p:cNvSpPr txBox="1">
            <a:spLocks noGrp="1"/>
          </p:cNvSpPr>
          <p:nvPr>
            <p:ph type="sldNum" idx="12"/>
          </p:nvPr>
        </p:nvSpPr>
        <p:spPr>
          <a:xfrm>
            <a:off x="8632453" y="6492875"/>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a:t>
            </a:fld>
            <a:endParaRPr lang="pt-PT" sz="1200" b="0" i="0" u="none" strike="noStrike" cap="none">
              <a:solidFill>
                <a:srgbClr val="888888"/>
              </a:solidFill>
              <a:latin typeface="Arial"/>
              <a:ea typeface="Arial"/>
              <a:cs typeface="Arial"/>
              <a:sym typeface="Arial"/>
            </a:endParaRPr>
          </a:p>
        </p:txBody>
      </p:sp>
      <p:sp>
        <p:nvSpPr>
          <p:cNvPr id="13" name="Shape 13"/>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5" name="Imagem 14">
            <a:extLst>
              <a:ext uri="{FF2B5EF4-FFF2-40B4-BE49-F238E27FC236}">
                <a16:creationId xmlns:a16="http://schemas.microsoft.com/office/drawing/2014/main" id="{D3441222-7DC4-AAA3-4880-5CB78D81CC04}"/>
              </a:ext>
            </a:extLst>
          </p:cNvPr>
          <p:cNvPicPr>
            <a:picLocks noChangeAspect="1"/>
          </p:cNvPicPr>
          <p:nvPr userDrawn="1"/>
        </p:nvPicPr>
        <p:blipFill>
          <a:blip r:embed="rId18"/>
          <a:stretch>
            <a:fillRect/>
          </a:stretch>
        </p:blipFill>
        <p:spPr>
          <a:xfrm>
            <a:off x="0" y="-10536"/>
            <a:ext cx="9906000" cy="996500"/>
          </a:xfrm>
          <a:prstGeom prst="rect">
            <a:avLst/>
          </a:prstGeom>
        </p:spPr>
      </p:pic>
    </p:spTree>
    <p:extLst>
      <p:ext uri="{BB962C8B-B14F-4D97-AF65-F5344CB8AC3E}">
        <p14:creationId xmlns:p14="http://schemas.microsoft.com/office/powerpoint/2010/main" val="2703164409"/>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52" r:id="rId14"/>
    <p:sldLayoutId id="2147483655" r:id="rId15"/>
    <p:sldLayoutId id="2147483661" r:id="rId16"/>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36CE6F5-8CA7-4383-A151-C2832D6337AE}"/>
              </a:ext>
            </a:extLst>
          </p:cNvPr>
          <p:cNvSpPr txBox="1"/>
          <p:nvPr/>
        </p:nvSpPr>
        <p:spPr>
          <a:xfrm>
            <a:off x="244593" y="3964905"/>
            <a:ext cx="8913440" cy="307777"/>
          </a:xfrm>
          <a:prstGeom prst="rect">
            <a:avLst/>
          </a:prstGeom>
          <a:noFill/>
        </p:spPr>
        <p:txBody>
          <a:bodyPr wrap="square" lIns="91440" tIns="45720" rIns="91440" bIns="45720" rtlCol="0" anchor="t">
            <a:spAutoFit/>
          </a:bodyPr>
          <a:lstStyle/>
          <a:p>
            <a:pPr>
              <a:spcBef>
                <a:spcPct val="20000"/>
              </a:spcBef>
            </a:pPr>
            <a:r>
              <a:rPr lang="pt-PT" sz="1400" err="1"/>
              <a:t>Group</a:t>
            </a:r>
            <a:r>
              <a:rPr lang="pt-PT" sz="1400"/>
              <a:t> </a:t>
            </a:r>
            <a:r>
              <a:rPr lang="pt-PT" sz="1400" err="1"/>
              <a:t>members</a:t>
            </a:r>
            <a:r>
              <a:rPr kumimoji="0" lang="pt-PT" sz="1400" b="0" i="0" u="none" strike="noStrike" kern="1200" cap="none" spc="0" normalizeH="0" baseline="0" noProof="0">
                <a:ln>
                  <a:noFill/>
                </a:ln>
                <a:effectLst/>
                <a:uLnTx/>
                <a:uFillTx/>
                <a:latin typeface="+mn-lt"/>
                <a:ea typeface="+mn-ea"/>
                <a:cs typeface="+mn-cs"/>
              </a:rPr>
              <a:t>:</a:t>
            </a:r>
          </a:p>
        </p:txBody>
      </p:sp>
      <p:sp>
        <p:nvSpPr>
          <p:cNvPr id="3" name="Título 2">
            <a:extLst>
              <a:ext uri="{FF2B5EF4-FFF2-40B4-BE49-F238E27FC236}">
                <a16:creationId xmlns:a16="http://schemas.microsoft.com/office/drawing/2014/main" id="{A20BB2CE-AD20-4EB4-9198-1AB0990B2FB7}"/>
              </a:ext>
            </a:extLst>
          </p:cNvPr>
          <p:cNvSpPr>
            <a:spLocks noGrp="1"/>
          </p:cNvSpPr>
          <p:nvPr>
            <p:ph type="title"/>
          </p:nvPr>
        </p:nvSpPr>
        <p:spPr>
          <a:xfrm>
            <a:off x="632519" y="2924670"/>
            <a:ext cx="8505945" cy="571503"/>
          </a:xfrm>
        </p:spPr>
        <p:txBody>
          <a:bodyPr/>
          <a:lstStyle/>
          <a:p>
            <a:pPr algn="ctr"/>
            <a:r>
              <a:rPr lang="en-US" sz="3200" cap="none">
                <a:solidFill>
                  <a:schemeClr val="tx1"/>
                </a:solidFill>
                <a:latin typeface="+mn-lt"/>
                <a:ea typeface="+mn-ea"/>
                <a:cs typeface="+mn-cs"/>
              </a:rPr>
              <a:t>Class 2DC2DD Group</a:t>
            </a:r>
            <a:r>
              <a:rPr kumimoji="0" lang="en-US" sz="3200" b="0" i="0" u="none" strike="noStrike" kern="1200" cap="none" spc="0" normalizeH="0" baseline="0" noProof="0">
                <a:ln>
                  <a:noFill/>
                </a:ln>
                <a:solidFill>
                  <a:schemeClr val="tx1"/>
                </a:solidFill>
                <a:effectLst/>
                <a:uLnTx/>
                <a:uFillTx/>
                <a:latin typeface="+mn-lt"/>
                <a:ea typeface="+mn-ea"/>
                <a:cs typeface="+mn-cs"/>
              </a:rPr>
              <a:t> 41 </a:t>
            </a:r>
            <a:r>
              <a:rPr kumimoji="0" lang="en-US" sz="3200" b="1" i="0" u="none" strike="noStrike" kern="1200" cap="none" spc="0" normalizeH="0" baseline="0" noProof="0">
                <a:ln>
                  <a:noFill/>
                </a:ln>
                <a:solidFill>
                  <a:schemeClr val="tx1"/>
                </a:solidFill>
                <a:effectLst/>
                <a:uLnTx/>
                <a:uFillTx/>
                <a:latin typeface="+mn-lt"/>
                <a:ea typeface="+mn-ea"/>
                <a:cs typeface="+mn-cs"/>
              </a:rPr>
              <a:t>SPRINT </a:t>
            </a:r>
            <a:r>
              <a:rPr lang="en-US" sz="3200" b="1" kern="1200">
                <a:solidFill>
                  <a:schemeClr val="tx1"/>
                </a:solidFill>
                <a:latin typeface="+mn-lt"/>
                <a:ea typeface="+mn-ea"/>
                <a:cs typeface="+mn-cs"/>
              </a:rPr>
              <a:t>3</a:t>
            </a:r>
            <a:endParaRPr lang="en-US" sz="3200" b="1">
              <a:solidFill>
                <a:schemeClr val="tx1"/>
              </a:solidFill>
            </a:endParaRPr>
          </a:p>
        </p:txBody>
      </p:sp>
      <p:sp>
        <p:nvSpPr>
          <p:cNvPr id="4" name="Título 2">
            <a:extLst>
              <a:ext uri="{FF2B5EF4-FFF2-40B4-BE49-F238E27FC236}">
                <a16:creationId xmlns:a16="http://schemas.microsoft.com/office/drawing/2014/main" id="{DB1D8FD1-20D5-4B6F-506E-F430DA26CEBA}"/>
              </a:ext>
            </a:extLst>
          </p:cNvPr>
          <p:cNvSpPr txBox="1">
            <a:spLocks/>
          </p:cNvSpPr>
          <p:nvPr/>
        </p:nvSpPr>
        <p:spPr>
          <a:xfrm>
            <a:off x="414000" y="2123855"/>
            <a:ext cx="8182338" cy="571503"/>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3200" kern="0">
                <a:solidFill>
                  <a:schemeClr val="tx1"/>
                </a:solidFill>
                <a:latin typeface="+mn-lt"/>
                <a:ea typeface="+mn-ea"/>
                <a:cs typeface="+mn-cs"/>
              </a:rPr>
              <a:t>LAPR3 2024_2025</a:t>
            </a:r>
            <a:endParaRPr lang="en-US" sz="3200" kern="0">
              <a:solidFill>
                <a:schemeClr val="tx1"/>
              </a:solidFill>
            </a:endParaRPr>
          </a:p>
        </p:txBody>
      </p:sp>
      <p:graphicFrame>
        <p:nvGraphicFramePr>
          <p:cNvPr id="5" name="Tabela 4">
            <a:extLst>
              <a:ext uri="{FF2B5EF4-FFF2-40B4-BE49-F238E27FC236}">
                <a16:creationId xmlns:a16="http://schemas.microsoft.com/office/drawing/2014/main" id="{A7A502EE-944E-4A2F-52C8-1234A7F9536C}"/>
              </a:ext>
            </a:extLst>
          </p:cNvPr>
          <p:cNvGraphicFramePr>
            <a:graphicFrameLocks noGrp="1"/>
          </p:cNvGraphicFramePr>
          <p:nvPr/>
        </p:nvGraphicFramePr>
        <p:xfrm>
          <a:off x="1261610" y="4369950"/>
          <a:ext cx="7382780" cy="2301702"/>
        </p:xfrm>
        <a:graphic>
          <a:graphicData uri="http://schemas.openxmlformats.org/drawingml/2006/table">
            <a:tbl>
              <a:tblPr firstRow="1" bandRow="1">
                <a:tableStyleId>{93296810-A885-4BE3-A3E7-6D5BEEA58F35}</a:tableStyleId>
              </a:tblPr>
              <a:tblGrid>
                <a:gridCol w="1845695">
                  <a:extLst>
                    <a:ext uri="{9D8B030D-6E8A-4147-A177-3AD203B41FA5}">
                      <a16:colId xmlns:a16="http://schemas.microsoft.com/office/drawing/2014/main" val="1786404924"/>
                    </a:ext>
                  </a:extLst>
                </a:gridCol>
                <a:gridCol w="1845695">
                  <a:extLst>
                    <a:ext uri="{9D8B030D-6E8A-4147-A177-3AD203B41FA5}">
                      <a16:colId xmlns:a16="http://schemas.microsoft.com/office/drawing/2014/main" val="3388003712"/>
                    </a:ext>
                  </a:extLst>
                </a:gridCol>
                <a:gridCol w="1845695">
                  <a:extLst>
                    <a:ext uri="{9D8B030D-6E8A-4147-A177-3AD203B41FA5}">
                      <a16:colId xmlns:a16="http://schemas.microsoft.com/office/drawing/2014/main" val="3217887647"/>
                    </a:ext>
                  </a:extLst>
                </a:gridCol>
                <a:gridCol w="1845695">
                  <a:extLst>
                    <a:ext uri="{9D8B030D-6E8A-4147-A177-3AD203B41FA5}">
                      <a16:colId xmlns:a16="http://schemas.microsoft.com/office/drawing/2014/main" val="2465101990"/>
                    </a:ext>
                  </a:extLst>
                </a:gridCol>
              </a:tblGrid>
              <a:tr h="540060">
                <a:tc>
                  <a:txBody>
                    <a:bodyPr/>
                    <a:lstStyle/>
                    <a:p>
                      <a:pPr algn="ctr"/>
                      <a:r>
                        <a:rPr lang="pt-PT"/>
                        <a:t>Igor Coutinho </a:t>
                      </a:r>
                    </a:p>
                    <a:p>
                      <a:pPr algn="ctr"/>
                      <a:r>
                        <a:rPr lang="pt-PT"/>
                        <a:t>(1230543)</a:t>
                      </a:r>
                    </a:p>
                  </a:txBody>
                  <a:tcPr/>
                </a:tc>
                <a:tc>
                  <a:txBody>
                    <a:bodyPr/>
                    <a:lstStyle/>
                    <a:p>
                      <a:pPr algn="ctr"/>
                      <a:r>
                        <a:rPr lang="pt-PT"/>
                        <a:t>Daniel Silva</a:t>
                      </a:r>
                    </a:p>
                    <a:p>
                      <a:pPr algn="ctr"/>
                      <a:r>
                        <a:rPr lang="pt-PT"/>
                        <a:t>(1231046)</a:t>
                      </a:r>
                    </a:p>
                  </a:txBody>
                  <a:tcPr/>
                </a:tc>
                <a:tc>
                  <a:txBody>
                    <a:bodyPr/>
                    <a:lstStyle/>
                    <a:p>
                      <a:pPr algn="ctr"/>
                      <a:r>
                        <a:rPr lang="pt-PT"/>
                        <a:t>Rafael Barbosa</a:t>
                      </a:r>
                    </a:p>
                    <a:p>
                      <a:pPr algn="ctr"/>
                      <a:r>
                        <a:rPr lang="pt-PT"/>
                        <a:t>(1230544)</a:t>
                      </a:r>
                    </a:p>
                  </a:txBody>
                  <a:tcPr/>
                </a:tc>
                <a:tc>
                  <a:txBody>
                    <a:bodyPr/>
                    <a:lstStyle/>
                    <a:p>
                      <a:pPr algn="ctr"/>
                      <a:r>
                        <a:rPr lang="pt-PT"/>
                        <a:t>David Vieira</a:t>
                      </a:r>
                    </a:p>
                    <a:p>
                      <a:pPr algn="ctr"/>
                      <a:r>
                        <a:rPr lang="pt-PT"/>
                        <a:t>(1230487)</a:t>
                      </a:r>
                    </a:p>
                  </a:txBody>
                  <a:tcPr/>
                </a:tc>
                <a:extLst>
                  <a:ext uri="{0D108BD9-81ED-4DB2-BD59-A6C34878D82A}">
                    <a16:rowId xmlns:a16="http://schemas.microsoft.com/office/drawing/2014/main" val="2471333584"/>
                  </a:ext>
                </a:extLst>
              </a:tr>
              <a:tr h="1761642">
                <a:tc>
                  <a:txBody>
                    <a:bodyPr/>
                    <a:lstStyle/>
                    <a:p>
                      <a:pPr algn="ctr"/>
                      <a:endParaRPr lang="pt-PT"/>
                    </a:p>
                    <a:p>
                      <a:pPr algn="ctr"/>
                      <a:endParaRPr lang="pt-PT"/>
                    </a:p>
                  </a:txBody>
                  <a:tcPr>
                    <a:solidFill>
                      <a:schemeClr val="bg1">
                        <a:lumMod val="95000"/>
                      </a:schemeClr>
                    </a:solidFill>
                  </a:tcPr>
                </a:tc>
                <a:tc>
                  <a:txBody>
                    <a:bodyPr/>
                    <a:lstStyle/>
                    <a:p>
                      <a:endParaRPr lang="pt-PT"/>
                    </a:p>
                    <a:p>
                      <a:endParaRPr lang="pt-PT"/>
                    </a:p>
                  </a:txBody>
                  <a:tcPr>
                    <a:solidFill>
                      <a:schemeClr val="bg1">
                        <a:lumMod val="95000"/>
                      </a:schemeClr>
                    </a:solidFill>
                  </a:tcPr>
                </a:tc>
                <a:tc>
                  <a:txBody>
                    <a:bodyPr/>
                    <a:lstStyle/>
                    <a:p>
                      <a:endParaRPr lang="pt-PT"/>
                    </a:p>
                  </a:txBody>
                  <a:tcPr>
                    <a:solidFill>
                      <a:schemeClr val="bg1">
                        <a:lumMod val="95000"/>
                      </a:schemeClr>
                    </a:solidFill>
                  </a:tcPr>
                </a:tc>
                <a:tc>
                  <a:txBody>
                    <a:bodyPr/>
                    <a:lstStyle/>
                    <a:p>
                      <a:endParaRPr lang="pt-PT"/>
                    </a:p>
                  </a:txBody>
                  <a:tcPr>
                    <a:solidFill>
                      <a:schemeClr val="bg1">
                        <a:lumMod val="95000"/>
                      </a:schemeClr>
                    </a:solidFill>
                  </a:tcPr>
                </a:tc>
                <a:extLst>
                  <a:ext uri="{0D108BD9-81ED-4DB2-BD59-A6C34878D82A}">
                    <a16:rowId xmlns:a16="http://schemas.microsoft.com/office/drawing/2014/main" val="4095273831"/>
                  </a:ext>
                </a:extLst>
              </a:tr>
            </a:tbl>
          </a:graphicData>
        </a:graphic>
      </p:graphicFrame>
      <p:pic>
        <p:nvPicPr>
          <p:cNvPr id="7" name="Imagem 6" descr="Uma imagem com Cara humana, pessoa, sorrir, vestuário&#10;&#10;Descrição gerada automaticamente">
            <a:extLst>
              <a:ext uri="{FF2B5EF4-FFF2-40B4-BE49-F238E27FC236}">
                <a16:creationId xmlns:a16="http://schemas.microsoft.com/office/drawing/2014/main" id="{84F9900F-3FAF-B494-E073-D52E4113F6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2620" y="4997567"/>
            <a:ext cx="1350150" cy="1515234"/>
          </a:xfrm>
          <a:prstGeom prst="rect">
            <a:avLst/>
          </a:prstGeom>
        </p:spPr>
      </p:pic>
      <p:pic>
        <p:nvPicPr>
          <p:cNvPr id="9" name="Imagem 8" descr="Uma imagem com pessoa, Cara humana, céu, vestuário&#10;&#10;Descrição gerada automaticamente">
            <a:extLst>
              <a:ext uri="{FF2B5EF4-FFF2-40B4-BE49-F238E27FC236}">
                <a16:creationId xmlns:a16="http://schemas.microsoft.com/office/drawing/2014/main" id="{AC8256C8-C689-C48E-A357-957B9C4FC0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5725" y="5001552"/>
            <a:ext cx="1532260" cy="1515234"/>
          </a:xfrm>
          <a:prstGeom prst="rect">
            <a:avLst/>
          </a:prstGeom>
        </p:spPr>
      </p:pic>
      <p:pic>
        <p:nvPicPr>
          <p:cNvPr id="6" name="Imagem 5" descr="Uma imagem com pessoa, Cara humana, homem, sorrir&#10;&#10;Descrição gerada automaticamente">
            <a:extLst>
              <a:ext uri="{FF2B5EF4-FFF2-40B4-BE49-F238E27FC236}">
                <a16:creationId xmlns:a16="http://schemas.microsoft.com/office/drawing/2014/main" id="{EE0AD0D9-0B3B-3618-A94A-FED6F5CEAC6D}"/>
              </a:ext>
            </a:extLst>
          </p:cNvPr>
          <p:cNvPicPr>
            <a:picLocks noChangeAspect="1"/>
          </p:cNvPicPr>
          <p:nvPr/>
        </p:nvPicPr>
        <p:blipFill>
          <a:blip r:embed="rId4"/>
          <a:stretch>
            <a:fillRect/>
          </a:stretch>
        </p:blipFill>
        <p:spPr>
          <a:xfrm>
            <a:off x="5090743" y="5004523"/>
            <a:ext cx="1566801" cy="1509809"/>
          </a:xfrm>
          <a:prstGeom prst="rect">
            <a:avLst/>
          </a:prstGeom>
        </p:spPr>
      </p:pic>
      <p:pic>
        <p:nvPicPr>
          <p:cNvPr id="12" name="Imagem 11" descr="Uma imagem com Cara humana, pessoa, homem, vestuário&#10;&#10;Descrição gerada automaticamente">
            <a:extLst>
              <a:ext uri="{FF2B5EF4-FFF2-40B4-BE49-F238E27FC236}">
                <a16:creationId xmlns:a16="http://schemas.microsoft.com/office/drawing/2014/main" id="{CC50ADA2-BB06-3682-45E0-2A9300C8188A}"/>
              </a:ext>
            </a:extLst>
          </p:cNvPr>
          <p:cNvPicPr>
            <a:picLocks noChangeAspect="1"/>
          </p:cNvPicPr>
          <p:nvPr/>
        </p:nvPicPr>
        <p:blipFill>
          <a:blip r:embed="rId5"/>
          <a:srcRect l="3232" t="8543" r="1818" b="87"/>
          <a:stretch/>
        </p:blipFill>
        <p:spPr>
          <a:xfrm>
            <a:off x="7039035" y="5004237"/>
            <a:ext cx="1361485" cy="1515985"/>
          </a:xfrm>
          <a:prstGeom prst="rect">
            <a:avLst/>
          </a:prstGeom>
        </p:spPr>
      </p:pic>
    </p:spTree>
    <p:extLst>
      <p:ext uri="{BB962C8B-B14F-4D97-AF65-F5344CB8AC3E}">
        <p14:creationId xmlns:p14="http://schemas.microsoft.com/office/powerpoint/2010/main" val="412884011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B96577C-34ED-48A2-A7FD-C6822D87959C}"/>
              </a:ext>
            </a:extLst>
          </p:cNvPr>
          <p:cNvSpPr>
            <a:spLocks noGrp="1"/>
          </p:cNvSpPr>
          <p:nvPr>
            <p:ph type="title"/>
          </p:nvPr>
        </p:nvSpPr>
        <p:spPr/>
        <p:txBody>
          <a:bodyPr/>
          <a:lstStyle/>
          <a:p>
            <a:r>
              <a:rPr lang="en-US" sz="3200">
                <a:solidFill>
                  <a:schemeClr val="tx1"/>
                </a:solidFill>
              </a:rPr>
              <a:t>Issues / Assumptions / unanswered questions</a:t>
            </a:r>
          </a:p>
        </p:txBody>
      </p:sp>
      <p:graphicFrame>
        <p:nvGraphicFramePr>
          <p:cNvPr id="3" name="Tabela 2">
            <a:extLst>
              <a:ext uri="{FF2B5EF4-FFF2-40B4-BE49-F238E27FC236}">
                <a16:creationId xmlns:a16="http://schemas.microsoft.com/office/drawing/2014/main" id="{2765780B-B941-BB03-F491-AFEFC4822F45}"/>
              </a:ext>
            </a:extLst>
          </p:cNvPr>
          <p:cNvGraphicFramePr>
            <a:graphicFrameLocks noGrp="1"/>
          </p:cNvGraphicFramePr>
          <p:nvPr>
            <p:extLst>
              <p:ext uri="{D42A27DB-BD31-4B8C-83A1-F6EECF244321}">
                <p14:modId xmlns:p14="http://schemas.microsoft.com/office/powerpoint/2010/main" val="1910896376"/>
              </p:ext>
            </p:extLst>
          </p:nvPr>
        </p:nvGraphicFramePr>
        <p:xfrm>
          <a:off x="414000" y="1673805"/>
          <a:ext cx="9129510" cy="4724400"/>
        </p:xfrm>
        <a:graphic>
          <a:graphicData uri="http://schemas.openxmlformats.org/drawingml/2006/table">
            <a:tbl>
              <a:tblPr firstRow="1" bandRow="1">
                <a:tableStyleId>{912C8C85-51F0-491E-9774-3900AFEF0FD7}</a:tableStyleId>
              </a:tblPr>
              <a:tblGrid>
                <a:gridCol w="413395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530170">
                  <a:extLst>
                    <a:ext uri="{9D8B030D-6E8A-4147-A177-3AD203B41FA5}">
                      <a16:colId xmlns:a16="http://schemas.microsoft.com/office/drawing/2014/main" val="1777303491"/>
                    </a:ext>
                  </a:extLst>
                </a:gridCol>
                <a:gridCol w="1890210">
                  <a:extLst>
                    <a:ext uri="{9D8B030D-6E8A-4147-A177-3AD203B41FA5}">
                      <a16:colId xmlns:a16="http://schemas.microsoft.com/office/drawing/2014/main" val="2634392098"/>
                    </a:ext>
                  </a:extLst>
                </a:gridCol>
              </a:tblGrid>
              <a:tr h="480361">
                <a:tc>
                  <a:txBody>
                    <a:bodyPr/>
                    <a:lstStyle/>
                    <a:p>
                      <a:r>
                        <a:rPr lang="en-US" sz="1200" b="1" i="0" u="none" strike="noStrike" cap="none" noProof="0">
                          <a:solidFill>
                            <a:schemeClr val="bg1"/>
                          </a:solidFill>
                          <a:latin typeface="+mn-lt"/>
                          <a:ea typeface="+mn-ea"/>
                          <a:cs typeface="+mn-cs"/>
                          <a:sym typeface="Aria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a:t>Responsible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Date / 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Related issue / </a:t>
                      </a:r>
                    </a:p>
                    <a:p>
                      <a:pPr algn="ctr"/>
                      <a:r>
                        <a:rPr lang="en-US" noProof="0"/>
                        <a:t>item in 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1073748">
                <a:tc>
                  <a:txBody>
                    <a:bodyPr/>
                    <a:lstStyle/>
                    <a:p>
                      <a:pPr lvl="0">
                        <a:buNone/>
                      </a:pPr>
                      <a:r>
                        <a:rPr lang="pt-PT" sz="1400" b="0" i="0" u="none" strike="noStrike" noProof="0">
                          <a:latin typeface="Arial"/>
                        </a:rPr>
                        <a:t>The start of sprint 3 proved to be late due to the fact that the statement had not yet been made available, a situation is reflected in the Burndown Chart as in the first few days the line of reality is not at all aligned with the ideal.</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noProof="0">
                          <a:solidFill>
                            <a:srgbClr val="000000"/>
                          </a:solidFill>
                          <a:latin typeface="Arial"/>
                        </a:rPr>
                        <a:t>Whole Group</a:t>
                      </a:r>
                      <a:endParaRPr lang="pt-PT"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Sprint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1073748">
                <a:tc>
                  <a:txBody>
                    <a:bodyPr/>
                    <a:lstStyle/>
                    <a:p>
                      <a:pPr lvl="0">
                        <a:buNone/>
                      </a:pPr>
                      <a:r>
                        <a:rPr lang="pt-PT" sz="1400" b="0" i="0" u="none" strike="noStrike" noProof="0">
                          <a:latin typeface="Arial"/>
                        </a:rPr>
                        <a:t>We had problems with the Arduino made available to our group as it had defects, and this intensified due to the fact that the technical office and teachers took several days to respond to our attempts to contact them.</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noProof="0">
                          <a:latin typeface="Arial"/>
                        </a:rPr>
                        <a:t>Whole Group</a:t>
                      </a:r>
                      <a:endParaRPr lang="pt-PT"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noProof="0">
                          <a:solidFill>
                            <a:srgbClr val="000000"/>
                          </a:solidFill>
                          <a:latin typeface="Arial"/>
                        </a:rPr>
                        <a:t>Sprint 3</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noProof="0">
                          <a:latin typeface="Arial"/>
                        </a:rPr>
                        <a:t>All USAC and USFA03</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875952">
                <a:tc>
                  <a:txBody>
                    <a:bodyPr/>
                    <a:lstStyle/>
                    <a:p>
                      <a:pPr lvl="0">
                        <a:buNone/>
                      </a:pPr>
                      <a:endParaRPr lang="pt-PT"/>
                    </a:p>
                    <a:p>
                      <a:pPr lvl="0">
                        <a:buNone/>
                      </a:pPr>
                      <a:endParaRPr lang="pt-PT"/>
                    </a:p>
                    <a:p>
                      <a:pPr lvl="0">
                        <a:buNone/>
                      </a:pPr>
                      <a:endParaRPr lang="pt-PT"/>
                    </a:p>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875952">
                <a:tc>
                  <a:txBody>
                    <a:bodyPr/>
                    <a:lstStyle/>
                    <a:p>
                      <a:pPr lvl="0">
                        <a:buNone/>
                      </a:pPr>
                      <a:endParaRPr lang="pt-PT"/>
                    </a:p>
                    <a:p>
                      <a:pPr lvl="0">
                        <a:buNone/>
                      </a:pPr>
                      <a:endParaRPr lang="pt-PT"/>
                    </a:p>
                    <a:p>
                      <a:pPr lvl="0">
                        <a:buNone/>
                      </a:pPr>
                      <a:endParaRPr lang="pt-PT"/>
                    </a:p>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bl>
          </a:graphicData>
        </a:graphic>
      </p:graphicFrame>
    </p:spTree>
    <p:extLst>
      <p:ext uri="{BB962C8B-B14F-4D97-AF65-F5344CB8AC3E}">
        <p14:creationId xmlns:p14="http://schemas.microsoft.com/office/powerpoint/2010/main" val="374533615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329E7-3FFD-D203-2288-6373118FC011}"/>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94485DCF-CD7D-9487-0175-274A08E056DE}"/>
              </a:ext>
            </a:extLst>
          </p:cNvPr>
          <p:cNvSpPr>
            <a:spLocks noGrp="1"/>
          </p:cNvSpPr>
          <p:nvPr>
            <p:ph type="title"/>
          </p:nvPr>
        </p:nvSpPr>
        <p:spPr>
          <a:xfrm>
            <a:off x="431400" y="879459"/>
            <a:ext cx="9043200" cy="571503"/>
          </a:xfrm>
        </p:spPr>
        <p:txBody>
          <a:bodyPr/>
          <a:lstStyle/>
          <a:p>
            <a:r>
              <a:rPr lang="en-US" sz="3200" cap="none">
                <a:solidFill>
                  <a:schemeClr val="tx1"/>
                </a:solidFill>
              </a:rPr>
              <a:t>Daily Meetings</a:t>
            </a:r>
            <a:endParaRPr lang="en-US" sz="3200" cap="none"/>
          </a:p>
        </p:txBody>
      </p:sp>
      <p:graphicFrame>
        <p:nvGraphicFramePr>
          <p:cNvPr id="3" name="Tabela 2">
            <a:extLst>
              <a:ext uri="{FF2B5EF4-FFF2-40B4-BE49-F238E27FC236}">
                <a16:creationId xmlns:a16="http://schemas.microsoft.com/office/drawing/2014/main" id="{9A760796-9F6B-C0FD-165B-0762CD07EBDE}"/>
              </a:ext>
            </a:extLst>
          </p:cNvPr>
          <p:cNvGraphicFramePr>
            <a:graphicFrameLocks noGrp="1"/>
          </p:cNvGraphicFramePr>
          <p:nvPr>
            <p:extLst>
              <p:ext uri="{D42A27DB-BD31-4B8C-83A1-F6EECF244321}">
                <p14:modId xmlns:p14="http://schemas.microsoft.com/office/powerpoint/2010/main" val="4277205296"/>
              </p:ext>
            </p:extLst>
          </p:nvPr>
        </p:nvGraphicFramePr>
        <p:xfrm>
          <a:off x="973310" y="1443117"/>
          <a:ext cx="7959380" cy="4876800"/>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tblGrid>
              <a:tr h="296810">
                <a:tc>
                  <a:txBody>
                    <a:bodyPr/>
                    <a:lstStyle/>
                    <a:p>
                      <a:r>
                        <a:rPr lang="en-US" sz="1200" noProof="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a:t>Place / duration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a:t>Daniel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a:t>David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a:t>Igor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a:t>Rafael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296810">
                <a:tc>
                  <a:txBody>
                    <a:bodyPr/>
                    <a:lstStyle/>
                    <a:p>
                      <a:pPr lvl="0">
                        <a:buNone/>
                      </a:pPr>
                      <a:r>
                        <a:rPr lang="pt-PT"/>
                        <a:t>02/12/2024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10min,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296810">
                <a:tc>
                  <a:txBody>
                    <a:bodyPr/>
                    <a:lstStyle/>
                    <a:p>
                      <a:pPr lvl="0">
                        <a:buNone/>
                      </a:pPr>
                      <a:r>
                        <a:rPr lang="pt-PT"/>
                        <a:t>04/12/2024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10min,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296810">
                <a:tc>
                  <a:txBody>
                    <a:bodyPr/>
                    <a:lstStyle/>
                    <a:p>
                      <a:pPr lvl="0">
                        <a:buNone/>
                      </a:pPr>
                      <a:r>
                        <a:rPr lang="pt-PT"/>
                        <a:t>06/12/2024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15min,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296810">
                <a:tc>
                  <a:txBody>
                    <a:bodyPr/>
                    <a:lstStyle/>
                    <a:p>
                      <a:pPr lvl="0" defTabSz="914400">
                        <a:buNone/>
                        <a:tabLst/>
                        <a:defRPr/>
                      </a:pPr>
                      <a:r>
                        <a:rPr lang="pt-PT" sz="1400" b="0" i="0" u="none" strike="noStrike" noProof="0">
                          <a:solidFill>
                            <a:srgbClr val="000000"/>
                          </a:solidFill>
                          <a:latin typeface="Arial"/>
                        </a:rPr>
                        <a:t>09/12/2024</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10min,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296810">
                <a:tc>
                  <a:txBody>
                    <a:bodyPr/>
                    <a:lstStyle/>
                    <a:p>
                      <a:pPr lvl="0" defTabSz="914400">
                        <a:buNone/>
                        <a:tabLst/>
                        <a:defRPr/>
                      </a:pPr>
                      <a:r>
                        <a:rPr lang="pt-PT" sz="1400" b="0" i="0" u="none" strike="noStrike" noProof="0">
                          <a:solidFill>
                            <a:srgbClr val="000000"/>
                          </a:solidFill>
                          <a:latin typeface="Arial"/>
                        </a:rPr>
                        <a:t>11/12/2024</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15min, ISEP</a:t>
                      </a:r>
                      <a:endParaRPr lang="pt-PT" sz="1400" b="0" i="0" u="none" strike="noStrike" noProof="0">
                        <a:solidFill>
                          <a:srgbClr val="000000"/>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296810">
                <a:tc>
                  <a:txBody>
                    <a:bodyPr/>
                    <a:lstStyle/>
                    <a:p>
                      <a:pPr lvl="0" defTabSz="914400">
                        <a:buNone/>
                        <a:tabLst/>
                        <a:defRPr/>
                      </a:pPr>
                      <a:r>
                        <a:rPr lang="pt-PT" sz="1400" b="0" i="0" u="none" strike="noStrike" noProof="0">
                          <a:solidFill>
                            <a:srgbClr val="000000"/>
                          </a:solidFill>
                          <a:latin typeface="Arial"/>
                        </a:rPr>
                        <a:t>13/12/2024</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10min,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296810">
                <a:tc>
                  <a:txBody>
                    <a:bodyPr/>
                    <a:lstStyle/>
                    <a:p>
                      <a:pPr lvl="0" defTabSz="914400">
                        <a:buNone/>
                        <a:tabLst/>
                        <a:defRPr/>
                      </a:pPr>
                      <a:r>
                        <a:rPr lang="pt-PT" sz="1400" b="0" i="0" u="none" strike="noStrike" noProof="0">
                          <a:solidFill>
                            <a:srgbClr val="000000"/>
                          </a:solidFill>
                          <a:latin typeface="Arial"/>
                        </a:rPr>
                        <a:t>16/12/2024</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20 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r h="296810">
                <a:tc>
                  <a:txBody>
                    <a:bodyPr/>
                    <a:lstStyle/>
                    <a:p>
                      <a:pPr lvl="0" defTabSz="914400">
                        <a:buNone/>
                        <a:tabLst/>
                        <a:defRPr/>
                      </a:pPr>
                      <a:r>
                        <a:rPr lang="pt-PT" sz="1400" b="0" i="0" u="none" strike="noStrike" noProof="0">
                          <a:solidFill>
                            <a:srgbClr val="000000"/>
                          </a:solidFill>
                          <a:latin typeface="Arial"/>
                        </a:rPr>
                        <a:t>18/12/2024</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 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297309"/>
                  </a:ext>
                </a:extLst>
              </a:tr>
              <a:tr h="296810">
                <a:tc>
                  <a:txBody>
                    <a:bodyPr/>
                    <a:lstStyle/>
                    <a:p>
                      <a:pPr lvl="0" defTabSz="914400">
                        <a:buNone/>
                        <a:tabLst/>
                        <a:defRPr/>
                      </a:pPr>
                      <a:r>
                        <a:rPr lang="pt-PT" sz="1400" b="0" i="0" u="none" strike="noStrike" noProof="0">
                          <a:solidFill>
                            <a:srgbClr val="000000"/>
                          </a:solidFill>
                          <a:latin typeface="Arial"/>
                        </a:rPr>
                        <a:t>20/12/2024</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10 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9410877"/>
                  </a:ext>
                </a:extLst>
              </a:tr>
              <a:tr h="296810">
                <a:tc>
                  <a:txBody>
                    <a:bodyPr/>
                    <a:lstStyle/>
                    <a:p>
                      <a:pPr lvl="0" defTabSz="914400">
                        <a:buNone/>
                        <a:tabLst/>
                        <a:defRPr/>
                      </a:pPr>
                      <a:r>
                        <a:rPr lang="pt-PT" sz="1400" b="0" i="0" u="none" strike="noStrike" noProof="0">
                          <a:solidFill>
                            <a:srgbClr val="000000"/>
                          </a:solidFill>
                          <a:latin typeface="Arial"/>
                        </a:rPr>
                        <a:t>22/12/2024</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 min, </a:t>
                      </a:r>
                      <a:r>
                        <a:rPr lang="pt-PT" sz="1400" b="0" i="0" u="none" strike="noStrike" noProof="0">
                          <a:solidFill>
                            <a:srgbClr val="000000"/>
                          </a:solidFill>
                          <a:latin typeface="Arial"/>
                        </a:rPr>
                        <a:t>Discord</a:t>
                      </a:r>
                      <a:endParaRPr lang="pt-PT"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03722"/>
                  </a:ext>
                </a:extLst>
              </a:tr>
              <a:tr h="296810">
                <a:tc>
                  <a:txBody>
                    <a:bodyPr/>
                    <a:lstStyle/>
                    <a:p>
                      <a:pPr lvl="0" defTabSz="914400">
                        <a:buNone/>
                        <a:tabLst/>
                        <a:defRPr/>
                      </a:pPr>
                      <a:r>
                        <a:rPr lang="pt-PT" sz="1400" b="0" i="0" u="none" strike="noStrike" noProof="0">
                          <a:solidFill>
                            <a:srgbClr val="000000"/>
                          </a:solidFill>
                          <a:latin typeface="Arial"/>
                        </a:rPr>
                        <a:t>27/12/2024</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 min, </a:t>
                      </a:r>
                      <a:r>
                        <a:rPr lang="pt-PT" sz="1400" b="0" i="0" u="none" strike="noStrike" noProof="0">
                          <a:solidFill>
                            <a:srgbClr val="000000"/>
                          </a:solidFill>
                          <a:latin typeface="Arial"/>
                        </a:rPr>
                        <a:t>Discord</a:t>
                      </a:r>
                      <a:endParaRPr lang="pt-PT"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732396"/>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29/12/2024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 min, </a:t>
                      </a:r>
                      <a:r>
                        <a:rPr lang="pt-PT" sz="1400" b="0" i="0" u="none" strike="noStrike" noProof="0">
                          <a:solidFill>
                            <a:srgbClr val="000000"/>
                          </a:solidFill>
                          <a:latin typeface="Arial"/>
                        </a:rPr>
                        <a:t>Discord</a:t>
                      </a:r>
                      <a:endParaRPr lang="pt-PT" sz="1400" b="0" i="0" u="none" strike="noStrike" noProof="0" err="1">
                        <a:solidFill>
                          <a:srgbClr val="000000"/>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771068"/>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02/01/2025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10 min, </a:t>
                      </a:r>
                      <a:r>
                        <a:rPr lang="pt-PT" sz="1400" b="0" i="0" u="none" strike="noStrike" noProof="0">
                          <a:solidFill>
                            <a:srgbClr val="000000"/>
                          </a:solidFill>
                          <a:latin typeface="Arial"/>
                        </a:rPr>
                        <a:t>Discord</a:t>
                      </a:r>
                      <a:endParaRPr lang="pt-PT"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6333225"/>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03/01/2025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 min, </a:t>
                      </a:r>
                      <a:r>
                        <a:rPr lang="pt-PT" sz="1400" b="0" i="0" u="none" strike="noStrike" noProof="0">
                          <a:solidFill>
                            <a:srgbClr val="000000"/>
                          </a:solidFill>
                          <a:latin typeface="Arial"/>
                        </a:rPr>
                        <a:t>Discord</a:t>
                      </a:r>
                      <a:endParaRPr lang="pt-PT"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429750"/>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04/01/2025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20 min, Discord</a:t>
                      </a:r>
                      <a:endParaRPr lang="pt-PT"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433199"/>
                  </a:ext>
                </a:extLst>
              </a:tr>
            </a:tbl>
          </a:graphicData>
        </a:graphic>
      </p:graphicFrame>
    </p:spTree>
    <p:extLst>
      <p:ext uri="{BB962C8B-B14F-4D97-AF65-F5344CB8AC3E}">
        <p14:creationId xmlns:p14="http://schemas.microsoft.com/office/powerpoint/2010/main" val="79052080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CB12B-83CD-A79C-40AB-A4F8FFB78E66}"/>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2D3FC9-4165-9BE5-544E-277A081AC66F}"/>
              </a:ext>
            </a:extLst>
          </p:cNvPr>
          <p:cNvSpPr>
            <a:spLocks noGrp="1"/>
          </p:cNvSpPr>
          <p:nvPr>
            <p:ph type="title"/>
          </p:nvPr>
        </p:nvSpPr>
        <p:spPr/>
        <p:txBody>
          <a:bodyPr/>
          <a:lstStyle/>
          <a:p>
            <a:r>
              <a:rPr lang="en-US" sz="3200">
                <a:solidFill>
                  <a:schemeClr val="tx1"/>
                </a:solidFill>
              </a:rPr>
              <a:t>LLM</a:t>
            </a:r>
            <a:r>
              <a:rPr lang="en-US" sz="3200" cap="none">
                <a:solidFill>
                  <a:schemeClr val="tx1"/>
                </a:solidFill>
              </a:rPr>
              <a:t> assessment (</a:t>
            </a:r>
            <a:r>
              <a:rPr lang="en-US" sz="3200" cap="none" err="1">
                <a:solidFill>
                  <a:schemeClr val="tx1"/>
                </a:solidFill>
              </a:rPr>
              <a:t>Copylot</a:t>
            </a:r>
            <a:r>
              <a:rPr lang="en-US" sz="3200" cap="none">
                <a:solidFill>
                  <a:schemeClr val="tx1"/>
                </a:solidFill>
              </a:rPr>
              <a:t>)</a:t>
            </a:r>
            <a:endParaRPr lang="en-US" sz="3200" cap="none"/>
          </a:p>
        </p:txBody>
      </p:sp>
      <p:sp>
        <p:nvSpPr>
          <p:cNvPr id="2" name="Título 4">
            <a:extLst>
              <a:ext uri="{FF2B5EF4-FFF2-40B4-BE49-F238E27FC236}">
                <a16:creationId xmlns:a16="http://schemas.microsoft.com/office/drawing/2014/main" id="{7856DF50-9E5E-4610-FEB2-C4A38022FCFD}"/>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a:solidFill>
                <a:schemeClr val="tx1"/>
              </a:solidFill>
            </a:endParaRPr>
          </a:p>
        </p:txBody>
      </p:sp>
      <p:graphicFrame>
        <p:nvGraphicFramePr>
          <p:cNvPr id="3" name="Tabela 2">
            <a:extLst>
              <a:ext uri="{FF2B5EF4-FFF2-40B4-BE49-F238E27FC236}">
                <a16:creationId xmlns:a16="http://schemas.microsoft.com/office/drawing/2014/main" id="{445BC3DA-3813-2401-3EFC-57852D37343E}"/>
              </a:ext>
            </a:extLst>
          </p:cNvPr>
          <p:cNvGraphicFramePr>
            <a:graphicFrameLocks noGrp="1"/>
          </p:cNvGraphicFramePr>
          <p:nvPr>
            <p:extLst>
              <p:ext uri="{D42A27DB-BD31-4B8C-83A1-F6EECF244321}">
                <p14:modId xmlns:p14="http://schemas.microsoft.com/office/powerpoint/2010/main" val="3978179372"/>
              </p:ext>
            </p:extLst>
          </p:nvPr>
        </p:nvGraphicFramePr>
        <p:xfrm>
          <a:off x="317485" y="1612501"/>
          <a:ext cx="9174514" cy="4790729"/>
        </p:xfrm>
        <a:graphic>
          <a:graphicData uri="http://schemas.openxmlformats.org/drawingml/2006/table">
            <a:tbl>
              <a:tblPr firstRow="1" firstCol="1" bandRow="1">
                <a:tableStyleId>{5940675A-B579-460E-94D1-54222C63F5DA}</a:tableStyleId>
              </a:tblPr>
              <a:tblGrid>
                <a:gridCol w="1758995">
                  <a:extLst>
                    <a:ext uri="{9D8B030D-6E8A-4147-A177-3AD203B41FA5}">
                      <a16:colId xmlns:a16="http://schemas.microsoft.com/office/drawing/2014/main" val="1522542378"/>
                    </a:ext>
                  </a:extLst>
                </a:gridCol>
                <a:gridCol w="1774532">
                  <a:extLst>
                    <a:ext uri="{9D8B030D-6E8A-4147-A177-3AD203B41FA5}">
                      <a16:colId xmlns:a16="http://schemas.microsoft.com/office/drawing/2014/main" val="243096510"/>
                    </a:ext>
                  </a:extLst>
                </a:gridCol>
                <a:gridCol w="2317123">
                  <a:extLst>
                    <a:ext uri="{9D8B030D-6E8A-4147-A177-3AD203B41FA5}">
                      <a16:colId xmlns:a16="http://schemas.microsoft.com/office/drawing/2014/main" val="1236004738"/>
                    </a:ext>
                  </a:extLst>
                </a:gridCol>
                <a:gridCol w="1575175">
                  <a:extLst>
                    <a:ext uri="{9D8B030D-6E8A-4147-A177-3AD203B41FA5}">
                      <a16:colId xmlns:a16="http://schemas.microsoft.com/office/drawing/2014/main" val="1394649953"/>
                    </a:ext>
                  </a:extLst>
                </a:gridCol>
                <a:gridCol w="1748689">
                  <a:extLst>
                    <a:ext uri="{9D8B030D-6E8A-4147-A177-3AD203B41FA5}">
                      <a16:colId xmlns:a16="http://schemas.microsoft.com/office/drawing/2014/main" val="1033662833"/>
                    </a:ext>
                  </a:extLst>
                </a:gridCol>
              </a:tblGrid>
              <a:tr h="1072535">
                <a:tc>
                  <a:txBody>
                    <a:bodyPr/>
                    <a:lstStyle/>
                    <a:p>
                      <a:pPr>
                        <a:lnSpc>
                          <a:spcPct val="107000"/>
                        </a:lnSpc>
                        <a:spcAft>
                          <a:spcPts val="800"/>
                        </a:spcAft>
                      </a:pPr>
                      <a:r>
                        <a:rPr lang="en-US" sz="1400" kern="100">
                          <a:solidFill>
                            <a:schemeClr val="tx1"/>
                          </a:solidFill>
                          <a:effectLst/>
                        </a:rPr>
                        <a:t> </a:t>
                      </a:r>
                      <a:endParaRPr lang="pt-PT" sz="14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solidFill>
                  </a:tcPr>
                </a:tc>
                <a:tc>
                  <a:txBody>
                    <a:bodyPr/>
                    <a:lstStyle/>
                    <a:p>
                      <a:pPr>
                        <a:lnSpc>
                          <a:spcPct val="107000"/>
                        </a:lnSpc>
                        <a:spcAft>
                          <a:spcPts val="800"/>
                        </a:spcAft>
                      </a:pPr>
                      <a:r>
                        <a:rPr lang="en-US" sz="1400" b="1" i="0" u="none" strike="noStrike" kern="100" cap="none">
                          <a:solidFill>
                            <a:schemeClr val="bg1"/>
                          </a:solidFill>
                          <a:effectLst/>
                          <a:latin typeface="+mn-lt"/>
                          <a:ea typeface="+mn-ea"/>
                          <a:cs typeface="+mn-cs"/>
                          <a:sym typeface="Arial"/>
                        </a:rPr>
                        <a:t>With daily meeting records</a:t>
                      </a:r>
                      <a:endParaRPr lang="pt-PT" sz="1400" b="1" i="0" u="none" strike="noStrike" kern="100" cap="none">
                        <a:solidFill>
                          <a:schemeClr val="bg1"/>
                        </a:solidFill>
                        <a:effectLst/>
                        <a:latin typeface="+mn-lt"/>
                        <a:ea typeface="+mn-ea"/>
                        <a:cs typeface="+mn-cs"/>
                        <a:sym typeface="Arial"/>
                      </a:endParaRPr>
                    </a:p>
                  </a:txBody>
                  <a:tcPr marL="68580" marR="68580" marT="0" marB="0">
                    <a:solidFill>
                      <a:schemeClr val="accent6"/>
                    </a:solidFill>
                  </a:tcPr>
                </a:tc>
                <a:tc>
                  <a:txBody>
                    <a:bodyPr/>
                    <a:lstStyle/>
                    <a:p>
                      <a:pPr algn="ctr">
                        <a:lnSpc>
                          <a:spcPct val="107000"/>
                        </a:lnSpc>
                        <a:spcAft>
                          <a:spcPts val="800"/>
                        </a:spcAft>
                      </a:pPr>
                      <a:r>
                        <a:rPr lang="en-US" sz="1400" b="1" i="0" u="none" strike="noStrike" kern="100" cap="none">
                          <a:solidFill>
                            <a:schemeClr val="bg1"/>
                          </a:solidFill>
                          <a:effectLst/>
                          <a:latin typeface="+mn-lt"/>
                          <a:ea typeface="+mn-ea"/>
                          <a:cs typeface="+mn-cs"/>
                          <a:sym typeface="Arial"/>
                        </a:rPr>
                        <a:t>With daily meeting records, status report and project assignment</a:t>
                      </a:r>
                      <a:endParaRPr lang="pt-PT" sz="1400" b="1" i="0" u="none" strike="noStrike" kern="100" cap="none">
                        <a:solidFill>
                          <a:schemeClr val="bg1"/>
                        </a:solidFill>
                        <a:effectLst/>
                        <a:latin typeface="+mn-lt"/>
                        <a:ea typeface="+mn-ea"/>
                        <a:cs typeface="+mn-cs"/>
                        <a:sym typeface="Arial"/>
                      </a:endParaRPr>
                    </a:p>
                  </a:txBody>
                  <a:tcPr marL="68580" marR="68580" marT="0" marB="0">
                    <a:solidFill>
                      <a:schemeClr val="accent6"/>
                    </a:solidFill>
                  </a:tcPr>
                </a:tc>
                <a:tc gridSpan="2">
                  <a:txBody>
                    <a:bodyPr/>
                    <a:lstStyle/>
                    <a:p>
                      <a:pPr>
                        <a:lnSpc>
                          <a:spcPct val="107000"/>
                        </a:lnSpc>
                        <a:spcAft>
                          <a:spcPts val="800"/>
                        </a:spcAft>
                      </a:pPr>
                      <a:r>
                        <a:rPr lang="en-US" sz="1400" kern="100">
                          <a:solidFill>
                            <a:schemeClr val="tx1"/>
                          </a:solidFill>
                          <a:effectLst/>
                        </a:rPr>
                        <a:t> </a:t>
                      </a:r>
                    </a:p>
                    <a:p>
                      <a:pPr>
                        <a:lnSpc>
                          <a:spcPct val="107000"/>
                        </a:lnSpc>
                        <a:spcAft>
                          <a:spcPts val="800"/>
                        </a:spcAft>
                      </a:pPr>
                      <a:r>
                        <a:rPr lang="en-US" sz="1400" kern="100">
                          <a:solidFill>
                            <a:schemeClr val="tx1"/>
                          </a:solidFill>
                          <a:effectLst/>
                        </a:rPr>
                        <a:t> </a:t>
                      </a:r>
                      <a:endParaRPr lang="pt-PT" sz="1400" kern="100">
                        <a:solidFill>
                          <a:schemeClr val="tx1"/>
                        </a:solidFill>
                        <a:effectLst/>
                        <a:latin typeface="Aptos" panose="020B0004020202020204" pitchFamily="34" charset="0"/>
                        <a:cs typeface="Times New Roman" panose="02020603050405020304" pitchFamily="18" charset="0"/>
                      </a:endParaRPr>
                    </a:p>
                  </a:txBody>
                  <a:tcPr marL="68580" marR="68580" marT="0" marB="0">
                    <a:solidFill>
                      <a:schemeClr val="accent6"/>
                    </a:solidFill>
                  </a:tcPr>
                </a:tc>
                <a:tc hMerge="1">
                  <a:txBody>
                    <a:bodyPr/>
                    <a:lstStyle/>
                    <a:p>
                      <a:endParaRPr lang="pt-PT"/>
                    </a:p>
                  </a:txBody>
                  <a:tcPr/>
                </a:tc>
                <a:extLst>
                  <a:ext uri="{0D108BD9-81ED-4DB2-BD59-A6C34878D82A}">
                    <a16:rowId xmlns:a16="http://schemas.microsoft.com/office/drawing/2014/main" val="1002570454"/>
                  </a:ext>
                </a:extLst>
              </a:tr>
              <a:tr h="665495">
                <a:tc>
                  <a:txBody>
                    <a:bodyPr/>
                    <a:lstStyle/>
                    <a:p>
                      <a:pPr>
                        <a:lnSpc>
                          <a:spcPct val="107000"/>
                        </a:lnSpc>
                        <a:spcAft>
                          <a:spcPts val="800"/>
                        </a:spcAft>
                      </a:pPr>
                      <a:r>
                        <a:rPr lang="en-US" sz="1400" b="1" kern="100">
                          <a:solidFill>
                            <a:schemeClr val="bg1"/>
                          </a:solidFill>
                          <a:effectLst/>
                        </a:rPr>
                        <a:t>LLM Evaluation</a:t>
                      </a:r>
                    </a:p>
                    <a:p>
                      <a:pPr>
                        <a:lnSpc>
                          <a:spcPct val="107000"/>
                        </a:lnSpc>
                        <a:spcAft>
                          <a:spcPts val="800"/>
                        </a:spcAft>
                      </a:pPr>
                      <a:r>
                        <a:rPr lang="en-US" sz="1400" b="1" kern="100">
                          <a:solidFill>
                            <a:schemeClr val="bg1"/>
                          </a:solidFill>
                          <a:effectLst/>
                        </a:rPr>
                        <a:t> (</a:t>
                      </a:r>
                      <a:r>
                        <a:rPr lang="en-US" sz="1600" b="1" u="none" strike="noStrike" cap="none">
                          <a:solidFill>
                            <a:schemeClr val="bg1"/>
                          </a:solidFill>
                          <a:sym typeface="Arial"/>
                        </a:rPr>
                        <a:t>0-10</a:t>
                      </a:r>
                      <a:r>
                        <a:rPr lang="en-US" sz="1400" b="1" kern="100">
                          <a:solidFill>
                            <a:schemeClr val="bg1"/>
                          </a:solidFill>
                          <a:effectLst/>
                        </a:rPr>
                        <a:t>):</a:t>
                      </a:r>
                      <a:endParaRPr lang="pt-PT" sz="14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n-US" sz="1400" kern="100">
                          <a:solidFill>
                            <a:schemeClr val="tx1"/>
                          </a:solidFill>
                          <a:effectLst/>
                        </a:rPr>
                        <a:t>9</a:t>
                      </a:r>
                      <a:endParaRPr lang="pt-PT" sz="14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R="0" algn="ctr" rtl="0">
                        <a:lnSpc>
                          <a:spcPct val="107000"/>
                        </a:lnSpc>
                        <a:spcBef>
                          <a:spcPts val="0"/>
                        </a:spcBef>
                        <a:spcAft>
                          <a:spcPts val="800"/>
                        </a:spcAft>
                        <a:buNone/>
                      </a:pPr>
                      <a:r>
                        <a:rPr lang="en-US" sz="1400" b="0" u="none" strike="noStrike" kern="100" cap="none">
                          <a:solidFill>
                            <a:schemeClr val="tx1"/>
                          </a:solidFill>
                          <a:effectLst/>
                          <a:sym typeface="Arial"/>
                        </a:rPr>
                        <a:t>9</a:t>
                      </a:r>
                      <a:endParaRPr lang="pt-PT" sz="1400" b="0" i="0" u="none" strike="noStrike" kern="100" cap="none">
                        <a:solidFill>
                          <a:schemeClr val="tx1"/>
                        </a:solidFill>
                        <a:effectLst/>
                        <a:latin typeface="+mn-lt"/>
                        <a:ea typeface="+mn-ea"/>
                        <a:cs typeface="+mn-cs"/>
                        <a:sym typeface="Arial"/>
                      </a:endParaRPr>
                    </a:p>
                  </a:txBody>
                  <a:tcPr marL="68580" marR="68580" marT="0" marB="0" anchor="ctr"/>
                </a:tc>
                <a:tc>
                  <a:txBody>
                    <a:bodyPr/>
                    <a:lstStyle/>
                    <a:p>
                      <a:pPr marR="0" algn="ctr" rtl="0">
                        <a:lnSpc>
                          <a:spcPct val="107000"/>
                        </a:lnSpc>
                        <a:spcBef>
                          <a:spcPts val="0"/>
                        </a:spcBef>
                        <a:spcAft>
                          <a:spcPts val="0"/>
                        </a:spcAft>
                        <a:buNone/>
                      </a:pPr>
                      <a:r>
                        <a:rPr lang="en-US" sz="1400" b="1" u="none" strike="noStrike" kern="100" cap="none">
                          <a:solidFill>
                            <a:schemeClr val="bg1"/>
                          </a:solidFill>
                          <a:effectLst/>
                          <a:sym typeface="Arial"/>
                        </a:rPr>
                        <a:t>Team Evaluation</a:t>
                      </a:r>
                    </a:p>
                    <a:p>
                      <a:pPr marR="0" algn="ctr" rtl="0">
                        <a:lnSpc>
                          <a:spcPct val="107000"/>
                        </a:lnSpc>
                        <a:spcBef>
                          <a:spcPts val="0"/>
                        </a:spcBef>
                        <a:spcAft>
                          <a:spcPts val="0"/>
                        </a:spcAft>
                        <a:buNone/>
                      </a:pPr>
                      <a:r>
                        <a:rPr lang="en-US" sz="1400" b="1" u="none" strike="noStrike" kern="100" cap="none">
                          <a:solidFill>
                            <a:schemeClr val="bg1"/>
                          </a:solidFill>
                          <a:effectLst/>
                          <a:sym typeface="Arial"/>
                        </a:rPr>
                        <a:t> (0-10):</a:t>
                      </a:r>
                      <a:endParaRPr lang="pt-PT" sz="1400" b="1" i="0" u="none" strike="noStrike" kern="100" cap="none">
                        <a:solidFill>
                          <a:schemeClr val="bg1"/>
                        </a:solidFill>
                        <a:effectLst/>
                        <a:latin typeface="+mn-lt"/>
                        <a:ea typeface="+mn-ea"/>
                        <a:cs typeface="+mn-cs"/>
                        <a:sym typeface="Arial"/>
                      </a:endParaRPr>
                    </a:p>
                  </a:txBody>
                  <a:tcPr marL="68580" marR="68580" marT="0" marB="0" anchor="ctr">
                    <a:solidFill>
                      <a:schemeClr val="accent6"/>
                    </a:solidFill>
                  </a:tcPr>
                </a:tc>
                <a:tc>
                  <a:txBody>
                    <a:bodyPr/>
                    <a:lstStyle/>
                    <a:p>
                      <a:pPr marR="0" algn="ctr" rtl="0">
                        <a:lnSpc>
                          <a:spcPct val="107000"/>
                        </a:lnSpc>
                        <a:spcBef>
                          <a:spcPts val="0"/>
                        </a:spcBef>
                        <a:spcAft>
                          <a:spcPts val="0"/>
                        </a:spcAft>
                        <a:buNone/>
                      </a:pPr>
                      <a:r>
                        <a:rPr lang="en-US" sz="1400" kern="100">
                          <a:solidFill>
                            <a:schemeClr val="tx1"/>
                          </a:solidFill>
                          <a:effectLst/>
                        </a:rPr>
                        <a:t>9 </a:t>
                      </a:r>
                      <a:endParaRPr lang="pt-PT" sz="1400" b="1" i="0" u="none" strike="noStrike" kern="100" cap="none">
                        <a:solidFill>
                          <a:schemeClr val="bg1"/>
                        </a:solidFill>
                        <a:effectLst/>
                        <a:latin typeface="+mn-lt"/>
                        <a:ea typeface="+mn-ea"/>
                        <a:cs typeface="+mn-cs"/>
                        <a:sym typeface="Arial"/>
                      </a:endParaRPr>
                    </a:p>
                  </a:txBody>
                  <a:tcPr marL="68580" marR="68580" marT="0" marB="0" anchor="ctr">
                    <a:noFill/>
                  </a:tcPr>
                </a:tc>
                <a:extLst>
                  <a:ext uri="{0D108BD9-81ED-4DB2-BD59-A6C34878D82A}">
                    <a16:rowId xmlns:a16="http://schemas.microsoft.com/office/drawing/2014/main" val="2730040968"/>
                  </a:ext>
                </a:extLst>
              </a:tr>
              <a:tr h="2932510">
                <a:tc>
                  <a:txBody>
                    <a:bodyPr/>
                    <a:lstStyle/>
                    <a:p>
                      <a:pPr>
                        <a:lnSpc>
                          <a:spcPct val="107000"/>
                        </a:lnSpc>
                        <a:spcAft>
                          <a:spcPts val="800"/>
                        </a:spcAft>
                      </a:pPr>
                      <a:r>
                        <a:rPr lang="en-US" sz="1400" b="1" kern="100">
                          <a:solidFill>
                            <a:schemeClr val="bg1"/>
                          </a:solidFill>
                          <a:effectLst/>
                        </a:rPr>
                        <a:t>LLM team and project assessment summary output:</a:t>
                      </a:r>
                      <a:endParaRPr lang="pt-PT" sz="14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6"/>
                    </a:solidFill>
                  </a:tcPr>
                </a:tc>
                <a:tc gridSpan="4">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400" b="0" i="0" u="none" strike="noStrike" cap="none">
                          <a:solidFill>
                            <a:schemeClr val="tx1"/>
                          </a:solidFill>
                          <a:effectLst/>
                          <a:latin typeface="+mn-lt"/>
                          <a:ea typeface="+mn-ea"/>
                          <a:cs typeface="+mn-cs"/>
                          <a:sym typeface="Arial"/>
                        </a:rPr>
                        <a:t>The team demonstrated consistent progress throughout the Sprint, as evidenced by their detailed daily meetings, status reports, and the completion of various user stories.</a:t>
                      </a:r>
                      <a:br>
                        <a:rPr lang="en-US" sz="1400" b="0" i="0" u="none" strike="noStrike" cap="none">
                          <a:solidFill>
                            <a:schemeClr val="tx1"/>
                          </a:solidFill>
                          <a:effectLst/>
                          <a:latin typeface="+mn-lt"/>
                          <a:ea typeface="+mn-ea"/>
                          <a:cs typeface="+mn-cs"/>
                          <a:sym typeface="Arial"/>
                        </a:rPr>
                      </a:br>
                      <a:r>
                        <a:rPr lang="en-US" sz="1400" b="0" i="0" u="none" strike="noStrike" cap="none">
                          <a:solidFill>
                            <a:schemeClr val="tx1"/>
                          </a:solidFill>
                          <a:effectLst/>
                          <a:latin typeface="+mn-lt"/>
                          <a:ea typeface="+mn-ea"/>
                          <a:cs typeface="+mn-cs"/>
                          <a:sym typeface="Arial"/>
                        </a:rPr>
                        <a:t>Each member contributed significantly to the project, tackling complex tasks such as implementing PERT-CPM graphs, developing algorithms for detecting circular dependencies,</a:t>
                      </a:r>
                      <a:br>
                        <a:rPr lang="en-US" sz="1400" b="0" i="0" u="none" strike="noStrike" cap="none">
                          <a:solidFill>
                            <a:schemeClr val="tx1"/>
                          </a:solidFill>
                          <a:effectLst/>
                          <a:latin typeface="+mn-lt"/>
                          <a:ea typeface="+mn-ea"/>
                          <a:cs typeface="+mn-cs"/>
                          <a:sym typeface="Arial"/>
                        </a:rPr>
                      </a:br>
                      <a:r>
                        <a:rPr lang="en-US" sz="1400" b="0" i="0" u="none" strike="noStrike" cap="none">
                          <a:solidFill>
                            <a:schemeClr val="tx1"/>
                          </a:solidFill>
                          <a:effectLst/>
                          <a:latin typeface="+mn-lt"/>
                          <a:ea typeface="+mn-ea"/>
                          <a:cs typeface="+mn-cs"/>
                          <a:sym typeface="Arial"/>
                        </a:rPr>
                        <a:t>and working on Arduino assembly. Despite facing challenges, particularly with the Arduino device, the team maintained effective communication and collaboration, ensuring that</a:t>
                      </a:r>
                      <a:br>
                        <a:rPr lang="en-US" sz="1400" b="0" i="0" u="none" strike="noStrike" cap="none">
                          <a:solidFill>
                            <a:schemeClr val="tx1"/>
                          </a:solidFill>
                          <a:effectLst/>
                          <a:latin typeface="+mn-lt"/>
                          <a:ea typeface="+mn-ea"/>
                          <a:cs typeface="+mn-cs"/>
                          <a:sym typeface="Arial"/>
                        </a:rPr>
                      </a:br>
                      <a:r>
                        <a:rPr lang="en-US" sz="1400" b="0" i="0" u="none" strike="noStrike" cap="none">
                          <a:solidFill>
                            <a:schemeClr val="tx1"/>
                          </a:solidFill>
                          <a:effectLst/>
                          <a:latin typeface="+mn-lt"/>
                          <a:ea typeface="+mn-ea"/>
                          <a:cs typeface="+mn-cs"/>
                          <a:sym typeface="Arial"/>
                        </a:rPr>
                        <a:t>issues were addressed promptly. The status reports highlight individual contributions and the ability to adapt and support each other, along with their dedication to meeting</a:t>
                      </a:r>
                      <a:br>
                        <a:rPr lang="en-US" sz="1400" b="0" i="0" u="none" strike="noStrike" cap="none">
                          <a:solidFill>
                            <a:schemeClr val="tx1"/>
                          </a:solidFill>
                          <a:effectLst/>
                          <a:latin typeface="+mn-lt"/>
                          <a:ea typeface="+mn-ea"/>
                          <a:cs typeface="+mn-cs"/>
                          <a:sym typeface="Arial"/>
                        </a:rPr>
                      </a:br>
                      <a:r>
                        <a:rPr lang="en-US" sz="1400" b="0" i="0" u="none" strike="noStrike" cap="none">
                          <a:solidFill>
                            <a:schemeClr val="tx1"/>
                          </a:solidFill>
                          <a:effectLst/>
                          <a:latin typeface="+mn-lt"/>
                          <a:ea typeface="+mn-ea"/>
                          <a:cs typeface="+mn-cs"/>
                          <a:sym typeface="Arial"/>
                        </a:rPr>
                        <a:t>project requirements, reflecting a high level of performance.</a:t>
                      </a:r>
                      <a:br>
                        <a:rPr lang="en-US" sz="1400" b="0" i="0" u="none" strike="noStrike" cap="none">
                          <a:solidFill>
                            <a:schemeClr val="tx1"/>
                          </a:solidFill>
                          <a:effectLst/>
                          <a:latin typeface="+mn-lt"/>
                          <a:ea typeface="+mn-ea"/>
                          <a:cs typeface="+mn-cs"/>
                          <a:sym typeface="Arial"/>
                        </a:rPr>
                      </a:br>
                      <a:br>
                        <a:rPr lang="en-US" sz="1400" b="0" i="0" u="none" strike="noStrike" cap="none">
                          <a:solidFill>
                            <a:schemeClr val="tx1"/>
                          </a:solidFill>
                          <a:effectLst/>
                          <a:latin typeface="+mn-lt"/>
                          <a:ea typeface="+mn-ea"/>
                          <a:cs typeface="+mn-cs"/>
                          <a:sym typeface="Arial"/>
                        </a:rPr>
                      </a:br>
                      <a:r>
                        <a:rPr lang="en-US" sz="1400" b="0" i="0" u="none" strike="noStrike" cap="none">
                          <a:solidFill>
                            <a:schemeClr val="tx1"/>
                          </a:solidFill>
                          <a:effectLst/>
                          <a:latin typeface="+mn-lt"/>
                          <a:ea typeface="+mn-ea"/>
                          <a:cs typeface="+mn-cs"/>
                          <a:sym typeface="Arial"/>
                        </a:rPr>
                        <a:t>Overall, I would rate the team's performance as 9 out of 10.</a:t>
                      </a:r>
                    </a:p>
                    <a:p>
                      <a:pPr>
                        <a:lnSpc>
                          <a:spcPct val="107000"/>
                        </a:lnSpc>
                        <a:spcAft>
                          <a:spcPts val="800"/>
                        </a:spcAft>
                      </a:pPr>
                      <a:endParaRPr lang="pt-PT" sz="1400" b="0" i="0" u="none" strike="noStrike" kern="100" cap="none">
                        <a:solidFill>
                          <a:schemeClr val="tx1"/>
                        </a:solidFill>
                        <a:effectLst/>
                        <a:latin typeface="+mn-lt"/>
                        <a:ea typeface="+mn-ea"/>
                        <a:cs typeface="+mn-cs"/>
                        <a:sym typeface="Arial"/>
                      </a:endParaRPr>
                    </a:p>
                  </a:txBody>
                  <a:tcPr marL="68580" marR="68580" marT="0" marB="0"/>
                </a:tc>
                <a:tc hMerge="1">
                  <a:txBody>
                    <a:bodyPr/>
                    <a:lstStyle/>
                    <a:p>
                      <a:endParaRPr lang="pt-PT"/>
                    </a:p>
                  </a:txBody>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3040470631"/>
                  </a:ext>
                </a:extLst>
              </a:tr>
            </a:tbl>
          </a:graphicData>
        </a:graphic>
      </p:graphicFrame>
    </p:spTree>
    <p:extLst>
      <p:ext uri="{BB962C8B-B14F-4D97-AF65-F5344CB8AC3E}">
        <p14:creationId xmlns:p14="http://schemas.microsoft.com/office/powerpoint/2010/main" val="41363418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3F1F5-0BCD-D477-DDFA-D0AFB87CC20F}"/>
            </a:ext>
          </a:extLst>
        </p:cNvPr>
        <p:cNvGrpSpPr/>
        <p:nvPr/>
      </p:nvGrpSpPr>
      <p:grpSpPr>
        <a:xfrm>
          <a:off x="0" y="0"/>
          <a:ext cx="0" cy="0"/>
          <a:chOff x="0" y="0"/>
          <a:chExt cx="0" cy="0"/>
        </a:xfrm>
      </p:grpSpPr>
      <p:sp>
        <p:nvSpPr>
          <p:cNvPr id="2" name="Título 4">
            <a:extLst>
              <a:ext uri="{FF2B5EF4-FFF2-40B4-BE49-F238E27FC236}">
                <a16:creationId xmlns:a16="http://schemas.microsoft.com/office/drawing/2014/main" id="{7D648DEA-4270-E7F0-49D8-34C35B7F5580}"/>
              </a:ext>
            </a:extLst>
          </p:cNvPr>
          <p:cNvSpPr txBox="1">
            <a:spLocks/>
          </p:cNvSpPr>
          <p:nvPr/>
        </p:nvSpPr>
        <p:spPr>
          <a:xfrm>
            <a:off x="466899" y="1575176"/>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a:solidFill>
                <a:schemeClr val="tx1"/>
              </a:solidFill>
            </a:endParaRPr>
          </a:p>
        </p:txBody>
      </p:sp>
      <p:graphicFrame>
        <p:nvGraphicFramePr>
          <p:cNvPr id="3" name="Tabela 2">
            <a:extLst>
              <a:ext uri="{FF2B5EF4-FFF2-40B4-BE49-F238E27FC236}">
                <a16:creationId xmlns:a16="http://schemas.microsoft.com/office/drawing/2014/main" id="{16BCA289-17A0-BB09-3F53-5B42EF9A1B50}"/>
              </a:ext>
            </a:extLst>
          </p:cNvPr>
          <p:cNvGraphicFramePr>
            <a:graphicFrameLocks noGrp="1"/>
          </p:cNvGraphicFramePr>
          <p:nvPr>
            <p:extLst>
              <p:ext uri="{D42A27DB-BD31-4B8C-83A1-F6EECF244321}">
                <p14:modId xmlns:p14="http://schemas.microsoft.com/office/powerpoint/2010/main" val="1567666716"/>
              </p:ext>
            </p:extLst>
          </p:nvPr>
        </p:nvGraphicFramePr>
        <p:xfrm>
          <a:off x="333759" y="1282110"/>
          <a:ext cx="9192615" cy="5089193"/>
        </p:xfrm>
        <a:graphic>
          <a:graphicData uri="http://schemas.openxmlformats.org/drawingml/2006/table">
            <a:tbl>
              <a:tblPr firstRow="1" firstCol="1" bandRow="1">
                <a:tableStyleId>{5940675A-B579-460E-94D1-54222C63F5DA}</a:tableStyleId>
              </a:tblPr>
              <a:tblGrid>
                <a:gridCol w="1762465">
                  <a:extLst>
                    <a:ext uri="{9D8B030D-6E8A-4147-A177-3AD203B41FA5}">
                      <a16:colId xmlns:a16="http://schemas.microsoft.com/office/drawing/2014/main" val="1522542378"/>
                    </a:ext>
                  </a:extLst>
                </a:gridCol>
                <a:gridCol w="4161921">
                  <a:extLst>
                    <a:ext uri="{9D8B030D-6E8A-4147-A177-3AD203B41FA5}">
                      <a16:colId xmlns:a16="http://schemas.microsoft.com/office/drawing/2014/main" val="243096510"/>
                    </a:ext>
                  </a:extLst>
                </a:gridCol>
                <a:gridCol w="1710190">
                  <a:extLst>
                    <a:ext uri="{9D8B030D-6E8A-4147-A177-3AD203B41FA5}">
                      <a16:colId xmlns:a16="http://schemas.microsoft.com/office/drawing/2014/main" val="900234592"/>
                    </a:ext>
                  </a:extLst>
                </a:gridCol>
                <a:gridCol w="1558039">
                  <a:extLst>
                    <a:ext uri="{9D8B030D-6E8A-4147-A177-3AD203B41FA5}">
                      <a16:colId xmlns:a16="http://schemas.microsoft.com/office/drawing/2014/main" val="3028002324"/>
                    </a:ext>
                  </a:extLst>
                </a:gridCol>
              </a:tblGrid>
              <a:tr h="914889">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400" b="1" kern="100" noProof="0">
                          <a:solidFill>
                            <a:schemeClr val="bg1"/>
                          </a:solidFill>
                          <a:effectLst/>
                          <a:latin typeface="Aptos" panose="020B0004020202020204" pitchFamily="34" charset="0"/>
                          <a:ea typeface="Aptos" panose="020B0004020202020204" pitchFamily="34" charset="0"/>
                          <a:cs typeface="Times New Roman" panose="02020603050405020304" pitchFamily="18" charset="0"/>
                        </a:rPr>
                        <a:t>Comments on LLM Evaluation:</a:t>
                      </a:r>
                    </a:p>
                    <a:p>
                      <a:pPr>
                        <a:lnSpc>
                          <a:spcPct val="107000"/>
                        </a:lnSpc>
                        <a:spcAft>
                          <a:spcPts val="800"/>
                        </a:spcAft>
                      </a:pPr>
                      <a:endParaRPr lang="pt-PT" sz="14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solidFill>
                  </a:tcPr>
                </a:tc>
                <a:tc>
                  <a:txBody>
                    <a:bodyPr/>
                    <a:lstStyle/>
                    <a:p>
                      <a:pPr algn="l">
                        <a:lnSpc>
                          <a:spcPct val="107000"/>
                        </a:lnSpc>
                        <a:spcAft>
                          <a:spcPts val="0"/>
                        </a:spcAft>
                      </a:pPr>
                      <a:endParaRPr lang="en-US" sz="1400" b="0" i="0" u="none" strike="noStrike" kern="100" cap="none">
                        <a:solidFill>
                          <a:schemeClr val="tx1"/>
                        </a:solidFill>
                        <a:effectLst/>
                        <a:latin typeface="+mn-lt"/>
                        <a:ea typeface="+mn-ea"/>
                        <a:cs typeface="+mn-cs"/>
                        <a:sym typeface="Arial"/>
                      </a:endParaRPr>
                    </a:p>
                    <a:p>
                      <a:pPr algn="l">
                        <a:lnSpc>
                          <a:spcPct val="107000"/>
                        </a:lnSpc>
                        <a:spcAft>
                          <a:spcPts val="0"/>
                        </a:spcAft>
                      </a:pPr>
                      <a:r>
                        <a:rPr lang="en-US" sz="1400" b="0" i="0" u="none" strike="noStrike" kern="100" cap="none">
                          <a:solidFill>
                            <a:schemeClr val="tx1"/>
                          </a:solidFill>
                          <a:effectLst/>
                          <a:latin typeface="+mn-lt"/>
                          <a:ea typeface="+mn-ea"/>
                          <a:cs typeface="+mn-cs"/>
                          <a:sym typeface="Arial"/>
                        </a:rPr>
                        <a:t>We consider the output to be reasonably in line with what was developed during the sprint.​</a:t>
                      </a:r>
                      <a:endParaRPr lang="pt-PT" sz="1400" b="0" i="0" u="none" strike="noStrike" kern="100" cap="none">
                        <a:solidFill>
                          <a:schemeClr val="tx1"/>
                        </a:solidFill>
                        <a:effectLst/>
                        <a:latin typeface="+mn-lt"/>
                        <a:ea typeface="+mn-ea"/>
                        <a:cs typeface="+mn-cs"/>
                        <a:sym typeface="Arial"/>
                      </a:endParaRPr>
                    </a:p>
                  </a:txBody>
                  <a:tcPr marL="68580" marR="68580" marT="0" marB="0">
                    <a:no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400" b="1" i="0" u="none" strike="noStrike" kern="100" cap="none">
                          <a:solidFill>
                            <a:schemeClr val="bg1"/>
                          </a:solidFill>
                          <a:effectLst/>
                          <a:latin typeface="Aptos" panose="020B0004020202020204" pitchFamily="34" charset="0"/>
                          <a:cs typeface="Times New Roman" panose="02020603050405020304" pitchFamily="18" charset="0"/>
                          <a:sym typeface="Arial"/>
                        </a:rPr>
                        <a:t>Team valuation on LLM comments (Very Good, Good, Medium, Bad)::</a:t>
                      </a:r>
                      <a:endParaRPr lang="pt-PT" sz="1400" b="1" i="0" u="none" strike="noStrike" kern="100" cap="none">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Arial"/>
                      </a:endParaRPr>
                    </a:p>
                  </a:txBody>
                  <a:tcPr marL="68580" marR="68580" marT="0" marB="0" anchor="ctr">
                    <a:solidFill>
                      <a:schemeClr val="accent6"/>
                    </a:solidFill>
                  </a:tcPr>
                </a:tc>
                <a:tc>
                  <a:txBody>
                    <a:bodyPr/>
                    <a:lstStyle/>
                    <a:p>
                      <a:pPr algn="ctr">
                        <a:lnSpc>
                          <a:spcPct val="107000"/>
                        </a:lnSpc>
                        <a:spcAft>
                          <a:spcPts val="0"/>
                        </a:spcAft>
                      </a:pPr>
                      <a:r>
                        <a:rPr lang="pt-PT" sz="1400" b="1" kern="10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Medium</a:t>
                      </a:r>
                      <a:r>
                        <a:rPr lang="pt-PT" sz="14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r>
                        <a:rPr lang="pt-PT" sz="1400" b="1" kern="10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Good</a:t>
                      </a:r>
                      <a:endParaRPr lang="pt-PT" sz="14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248740013"/>
                  </a:ext>
                </a:extLst>
              </a:tr>
              <a:tr h="419898">
                <a:tc>
                  <a:txBody>
                    <a:bodyPr/>
                    <a:lstStyle/>
                    <a:p>
                      <a:pPr>
                        <a:lnSpc>
                          <a:spcPct val="107000"/>
                        </a:lnSpc>
                        <a:spcAft>
                          <a:spcPts val="800"/>
                        </a:spcAft>
                      </a:pPr>
                      <a:r>
                        <a:rPr lang="en-US" sz="1400" b="1" kern="100">
                          <a:solidFill>
                            <a:schemeClr val="tx1"/>
                          </a:solidFill>
                          <a:effectLst/>
                        </a:rPr>
                        <a:t> </a:t>
                      </a:r>
                      <a:endParaRPr lang="pt-PT" sz="14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solidFill>
                  </a:tcPr>
                </a:tc>
                <a:tc gridSpan="3">
                  <a:txBody>
                    <a:bodyPr/>
                    <a:lstStyle/>
                    <a:p>
                      <a:pPr algn="ctr">
                        <a:lnSpc>
                          <a:spcPct val="107000"/>
                        </a:lnSpc>
                        <a:spcAft>
                          <a:spcPts val="0"/>
                        </a:spcAft>
                      </a:pPr>
                      <a:r>
                        <a:rPr lang="en-US" sz="1400" b="1" i="0" u="none" strike="noStrike" kern="100" cap="none">
                          <a:solidFill>
                            <a:schemeClr val="bg1"/>
                          </a:solidFill>
                          <a:effectLst/>
                          <a:latin typeface="+mn-lt"/>
                          <a:ea typeface="+mn-ea"/>
                          <a:cs typeface="+mn-cs"/>
                          <a:sym typeface="Arial"/>
                        </a:rPr>
                        <a:t>LLM improvement ideas</a:t>
                      </a:r>
                      <a:endParaRPr lang="pt-PT" sz="1400" b="1" i="0" u="none" strike="noStrike" kern="100" cap="none">
                        <a:solidFill>
                          <a:schemeClr val="bg1"/>
                        </a:solidFill>
                        <a:effectLst/>
                        <a:latin typeface="+mn-lt"/>
                        <a:ea typeface="+mn-ea"/>
                        <a:cs typeface="+mn-cs"/>
                        <a:sym typeface="Arial"/>
                      </a:endParaRPr>
                    </a:p>
                  </a:txBody>
                  <a:tcPr marL="68580" marR="68580" marT="0" marB="0" anchor="ctr">
                    <a:solidFill>
                      <a:schemeClr val="accent6"/>
                    </a:solidFill>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2046302236"/>
                  </a:ext>
                </a:extLst>
              </a:tr>
              <a:tr h="2672672">
                <a:tc>
                  <a:txBody>
                    <a:bodyPr/>
                    <a:lstStyle/>
                    <a:p>
                      <a:pPr>
                        <a:lnSpc>
                          <a:spcPct val="107000"/>
                        </a:lnSpc>
                        <a:spcAft>
                          <a:spcPts val="800"/>
                        </a:spcAft>
                      </a:pPr>
                      <a:r>
                        <a:rPr lang="en-US" sz="1400" b="1" kern="100">
                          <a:solidFill>
                            <a:schemeClr val="bg1"/>
                          </a:solidFill>
                          <a:effectLst/>
                        </a:rPr>
                        <a:t>Ask LLM for 4 improvements ideas:</a:t>
                      </a:r>
                      <a:endParaRPr lang="pt-PT" sz="14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6"/>
                    </a:solidFill>
                  </a:tcPr>
                </a:tc>
                <a:tc gridSpan="3">
                  <a:txBody>
                    <a:bodyPr/>
                    <a:lstStyle/>
                    <a:p>
                      <a:pPr>
                        <a:lnSpc>
                          <a:spcPct val="107000"/>
                        </a:lnSpc>
                        <a:spcAft>
                          <a:spcPts val="800"/>
                        </a:spcAft>
                      </a:pPr>
                      <a:r>
                        <a:rPr lang="en-US" sz="1200" kern="100">
                          <a:solidFill>
                            <a:schemeClr val="tx1"/>
                          </a:solidFill>
                          <a:effectLst/>
                        </a:rPr>
                        <a:t>1. </a:t>
                      </a:r>
                      <a:r>
                        <a:rPr lang="en-US" sz="1200" b="1" kern="100">
                          <a:solidFill>
                            <a:schemeClr val="tx1"/>
                          </a:solidFill>
                          <a:effectLst/>
                        </a:rPr>
                        <a:t>Enhanced Task Prioritization and Planning: </a:t>
                      </a:r>
                      <a:r>
                        <a:rPr lang="en-US" sz="1200" kern="100">
                          <a:solidFill>
                            <a:schemeClr val="tx1"/>
                          </a:solidFill>
                          <a:effectLst/>
                        </a:rPr>
                        <a:t>Improve the prioritization of tasks and planning to ensure that critical tasks are identified and addressed early in the Sprint. This can help in managing time more effectively and reducing last-minute rushes.</a:t>
                      </a:r>
                    </a:p>
                    <a:p>
                      <a:pPr>
                        <a:lnSpc>
                          <a:spcPct val="107000"/>
                        </a:lnSpc>
                        <a:spcAft>
                          <a:spcPts val="800"/>
                        </a:spcAft>
                      </a:pPr>
                      <a:r>
                        <a:rPr lang="en-US" sz="1200" kern="100">
                          <a:solidFill>
                            <a:schemeClr val="tx1"/>
                          </a:solidFill>
                          <a:effectLst/>
                        </a:rPr>
                        <a:t>2. </a:t>
                      </a:r>
                      <a:r>
                        <a:rPr lang="en-US" sz="1200" b="1" kern="100">
                          <a:solidFill>
                            <a:schemeClr val="tx1"/>
                          </a:solidFill>
                          <a:effectLst/>
                        </a:rPr>
                        <a:t>Better Hardware Integration and Testing: </a:t>
                      </a:r>
                      <a:r>
                        <a:rPr lang="en-US" sz="1200" kern="100">
                          <a:solidFill>
                            <a:schemeClr val="tx1"/>
                          </a:solidFill>
                          <a:effectLst/>
                        </a:rPr>
                        <a:t>Allocate more time and resources for hardware integration and testing, especially for components like Arduino. This can help in identifying and resolving hardware issues earlier in the development process.</a:t>
                      </a:r>
                    </a:p>
                    <a:p>
                      <a:pPr>
                        <a:lnSpc>
                          <a:spcPct val="107000"/>
                        </a:lnSpc>
                        <a:spcAft>
                          <a:spcPts val="800"/>
                        </a:spcAft>
                      </a:pPr>
                      <a:r>
                        <a:rPr lang="en-US" sz="1200" kern="100">
                          <a:solidFill>
                            <a:schemeClr val="tx1"/>
                          </a:solidFill>
                          <a:effectLst/>
                        </a:rPr>
                        <a:t>3. </a:t>
                      </a:r>
                      <a:r>
                        <a:rPr lang="en-US" sz="1200" b="1" kern="100">
                          <a:solidFill>
                            <a:schemeClr val="tx1"/>
                          </a:solidFill>
                          <a:effectLst/>
                        </a:rPr>
                        <a:t>Increased Collaboration and Knowledge Sharing: </a:t>
                      </a:r>
                      <a:r>
                        <a:rPr lang="en-US" sz="1200" kern="100">
                          <a:solidFill>
                            <a:schemeClr val="tx1"/>
                          </a:solidFill>
                          <a:effectLst/>
                        </a:rPr>
                        <a:t>Foster a culture of increased collaboration and knowledge sharing among team members. Regular knowledge-sharing sessions can help team members understand different aspects of the project better and reduce dependency on specific individuals.</a:t>
                      </a:r>
                    </a:p>
                    <a:p>
                      <a:pPr>
                        <a:lnSpc>
                          <a:spcPct val="107000"/>
                        </a:lnSpc>
                        <a:spcAft>
                          <a:spcPts val="800"/>
                        </a:spcAft>
                      </a:pPr>
                      <a:r>
                        <a:rPr lang="en-US" sz="1200" kern="100">
                          <a:solidFill>
                            <a:schemeClr val="tx1"/>
                          </a:solidFill>
                          <a:effectLst/>
                        </a:rPr>
                        <a:t>4. </a:t>
                      </a:r>
                      <a:r>
                        <a:rPr lang="en-US" sz="1200" b="1" kern="100">
                          <a:solidFill>
                            <a:schemeClr val="tx1"/>
                          </a:solidFill>
                          <a:effectLst/>
                        </a:rPr>
                        <a:t>Improved Documentation and Reporting: </a:t>
                      </a:r>
                      <a:r>
                        <a:rPr lang="en-US" sz="1200" kern="100">
                          <a:solidFill>
                            <a:schemeClr val="tx1"/>
                          </a:solidFill>
                          <a:effectLst/>
                        </a:rPr>
                        <a:t>Enhance the quality and detail of documentation and status reports. This can help in better tracking of progress, identifying potential issues early, and ensuring that all team members are on the same page regarding project requirements and progress.</a:t>
                      </a:r>
                      <a:endParaRPr lang="pt-PT" sz="1200" kern="100">
                        <a:solidFill>
                          <a:schemeClr val="tx1"/>
                        </a:solidFill>
                        <a:effectLst/>
                        <a:latin typeface="Aptos" panose="020B0004020202020204" pitchFamily="34" charset="0"/>
                        <a:cs typeface="Times New Roman" panose="02020603050405020304" pitchFamily="18" charset="0"/>
                      </a:endParaRPr>
                    </a:p>
                  </a:txBody>
                  <a:tcPr marL="68580" marR="68580" marT="0" marB="0"/>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3154483409"/>
                  </a:ext>
                </a:extLst>
              </a:tr>
              <a:tr h="1081734">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400" b="1" kern="100">
                          <a:solidFill>
                            <a:schemeClr val="bg1"/>
                          </a:solidFill>
                          <a:effectLst/>
                        </a:rPr>
                        <a:t>Which ideas would you implement? (1, 2, 3, 4?)</a:t>
                      </a:r>
                      <a:endParaRPr lang="pt-PT" sz="14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pt-PT" sz="14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6"/>
                    </a:solidFill>
                  </a:tcPr>
                </a:tc>
                <a:tc gridSpan="3">
                  <a:txBody>
                    <a:bodyPr/>
                    <a:lstStyle/>
                    <a:p>
                      <a:pPr>
                        <a:lnSpc>
                          <a:spcPct val="107000"/>
                        </a:lnSpc>
                        <a:spcAft>
                          <a:spcPts val="800"/>
                        </a:spcAft>
                      </a:pPr>
                      <a:r>
                        <a:rPr lang="pt-PT" sz="14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1, 2, 4</a:t>
                      </a:r>
                    </a:p>
                  </a:txBody>
                  <a:tcPr marL="68580" marR="68580" marT="0" marB="0"/>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2340952945"/>
                  </a:ext>
                </a:extLst>
              </a:tr>
            </a:tbl>
          </a:graphicData>
        </a:graphic>
      </p:graphicFrame>
    </p:spTree>
    <p:extLst>
      <p:ext uri="{BB962C8B-B14F-4D97-AF65-F5344CB8AC3E}">
        <p14:creationId xmlns:p14="http://schemas.microsoft.com/office/powerpoint/2010/main" val="247743278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8FE47-4170-737B-8575-3E520854F68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26CEB03B-D1A2-9948-7498-A600D00CB2F9}"/>
              </a:ext>
            </a:extLst>
          </p:cNvPr>
          <p:cNvSpPr>
            <a:spLocks noGrp="1"/>
          </p:cNvSpPr>
          <p:nvPr>
            <p:ph type="title"/>
          </p:nvPr>
        </p:nvSpPr>
        <p:spPr/>
        <p:txBody>
          <a:bodyPr/>
          <a:lstStyle/>
          <a:p>
            <a:r>
              <a:rPr lang="en-US" sz="3200" cap="none">
                <a:solidFill>
                  <a:schemeClr val="tx1"/>
                </a:solidFill>
              </a:rPr>
              <a:t>LLM performance assessment</a:t>
            </a:r>
            <a:endParaRPr lang="en-US" sz="3200" cap="none"/>
          </a:p>
        </p:txBody>
      </p:sp>
      <p:sp>
        <p:nvSpPr>
          <p:cNvPr id="2" name="Título 4">
            <a:extLst>
              <a:ext uri="{FF2B5EF4-FFF2-40B4-BE49-F238E27FC236}">
                <a16:creationId xmlns:a16="http://schemas.microsoft.com/office/drawing/2014/main" id="{C0F995A6-9670-33B3-E0D5-1D1A63752A26}"/>
              </a:ext>
            </a:extLst>
          </p:cNvPr>
          <p:cNvSpPr txBox="1">
            <a:spLocks/>
          </p:cNvSpPr>
          <p:nvPr/>
        </p:nvSpPr>
        <p:spPr>
          <a:xfrm>
            <a:off x="448800" y="15903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a:solidFill>
                <a:schemeClr val="tx1"/>
              </a:solidFill>
            </a:endParaRPr>
          </a:p>
        </p:txBody>
      </p:sp>
      <p:sp>
        <p:nvSpPr>
          <p:cNvPr id="3" name="Título 4">
            <a:extLst>
              <a:ext uri="{FF2B5EF4-FFF2-40B4-BE49-F238E27FC236}">
                <a16:creationId xmlns:a16="http://schemas.microsoft.com/office/drawing/2014/main" id="{A22F0679-8785-D734-53FB-DD84F37398A5}"/>
              </a:ext>
            </a:extLst>
          </p:cNvPr>
          <p:cNvSpPr txBox="1">
            <a:spLocks/>
          </p:cNvSpPr>
          <p:nvPr/>
        </p:nvSpPr>
        <p:spPr>
          <a:xfrm>
            <a:off x="601200" y="17427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a:solidFill>
                  <a:schemeClr val="tx1"/>
                </a:solidFill>
              </a:rPr>
              <a:t>Include here as attachment a file with the input and output prompt</a:t>
            </a:r>
          </a:p>
          <a:p>
            <a:endParaRPr lang="en-US" sz="2000" b="0" kern="0">
              <a:solidFill>
                <a:schemeClr val="tx1"/>
              </a:solidFill>
            </a:endParaRPr>
          </a:p>
        </p:txBody>
      </p:sp>
      <p:graphicFrame>
        <p:nvGraphicFramePr>
          <p:cNvPr id="4" name="Objeto 3">
            <a:extLst>
              <a:ext uri="{FF2B5EF4-FFF2-40B4-BE49-F238E27FC236}">
                <a16:creationId xmlns:a16="http://schemas.microsoft.com/office/drawing/2014/main" id="{67CFF665-E02B-7CDC-E6B9-A8145017973A}"/>
              </a:ext>
            </a:extLst>
          </p:cNvPr>
          <p:cNvGraphicFramePr>
            <a:graphicFrameLocks noChangeAspect="1"/>
          </p:cNvGraphicFramePr>
          <p:nvPr>
            <p:extLst>
              <p:ext uri="{D42A27DB-BD31-4B8C-83A1-F6EECF244321}">
                <p14:modId xmlns:p14="http://schemas.microsoft.com/office/powerpoint/2010/main" val="1519489950"/>
              </p:ext>
            </p:extLst>
          </p:nvPr>
        </p:nvGraphicFramePr>
        <p:xfrm>
          <a:off x="5122800" y="2986039"/>
          <a:ext cx="2494949" cy="2281623"/>
        </p:xfrm>
        <a:graphic>
          <a:graphicData uri="http://schemas.openxmlformats.org/presentationml/2006/ole">
            <mc:AlternateContent xmlns:mc="http://schemas.openxmlformats.org/markup-compatibility/2006">
              <mc:Choice xmlns:v="urn:schemas-microsoft-com:vml" Requires="v">
                <p:oleObj name="Objeto da Shell do Packager" showAsIcon="1" r:id="rId3" imgW="632610" imgH="518053" progId="Package">
                  <p:embed/>
                </p:oleObj>
              </mc:Choice>
              <mc:Fallback>
                <p:oleObj name="Objeto da Shell do Packager" showAsIcon="1" r:id="rId3" imgW="632610" imgH="518053" progId="Package">
                  <p:embed/>
                  <p:pic>
                    <p:nvPicPr>
                      <p:cNvPr id="4" name="Objeto 3">
                        <a:extLst>
                          <a:ext uri="{FF2B5EF4-FFF2-40B4-BE49-F238E27FC236}">
                            <a16:creationId xmlns:a16="http://schemas.microsoft.com/office/drawing/2014/main" id="{67CFF665-E02B-7CDC-E6B9-A8145017973A}"/>
                          </a:ext>
                        </a:extLst>
                      </p:cNvPr>
                      <p:cNvPicPr/>
                      <p:nvPr/>
                    </p:nvPicPr>
                    <p:blipFill>
                      <a:blip r:embed="rId4"/>
                      <a:stretch>
                        <a:fillRect/>
                      </a:stretch>
                    </p:blipFill>
                    <p:spPr>
                      <a:xfrm>
                        <a:off x="5122800" y="2986039"/>
                        <a:ext cx="2494949" cy="2281623"/>
                      </a:xfrm>
                      <a:prstGeom prst="rect">
                        <a:avLst/>
                      </a:prstGeom>
                    </p:spPr>
                  </p:pic>
                </p:oleObj>
              </mc:Fallback>
            </mc:AlternateContent>
          </a:graphicData>
        </a:graphic>
      </p:graphicFrame>
      <p:graphicFrame>
        <p:nvGraphicFramePr>
          <p:cNvPr id="6" name="Objeto 5">
            <a:extLst>
              <a:ext uri="{FF2B5EF4-FFF2-40B4-BE49-F238E27FC236}">
                <a16:creationId xmlns:a16="http://schemas.microsoft.com/office/drawing/2014/main" id="{87ECDB5D-2322-7441-D360-9BDD50FAB0B9}"/>
              </a:ext>
            </a:extLst>
          </p:cNvPr>
          <p:cNvGraphicFramePr>
            <a:graphicFrameLocks noChangeAspect="1"/>
          </p:cNvGraphicFramePr>
          <p:nvPr>
            <p:extLst>
              <p:ext uri="{D42A27DB-BD31-4B8C-83A1-F6EECF244321}">
                <p14:modId xmlns:p14="http://schemas.microsoft.com/office/powerpoint/2010/main" val="2923042329"/>
              </p:ext>
            </p:extLst>
          </p:nvPr>
        </p:nvGraphicFramePr>
        <p:xfrm>
          <a:off x="1721189" y="2986039"/>
          <a:ext cx="2281623" cy="2281623"/>
        </p:xfrm>
        <a:graphic>
          <a:graphicData uri="http://schemas.openxmlformats.org/presentationml/2006/ole">
            <mc:AlternateContent xmlns:mc="http://schemas.openxmlformats.org/markup-compatibility/2006">
              <mc:Choice xmlns:v="urn:schemas-microsoft-com:vml" Requires="v">
                <p:oleObj name="Objeto da Shell do Packager" showAsIcon="1" r:id="rId5" imgW="518040" imgH="518053" progId="Package">
                  <p:embed/>
                </p:oleObj>
              </mc:Choice>
              <mc:Fallback>
                <p:oleObj name="Objeto da Shell do Packager" showAsIcon="1" r:id="rId5" imgW="518040" imgH="518053" progId="Package">
                  <p:embed/>
                  <p:pic>
                    <p:nvPicPr>
                      <p:cNvPr id="6" name="Objeto 5">
                        <a:extLst>
                          <a:ext uri="{FF2B5EF4-FFF2-40B4-BE49-F238E27FC236}">
                            <a16:creationId xmlns:a16="http://schemas.microsoft.com/office/drawing/2014/main" id="{87ECDB5D-2322-7441-D360-9BDD50FAB0B9}"/>
                          </a:ext>
                        </a:extLst>
                      </p:cNvPr>
                      <p:cNvPicPr/>
                      <p:nvPr/>
                    </p:nvPicPr>
                    <p:blipFill>
                      <a:blip r:embed="rId6"/>
                      <a:stretch>
                        <a:fillRect/>
                      </a:stretch>
                    </p:blipFill>
                    <p:spPr>
                      <a:xfrm>
                        <a:off x="1721189" y="2986039"/>
                        <a:ext cx="2281623" cy="2281623"/>
                      </a:xfrm>
                      <a:prstGeom prst="rect">
                        <a:avLst/>
                      </a:prstGeom>
                    </p:spPr>
                  </p:pic>
                </p:oleObj>
              </mc:Fallback>
            </mc:AlternateContent>
          </a:graphicData>
        </a:graphic>
      </p:graphicFrame>
    </p:spTree>
    <p:extLst>
      <p:ext uri="{BB962C8B-B14F-4D97-AF65-F5344CB8AC3E}">
        <p14:creationId xmlns:p14="http://schemas.microsoft.com/office/powerpoint/2010/main" val="304979871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922282"/>
            <a:ext cx="9043200" cy="571503"/>
          </a:xfrm>
        </p:spPr>
        <p:txBody>
          <a:bodyPr/>
          <a:lstStyle/>
          <a:p>
            <a:r>
              <a:rPr lang="en-US" sz="3200" cap="none">
                <a:solidFill>
                  <a:schemeClr val="tx1"/>
                </a:solidFill>
              </a:rPr>
              <a:t>Final Sprint Retrospective (FLAP)  </a:t>
            </a:r>
            <a:r>
              <a:rPr lang="en-US" sz="1600">
                <a:solidFill>
                  <a:schemeClr val="tx1"/>
                </a:solidFill>
              </a:rPr>
              <a:t>Date: 06/01/2025</a:t>
            </a:r>
            <a:br>
              <a:rPr lang="en-US" sz="1600">
                <a:solidFill>
                  <a:schemeClr val="tx1"/>
                </a:solidFill>
              </a:rPr>
            </a:br>
            <a:endParaRPr lang="en-US" sz="3200" cap="none">
              <a:solidFill>
                <a:schemeClr val="tx1"/>
              </a:solidFill>
            </a:endParaRPr>
          </a:p>
        </p:txBody>
      </p:sp>
      <p:sp>
        <p:nvSpPr>
          <p:cNvPr id="3" name="Rectangle 2">
            <a:extLst>
              <a:ext uri="{FF2B5EF4-FFF2-40B4-BE49-F238E27FC236}">
                <a16:creationId xmlns:a16="http://schemas.microsoft.com/office/drawing/2014/main" id="{0B46F64C-4411-4F59-B546-FCD8654F7B3C}"/>
              </a:ext>
            </a:extLst>
          </p:cNvPr>
          <p:cNvSpPr/>
          <p:nvPr/>
        </p:nvSpPr>
        <p:spPr>
          <a:xfrm>
            <a:off x="448800" y="1586621"/>
            <a:ext cx="2433970" cy="33725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a:solidFill>
                  <a:schemeClr val="tx1"/>
                </a:solidFill>
              </a:rPr>
              <a:t>Future considerations:</a:t>
            </a:r>
          </a:p>
          <a:p>
            <a:pPr marL="285750" indent="-285750">
              <a:buFont typeface="Arial" panose="020B0604020202020204" pitchFamily="34" charset="0"/>
              <a:buChar char="•"/>
            </a:pPr>
            <a:endParaRPr lang="en-US" sz="1600">
              <a:solidFill>
                <a:schemeClr val="tx1"/>
              </a:solidFill>
            </a:endParaRPr>
          </a:p>
          <a:p>
            <a:pPr marL="285750" indent="-285750">
              <a:buFont typeface="Arial" panose="020B0604020202020204" pitchFamily="34" charset="0"/>
              <a:buChar char="•"/>
            </a:pPr>
            <a:r>
              <a:rPr lang="en-US" sz="1400">
                <a:solidFill>
                  <a:schemeClr val="tx1"/>
                </a:solidFill>
              </a:rPr>
              <a:t>Investing more time in the initial planning of the project to avoid rework and minimize unforeseen issues.</a:t>
            </a:r>
          </a:p>
          <a:p>
            <a:pPr marL="285750" indent="-285750">
              <a:buFont typeface="Arial" panose="020B0604020202020204" pitchFamily="34" charset="0"/>
              <a:buChar char="•"/>
            </a:pPr>
            <a:r>
              <a:rPr lang="en-US" sz="1400">
                <a:solidFill>
                  <a:schemeClr val="tx1"/>
                </a:solidFill>
              </a:rPr>
              <a:t>Improving time management, both individually and as a team.</a:t>
            </a:r>
            <a:endParaRPr lang="en-US" sz="1400" u="sng">
              <a:solidFill>
                <a:schemeClr val="tx1"/>
              </a:solidFill>
            </a:endParaRPr>
          </a:p>
          <a:p>
            <a:pPr marL="285750" indent="-285750">
              <a:buFont typeface="Arial" panose="020B0604020202020204" pitchFamily="34" charset="0"/>
              <a:buChar char="•"/>
            </a:pPr>
            <a:endParaRPr lang="en-US" sz="1400">
              <a:solidFill>
                <a:schemeClr val="tx1"/>
              </a:solidFill>
            </a:endParaRPr>
          </a:p>
        </p:txBody>
      </p:sp>
      <p:sp>
        <p:nvSpPr>
          <p:cNvPr id="7" name="Rectangle 6">
            <a:extLst>
              <a:ext uri="{FF2B5EF4-FFF2-40B4-BE49-F238E27FC236}">
                <a16:creationId xmlns:a16="http://schemas.microsoft.com/office/drawing/2014/main" id="{73B9FD58-6876-4E87-998E-ACA36985B86E}"/>
              </a:ext>
            </a:extLst>
          </p:cNvPr>
          <p:cNvSpPr/>
          <p:nvPr/>
        </p:nvSpPr>
        <p:spPr>
          <a:xfrm>
            <a:off x="3017785" y="1586621"/>
            <a:ext cx="3510390" cy="33725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a:solidFill>
                  <a:schemeClr val="tx1"/>
                </a:solidFill>
              </a:rPr>
              <a:t>Lessons Learned:</a:t>
            </a:r>
          </a:p>
          <a:p>
            <a:pPr marL="285750" indent="-285750">
              <a:buFont typeface="Arial" panose="020B0604020202020204" pitchFamily="34" charset="0"/>
              <a:buChar char="•"/>
            </a:pPr>
            <a:endParaRPr lang="en-US" sz="1400">
              <a:solidFill>
                <a:schemeClr val="tx1"/>
              </a:solidFill>
            </a:endParaRPr>
          </a:p>
          <a:p>
            <a:pPr marL="285750" indent="-285750">
              <a:buFont typeface="Arial" panose="020B0604020202020204" pitchFamily="34" charset="0"/>
              <a:buChar char="•"/>
            </a:pPr>
            <a:r>
              <a:rPr lang="en-US" sz="1400">
                <a:solidFill>
                  <a:schemeClr val="tx1"/>
                </a:solidFill>
              </a:rPr>
              <a:t>The importance of clear communication among team members to avoid misunderstandings.</a:t>
            </a:r>
          </a:p>
          <a:p>
            <a:pPr marL="285750" indent="-285750">
              <a:buFont typeface="Arial" panose="020B0604020202020204" pitchFamily="34" charset="0"/>
              <a:buChar char="•"/>
            </a:pPr>
            <a:r>
              <a:rPr lang="en-US" sz="1400">
                <a:solidFill>
                  <a:schemeClr val="tx1"/>
                </a:solidFill>
              </a:rPr>
              <a:t>Having an efficient version control system (e.g., Git) was essential for organizing the code and avoiding conflicts.</a:t>
            </a:r>
          </a:p>
          <a:p>
            <a:pPr marL="285750" indent="-285750">
              <a:buFont typeface="Arial" panose="020B0604020202020204" pitchFamily="34" charset="0"/>
              <a:buChar char="•"/>
            </a:pPr>
            <a:r>
              <a:rPr lang="en-US" sz="1400">
                <a:solidFill>
                  <a:schemeClr val="tx1"/>
                </a:solidFill>
              </a:rPr>
              <a:t>Dividing tasks based on each member’s skills helped increase productivity.</a:t>
            </a:r>
            <a:br>
              <a:rPr lang="en-US" sz="1400">
                <a:solidFill>
                  <a:schemeClr val="tx1"/>
                </a:solidFill>
              </a:rPr>
            </a:br>
            <a:r>
              <a:rPr lang="en-US" sz="1400">
                <a:solidFill>
                  <a:schemeClr val="tx1"/>
                </a:solidFill>
              </a:rPr>
              <a:t>We learned that testing the code frequently is crucial to avoid issues piling up in the final phase.</a:t>
            </a:r>
          </a:p>
          <a:p>
            <a:pPr marL="285750" indent="-285750">
              <a:buFont typeface="Arial" panose="020B0604020202020204" pitchFamily="34" charset="0"/>
              <a:buChar char="•"/>
            </a:pPr>
            <a:endParaRPr lang="en-US" sz="1400">
              <a:solidFill>
                <a:schemeClr val="tx1"/>
              </a:solidFill>
            </a:endParaRPr>
          </a:p>
        </p:txBody>
      </p:sp>
      <p:sp>
        <p:nvSpPr>
          <p:cNvPr id="8" name="Rectangle 7">
            <a:extLst>
              <a:ext uri="{FF2B5EF4-FFF2-40B4-BE49-F238E27FC236}">
                <a16:creationId xmlns:a16="http://schemas.microsoft.com/office/drawing/2014/main" id="{39B8E455-F8DD-4DEF-9E49-A26421870FC1}"/>
              </a:ext>
            </a:extLst>
          </p:cNvPr>
          <p:cNvSpPr/>
          <p:nvPr/>
        </p:nvSpPr>
        <p:spPr>
          <a:xfrm>
            <a:off x="6656684" y="1586620"/>
            <a:ext cx="2800516" cy="33725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a:solidFill>
                  <a:schemeClr val="tx1"/>
                </a:solidFill>
              </a:rPr>
              <a:t>Problem Areas:</a:t>
            </a:r>
          </a:p>
          <a:p>
            <a:pPr marL="285750" indent="-285750">
              <a:buFont typeface="Arial" panose="020B0604020202020204" pitchFamily="34" charset="0"/>
              <a:buChar char="•"/>
            </a:pPr>
            <a:endParaRPr lang="en-US" sz="1400">
              <a:solidFill>
                <a:schemeClr val="tx1"/>
              </a:solidFill>
            </a:endParaRPr>
          </a:p>
          <a:p>
            <a:pPr marL="285750" indent="-285750">
              <a:buFont typeface="Arial" panose="020B0604020202020204" pitchFamily="34" charset="0"/>
              <a:buChar char="•"/>
            </a:pPr>
            <a:r>
              <a:rPr lang="en-US" sz="1400">
                <a:solidFill>
                  <a:schemeClr val="tx1"/>
                </a:solidFill>
              </a:rPr>
              <a:t>Time management: Some tasks took longer than expected, delaying other parts of the project.</a:t>
            </a:r>
          </a:p>
          <a:p>
            <a:pPr marL="285750" indent="-285750">
              <a:buFont typeface="Arial" panose="020B0604020202020204" pitchFamily="34" charset="0"/>
              <a:buChar char="•"/>
            </a:pPr>
            <a:r>
              <a:rPr lang="en-US" sz="1400">
                <a:solidFill>
                  <a:schemeClr val="tx1"/>
                </a:solidFill>
              </a:rPr>
              <a:t>Component integration: There were difficulties integrating different parts of the system developed by various team members.</a:t>
            </a:r>
          </a:p>
          <a:p>
            <a:pPr marL="285750" indent="-285750">
              <a:buFont typeface="Arial" panose="020B0604020202020204" pitchFamily="34" charset="0"/>
              <a:buChar char="•"/>
            </a:pPr>
            <a:r>
              <a:rPr lang="en-US" sz="1400">
                <a:solidFill>
                  <a:schemeClr val="tx1"/>
                </a:solidFill>
              </a:rPr>
              <a:t>Work distribution: At times, the workload was not evenly distributed among all team members.</a:t>
            </a:r>
          </a:p>
        </p:txBody>
      </p:sp>
      <p:sp>
        <p:nvSpPr>
          <p:cNvPr id="4" name="Rectangle 2">
            <a:extLst>
              <a:ext uri="{FF2B5EF4-FFF2-40B4-BE49-F238E27FC236}">
                <a16:creationId xmlns:a16="http://schemas.microsoft.com/office/drawing/2014/main" id="{256CB232-7A4D-1290-21E7-7AF0554832C7}"/>
              </a:ext>
            </a:extLst>
          </p:cNvPr>
          <p:cNvSpPr/>
          <p:nvPr/>
        </p:nvSpPr>
        <p:spPr>
          <a:xfrm>
            <a:off x="452375" y="5049180"/>
            <a:ext cx="9004825" cy="129440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a:solidFill>
                  <a:schemeClr val="tx1"/>
                </a:solidFill>
              </a:rPr>
              <a:t>Accomplishments:</a:t>
            </a:r>
          </a:p>
          <a:p>
            <a:endParaRPr lang="en-US" sz="1600">
              <a:solidFill>
                <a:schemeClr val="tx1"/>
              </a:solidFill>
            </a:endParaRPr>
          </a:p>
          <a:p>
            <a:pPr marL="285750" indent="-285750">
              <a:buFont typeface="Arial" panose="020B0604020202020204" pitchFamily="34" charset="0"/>
              <a:buChar char="•"/>
            </a:pPr>
            <a:r>
              <a:rPr lang="en-US" sz="1400">
                <a:solidFill>
                  <a:schemeClr val="tx1"/>
                </a:solidFill>
              </a:rPr>
              <a:t>We successfully completed all the main features within the stipulated deadline.</a:t>
            </a:r>
          </a:p>
          <a:p>
            <a:pPr marL="285750" indent="-285750">
              <a:buFont typeface="Arial" panose="020B0604020202020204" pitchFamily="34" charset="0"/>
              <a:buChar char="•"/>
            </a:pPr>
            <a:r>
              <a:rPr lang="en-US" sz="1400">
                <a:solidFill>
                  <a:schemeClr val="tx1"/>
                </a:solidFill>
              </a:rPr>
              <a:t>The project was developed with a solid structure and followed good programming practices.</a:t>
            </a:r>
          </a:p>
          <a:p>
            <a:pPr marL="285750" indent="-285750">
              <a:buFont typeface="Arial" panose="020B0604020202020204" pitchFamily="34" charset="0"/>
              <a:buChar char="•"/>
            </a:pPr>
            <a:r>
              <a:rPr lang="en-US" sz="1400">
                <a:solidFill>
                  <a:schemeClr val="tx1"/>
                </a:solidFill>
              </a:rPr>
              <a:t>We learned to work more collaboratively as a team, even when facing challenges.</a:t>
            </a:r>
          </a:p>
        </p:txBody>
      </p:sp>
    </p:spTree>
    <p:extLst>
      <p:ext uri="{BB962C8B-B14F-4D97-AF65-F5344CB8AC3E}">
        <p14:creationId xmlns:p14="http://schemas.microsoft.com/office/powerpoint/2010/main" val="3250254882"/>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2CD9A-A6B3-4B07-0147-82C89E59F6C2}"/>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768FE494-922C-E1E1-79A1-7A1F0B467C92}"/>
              </a:ext>
            </a:extLst>
          </p:cNvPr>
          <p:cNvSpPr>
            <a:spLocks noGrp="1"/>
          </p:cNvSpPr>
          <p:nvPr>
            <p:ph type="title"/>
          </p:nvPr>
        </p:nvSpPr>
        <p:spPr/>
        <p:txBody>
          <a:bodyPr/>
          <a:lstStyle/>
          <a:p>
            <a:r>
              <a:rPr lang="en-US" sz="3200" cap="none">
                <a:solidFill>
                  <a:schemeClr val="tx1"/>
                </a:solidFill>
              </a:rPr>
              <a:t>Overall Final Project Mood:</a:t>
            </a:r>
          </a:p>
        </p:txBody>
      </p:sp>
      <p:sp>
        <p:nvSpPr>
          <p:cNvPr id="2" name="Marcador de Posição do Texto 1">
            <a:extLst>
              <a:ext uri="{FF2B5EF4-FFF2-40B4-BE49-F238E27FC236}">
                <a16:creationId xmlns:a16="http://schemas.microsoft.com/office/drawing/2014/main" id="{C4182299-A087-9A61-ABDB-1B05269A2689}"/>
              </a:ext>
            </a:extLst>
          </p:cNvPr>
          <p:cNvSpPr>
            <a:spLocks noGrp="1"/>
          </p:cNvSpPr>
          <p:nvPr>
            <p:ph type="body" idx="1"/>
          </p:nvPr>
        </p:nvSpPr>
        <p:spPr/>
        <p:txBody>
          <a:bodyPr/>
          <a:lstStyle/>
          <a:p>
            <a:pPr marL="127000" indent="0">
              <a:buNone/>
            </a:pPr>
            <a:r>
              <a:rPr lang="en-US">
                <a:solidFill>
                  <a:schemeClr val="tx1"/>
                </a:solidFill>
              </a:rPr>
              <a:t>Independently on the team performance, what's the final Team feeling (0-10): 9   </a:t>
            </a:r>
          </a:p>
          <a:p>
            <a:endParaRPr lang="en-US">
              <a:solidFill>
                <a:schemeClr val="bg1">
                  <a:lumMod val="50000"/>
                </a:schemeClr>
              </a:solidFill>
            </a:endParaRPr>
          </a:p>
          <a:p>
            <a:endParaRPr lang="en-US">
              <a:solidFill>
                <a:schemeClr val="bg1">
                  <a:lumMod val="50000"/>
                </a:schemeClr>
              </a:solidFill>
            </a:endParaRPr>
          </a:p>
          <a:p>
            <a:endParaRPr lang="en-US">
              <a:solidFill>
                <a:schemeClr val="bg1">
                  <a:lumMod val="50000"/>
                </a:schemeClr>
              </a:solidFill>
            </a:endParaRPr>
          </a:p>
          <a:p>
            <a:endParaRPr lang="en-US">
              <a:solidFill>
                <a:schemeClr val="bg1">
                  <a:lumMod val="50000"/>
                </a:schemeClr>
              </a:solidFill>
            </a:endParaRPr>
          </a:p>
          <a:p>
            <a:endParaRPr lang="en-US">
              <a:solidFill>
                <a:schemeClr val="bg1">
                  <a:lumMod val="50000"/>
                </a:schemeClr>
              </a:solidFill>
            </a:endParaRPr>
          </a:p>
          <a:p>
            <a:endParaRPr lang="en-US">
              <a:solidFill>
                <a:schemeClr val="bg1">
                  <a:lumMod val="50000"/>
                </a:schemeClr>
              </a:solidFill>
            </a:endParaRPr>
          </a:p>
          <a:p>
            <a:endParaRPr lang="en-US">
              <a:solidFill>
                <a:schemeClr val="bg1">
                  <a:lumMod val="50000"/>
                </a:schemeClr>
              </a:solidFill>
            </a:endParaRPr>
          </a:p>
          <a:p>
            <a:pPr marL="127000" indent="0">
              <a:buNone/>
            </a:pPr>
            <a:endParaRPr lang="en-US">
              <a:solidFill>
                <a:schemeClr val="bg1">
                  <a:lumMod val="50000"/>
                </a:schemeClr>
              </a:solidFill>
            </a:endParaRPr>
          </a:p>
          <a:p>
            <a:pPr marL="127000" indent="0">
              <a:buNone/>
            </a:pPr>
            <a:r>
              <a:rPr lang="en-US">
                <a:solidFill>
                  <a:schemeClr val="tx1"/>
                </a:solidFill>
              </a:rPr>
              <a:t>Justification: Even with all the bad situations that happened to us during this last Sprint, our group always remained calm and was always very determined to resolve each aspect, no matter how complicated it was. We have always worked as a team and dialogue and help were fundamental to achieving the success we wanted.</a:t>
            </a:r>
          </a:p>
        </p:txBody>
      </p:sp>
      <p:pic>
        <p:nvPicPr>
          <p:cNvPr id="6" name="Imagem 5">
            <a:extLst>
              <a:ext uri="{FF2B5EF4-FFF2-40B4-BE49-F238E27FC236}">
                <a16:creationId xmlns:a16="http://schemas.microsoft.com/office/drawing/2014/main" id="{7BA9DB45-4731-47F1-F774-251BCAFA3F68}"/>
              </a:ext>
            </a:extLst>
          </p:cNvPr>
          <p:cNvPicPr>
            <a:picLocks noChangeAspect="1"/>
          </p:cNvPicPr>
          <p:nvPr/>
        </p:nvPicPr>
        <p:blipFill>
          <a:blip r:embed="rId2"/>
          <a:stretch>
            <a:fillRect/>
          </a:stretch>
        </p:blipFill>
        <p:spPr>
          <a:xfrm>
            <a:off x="1487615" y="2344278"/>
            <a:ext cx="6728791" cy="2299857"/>
          </a:xfrm>
          <a:prstGeom prst="rect">
            <a:avLst/>
          </a:prstGeom>
        </p:spPr>
      </p:pic>
      <p:sp>
        <p:nvSpPr>
          <p:cNvPr id="4" name="Retângulo 3">
            <a:extLst>
              <a:ext uri="{FF2B5EF4-FFF2-40B4-BE49-F238E27FC236}">
                <a16:creationId xmlns:a16="http://schemas.microsoft.com/office/drawing/2014/main" id="{3607A7A3-4C1F-727D-2CA2-5E1CE7B8AB69}"/>
              </a:ext>
            </a:extLst>
          </p:cNvPr>
          <p:cNvSpPr/>
          <p:nvPr/>
        </p:nvSpPr>
        <p:spPr>
          <a:xfrm>
            <a:off x="6995256" y="4239090"/>
            <a:ext cx="45719" cy="31503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82808835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am work">
            <a:extLst>
              <a:ext uri="{FF2B5EF4-FFF2-40B4-BE49-F238E27FC236}">
                <a16:creationId xmlns:a16="http://schemas.microsoft.com/office/drawing/2014/main" id="{63305713-9999-B782-17EA-DC85021DE3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19"/>
          <a:stretch/>
        </p:blipFill>
        <p:spPr bwMode="auto">
          <a:xfrm>
            <a:off x="0" y="947824"/>
            <a:ext cx="9906000" cy="5910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planning – Sprint </a:t>
            </a:r>
            <a:r>
              <a:rPr lang="en-US" sz="3200">
                <a:solidFill>
                  <a:schemeClr val="tx1"/>
                </a:solidFill>
              </a:rPr>
              <a:t>3</a:t>
            </a:r>
            <a:endParaRPr lang="en-US" sz="3200" cap="none">
              <a:solidFill>
                <a:schemeClr val="tx1"/>
              </a:solidFill>
            </a:endParaRP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19006864"/>
              </p:ext>
            </p:extLst>
          </p:nvPr>
        </p:nvGraphicFramePr>
        <p:xfrm>
          <a:off x="1020165" y="2618910"/>
          <a:ext cx="7830870" cy="2743197"/>
        </p:xfrm>
        <a:graphic>
          <a:graphicData uri="http://schemas.openxmlformats.org/drawingml/2006/table">
            <a:tbl>
              <a:tblPr firstRow="1" bandRow="1">
                <a:tableStyleId>{912C8C85-51F0-491E-9774-3900AFEF0FD7}</a:tableStyleId>
              </a:tblPr>
              <a:tblGrid>
                <a:gridCol w="3960440">
                  <a:extLst>
                    <a:ext uri="{9D8B030D-6E8A-4147-A177-3AD203B41FA5}">
                      <a16:colId xmlns:a16="http://schemas.microsoft.com/office/drawing/2014/main" val="3798560086"/>
                    </a:ext>
                  </a:extLst>
                </a:gridCol>
                <a:gridCol w="3870430">
                  <a:extLst>
                    <a:ext uri="{9D8B030D-6E8A-4147-A177-3AD203B41FA5}">
                      <a16:colId xmlns:a16="http://schemas.microsoft.com/office/drawing/2014/main" val="477562216"/>
                    </a:ext>
                  </a:extLst>
                </a:gridCol>
              </a:tblGrid>
              <a:tr h="370840">
                <a:tc>
                  <a:txBody>
                    <a:bodyPr/>
                    <a:lstStyle/>
                    <a:p>
                      <a:r>
                        <a:rPr lang="pt-PT"/>
                        <a:t>SPRINT BACKLOG</a:t>
                      </a:r>
                    </a:p>
                  </a:txBody>
                  <a:tcPr/>
                </a:tc>
                <a:tc>
                  <a:txBody>
                    <a:bodyPr/>
                    <a:lstStyle/>
                    <a:p>
                      <a:endParaRPr lang="pt-PT"/>
                    </a:p>
                  </a:txBody>
                  <a:tcPr/>
                </a:tc>
                <a:extLst>
                  <a:ext uri="{0D108BD9-81ED-4DB2-BD59-A6C34878D82A}">
                    <a16:rowId xmlns:a16="http://schemas.microsoft.com/office/drawing/2014/main" val="3623111211"/>
                  </a:ext>
                </a:extLst>
              </a:tr>
              <a:tr h="370840">
                <a:tc>
                  <a:txBody>
                    <a:bodyPr/>
                    <a:lstStyle/>
                    <a:p>
                      <a:r>
                        <a:rPr lang="en-US" noProof="0"/>
                        <a:t>Number of stories</a:t>
                      </a:r>
                    </a:p>
                  </a:txBody>
                  <a:tcPr/>
                </a:tc>
                <a:tc>
                  <a:txBody>
                    <a:bodyPr/>
                    <a:lstStyle/>
                    <a:p>
                      <a:r>
                        <a:rPr lang="en-US" noProof="0"/>
                        <a:t>29</a:t>
                      </a:r>
                    </a:p>
                  </a:txBody>
                  <a:tcPr/>
                </a:tc>
                <a:extLst>
                  <a:ext uri="{0D108BD9-81ED-4DB2-BD59-A6C34878D82A}">
                    <a16:rowId xmlns:a16="http://schemas.microsoft.com/office/drawing/2014/main" val="883314903"/>
                  </a:ext>
                </a:extLst>
              </a:tr>
              <a:tr h="370840">
                <a:tc>
                  <a:txBody>
                    <a:bodyPr/>
                    <a:lstStyle/>
                    <a:p>
                      <a:r>
                        <a:rPr lang="en-US" noProof="0"/>
                        <a:t>Number of bugs</a:t>
                      </a:r>
                    </a:p>
                  </a:txBody>
                  <a:tcPr/>
                </a:tc>
                <a:tc>
                  <a:txBody>
                    <a:bodyPr/>
                    <a:lstStyle/>
                    <a:p>
                      <a:r>
                        <a:rPr lang="en-US" noProof="0"/>
                        <a:t>0 (</a:t>
                      </a:r>
                      <a:r>
                        <a:rPr lang="pt-PT" err="1"/>
                        <a:t>found</a:t>
                      </a:r>
                      <a:r>
                        <a:rPr lang="pt-PT"/>
                        <a:t> </a:t>
                      </a:r>
                      <a:r>
                        <a:rPr lang="pt-PT" err="1"/>
                        <a:t>so</a:t>
                      </a:r>
                      <a:r>
                        <a:rPr lang="pt-PT"/>
                        <a:t> </a:t>
                      </a:r>
                      <a:r>
                        <a:rPr lang="pt-PT" err="1"/>
                        <a:t>far</a:t>
                      </a:r>
                      <a:r>
                        <a:rPr lang="pt-PT"/>
                        <a:t>)</a:t>
                      </a:r>
                      <a:endParaRPr lang="en-US" noProof="0"/>
                    </a:p>
                  </a:txBody>
                  <a:tcPr/>
                </a:tc>
                <a:extLst>
                  <a:ext uri="{0D108BD9-81ED-4DB2-BD59-A6C34878D82A}">
                    <a16:rowId xmlns:a16="http://schemas.microsoft.com/office/drawing/2014/main" val="428254498"/>
                  </a:ext>
                </a:extLst>
              </a:tr>
              <a:tr h="370839">
                <a:tc>
                  <a:txBody>
                    <a:bodyPr/>
                    <a:lstStyle/>
                    <a:p>
                      <a:pPr lvl="0">
                        <a:buNone/>
                      </a:pPr>
                      <a:r>
                        <a:rPr lang="en-US" noProof="0"/>
                        <a:t>Number of tasks</a:t>
                      </a:r>
                    </a:p>
                  </a:txBody>
                  <a:tcPr/>
                </a:tc>
                <a:tc>
                  <a:txBody>
                    <a:bodyPr/>
                    <a:lstStyle/>
                    <a:p>
                      <a:pPr lvl="0">
                        <a:buNone/>
                      </a:pPr>
                      <a:r>
                        <a:rPr lang="en-US" noProof="0"/>
                        <a:t>89</a:t>
                      </a:r>
                    </a:p>
                  </a:txBody>
                  <a:tcPr/>
                </a:tc>
                <a:extLst>
                  <a:ext uri="{0D108BD9-81ED-4DB2-BD59-A6C34878D82A}">
                    <a16:rowId xmlns:a16="http://schemas.microsoft.com/office/drawing/2014/main" val="4185709446"/>
                  </a:ext>
                </a:extLst>
              </a:tr>
              <a:tr h="370839">
                <a:tc>
                  <a:txBody>
                    <a:bodyPr/>
                    <a:lstStyle/>
                    <a:p>
                      <a:pPr lvl="0">
                        <a:buNone/>
                      </a:pPr>
                      <a:r>
                        <a:rPr lang="en-US" noProof="0"/>
                        <a:t>Number of Management Tasks (Scrum)</a:t>
                      </a:r>
                    </a:p>
                  </a:txBody>
                  <a:tcPr/>
                </a:tc>
                <a:tc>
                  <a:txBody>
                    <a:bodyPr/>
                    <a:lstStyle/>
                    <a:p>
                      <a:pPr lvl="0">
                        <a:buNone/>
                      </a:pPr>
                      <a:r>
                        <a:rPr lang="en-US" noProof="0"/>
                        <a:t>95</a:t>
                      </a:r>
                    </a:p>
                  </a:txBody>
                  <a:tcPr/>
                </a:tc>
                <a:extLst>
                  <a:ext uri="{0D108BD9-81ED-4DB2-BD59-A6C34878D82A}">
                    <a16:rowId xmlns:a16="http://schemas.microsoft.com/office/drawing/2014/main" val="563517871"/>
                  </a:ext>
                </a:extLst>
              </a:tr>
              <a:tr h="370839">
                <a:tc>
                  <a:txBody>
                    <a:bodyPr/>
                    <a:lstStyle/>
                    <a:p>
                      <a:pPr lvl="0">
                        <a:buNone/>
                      </a:pPr>
                      <a:r>
                        <a:rPr lang="en-US" noProof="0"/>
                        <a:t>Number of team members</a:t>
                      </a:r>
                    </a:p>
                  </a:txBody>
                  <a:tcPr/>
                </a:tc>
                <a:tc>
                  <a:txBody>
                    <a:bodyPr/>
                    <a:lstStyle/>
                    <a:p>
                      <a:pPr lvl="0" algn="ctr">
                        <a:buNone/>
                      </a:pPr>
                      <a:r>
                        <a:rPr lang="en-US" noProof="0"/>
                        <a:t>Planned:   4            Actual:   4</a:t>
                      </a:r>
                    </a:p>
                  </a:txBody>
                  <a:tcPr/>
                </a:tc>
                <a:extLst>
                  <a:ext uri="{0D108BD9-81ED-4DB2-BD59-A6C34878D82A}">
                    <a16:rowId xmlns:a16="http://schemas.microsoft.com/office/drawing/2014/main" val="2843102962"/>
                  </a:ext>
                </a:extLst>
              </a:tr>
              <a:tr h="370838">
                <a:tc>
                  <a:txBody>
                    <a:bodyPr/>
                    <a:lstStyle/>
                    <a:p>
                      <a:pPr lvl="0">
                        <a:buNone/>
                      </a:pPr>
                      <a:r>
                        <a:rPr lang="en-US" noProof="0"/>
                        <a:t>Total planned estimation vs execution</a:t>
                      </a:r>
                    </a:p>
                  </a:txBody>
                  <a:tcPr/>
                </a:tc>
                <a:tc>
                  <a:txBody>
                    <a:bodyPr/>
                    <a:lstStyle/>
                    <a:p>
                      <a:pPr lvl="0" algn="ctr">
                        <a:buNone/>
                      </a:pPr>
                      <a:r>
                        <a:rPr lang="en-US" noProof="0"/>
                        <a:t>Planned hours: 201</a:t>
                      </a:r>
                    </a:p>
                    <a:p>
                      <a:pPr lvl="0" algn="ctr">
                        <a:buNone/>
                      </a:pPr>
                      <a:r>
                        <a:rPr lang="en-US" noProof="0"/>
                        <a:t>Executed hours: 223</a:t>
                      </a:r>
                    </a:p>
                  </a:txBody>
                  <a:tcPr/>
                </a:tc>
                <a:extLst>
                  <a:ext uri="{0D108BD9-81ED-4DB2-BD59-A6C34878D82A}">
                    <a16:rowId xmlns:a16="http://schemas.microsoft.com/office/drawing/2014/main" val="4118989459"/>
                  </a:ext>
                </a:extLst>
              </a:tr>
            </a:tbl>
          </a:graphicData>
        </a:graphic>
      </p:graphicFrame>
      <p:sp>
        <p:nvSpPr>
          <p:cNvPr id="7" name="Marcador de Posição de Conteúdo 5">
            <a:extLst>
              <a:ext uri="{FF2B5EF4-FFF2-40B4-BE49-F238E27FC236}">
                <a16:creationId xmlns:a16="http://schemas.microsoft.com/office/drawing/2014/main" id="{6F8BAF59-30E8-4D49-87D9-D5A1CD648639}"/>
              </a:ext>
            </a:extLst>
          </p:cNvPr>
          <p:cNvSpPr txBox="1">
            <a:spLocks/>
          </p:cNvSpPr>
          <p:nvPr/>
        </p:nvSpPr>
        <p:spPr>
          <a:xfrm>
            <a:off x="448800" y="1626520"/>
            <a:ext cx="9043200" cy="710644"/>
          </a:xfrm>
          <a:prstGeom prst="rect">
            <a:avLst/>
          </a:prstGeom>
        </p:spPr>
        <p:txBody>
          <a:bodyPr lIns="91440" tIns="45720" rIns="91440" bIns="45720" anchor="t"/>
          <a:lstStyle>
            <a:lvl1pPr marL="342900" indent="-342900" algn="l" defTabSz="914400" rtl="0" eaLnBrk="1" latinLnBrk="0" hangingPunct="1">
              <a:spcBef>
                <a:spcPts val="0"/>
              </a:spcBef>
              <a:spcAft>
                <a:spcPts val="400"/>
              </a:spcAft>
              <a:buFont typeface="Arial" pitchFamily="34" charset="0"/>
              <a:buChar char="•"/>
              <a:defRPr sz="2000" kern="1200">
                <a:solidFill>
                  <a:schemeClr val="bg1">
                    <a:lumMod val="85000"/>
                  </a:schemeClr>
                </a:solidFill>
                <a:latin typeface="Calibri"/>
                <a:ea typeface="+mn-ea"/>
                <a:cs typeface="Calibri"/>
              </a:defRPr>
            </a:lvl1pPr>
            <a:lvl2pPr marL="742950" indent="-28575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2pPr>
            <a:lvl3pPr marL="1143000" indent="-228600" algn="l" defTabSz="914400" rtl="0" eaLnBrk="1" latinLnBrk="0" hangingPunct="1">
              <a:spcBef>
                <a:spcPts val="0"/>
              </a:spcBef>
              <a:spcAft>
                <a:spcPts val="400"/>
              </a:spcAft>
              <a:buFont typeface="Arial" pitchFamily="34" charset="0"/>
              <a:buNone/>
              <a:defRPr sz="1600" kern="1200">
                <a:solidFill>
                  <a:schemeClr val="bg1">
                    <a:lumMod val="85000"/>
                  </a:schemeClr>
                </a:solidFill>
                <a:latin typeface="Calibri"/>
                <a:ea typeface="+mn-ea"/>
                <a:cs typeface="Calibri"/>
              </a:defRPr>
            </a:lvl3pPr>
            <a:lvl4pPr marL="1600200" indent="-228600" algn="l" defTabSz="914400" rtl="0" eaLnBrk="1" latinLnBrk="0" hangingPunct="1">
              <a:spcBef>
                <a:spcPts val="0"/>
              </a:spcBef>
              <a:spcAft>
                <a:spcPts val="400"/>
              </a:spcAft>
              <a:buFont typeface="Arial" pitchFamily="34" charset="0"/>
              <a:buChar char="–"/>
              <a:defRPr sz="1400" kern="1200">
                <a:solidFill>
                  <a:schemeClr val="bg1">
                    <a:lumMod val="85000"/>
                  </a:schemeClr>
                </a:solidFill>
                <a:latin typeface="Calibri"/>
                <a:ea typeface="+mn-ea"/>
                <a:cs typeface="Calibri"/>
              </a:defRPr>
            </a:lvl4pPr>
            <a:lvl5pPr marL="2057400" indent="-228600" algn="l" defTabSz="914400" rtl="0" eaLnBrk="1" latinLnBrk="0" hangingPunct="1">
              <a:spcBef>
                <a:spcPts val="0"/>
              </a:spcBef>
              <a:spcAft>
                <a:spcPts val="400"/>
              </a:spcAft>
              <a:buFont typeface="Arial" pitchFamily="34" charset="0"/>
              <a:buChar char="»"/>
              <a:defRPr sz="1200" kern="1200">
                <a:solidFill>
                  <a:schemeClr val="bg1">
                    <a:lumMod val="8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a:solidFill>
                  <a:schemeClr val="tx1"/>
                </a:solidFill>
              </a:rPr>
              <a:t>Planned Start Date: 25/11/2024                         Real Start Date: 02/12/2024  </a:t>
            </a:r>
            <a:endParaRPr lang="en-US" sz="1800">
              <a:solidFill>
                <a:schemeClr val="tx1"/>
              </a:solidFill>
              <a:ea typeface="Calibri"/>
            </a:endParaRPr>
          </a:p>
          <a:p>
            <a:pPr marL="0" indent="0">
              <a:buNone/>
            </a:pPr>
            <a:r>
              <a:rPr lang="en-US" sz="1800">
                <a:solidFill>
                  <a:schemeClr val="tx1"/>
                </a:solidFill>
              </a:rPr>
              <a:t>Planned Finished Date: 05/01/2025                  Real Finish Date: 05/01/2024</a:t>
            </a:r>
            <a:endParaRPr lang="en-US"/>
          </a:p>
          <a:p>
            <a:pPr marL="0" indent="0">
              <a:buFont typeface="Arial" pitchFamily="34" charset="0"/>
              <a:buNone/>
            </a:pPr>
            <a:endParaRPr lang="en-US">
              <a:solidFill>
                <a:schemeClr val="tx1"/>
              </a:solidFill>
            </a:endParaRPr>
          </a:p>
        </p:txBody>
      </p:sp>
    </p:spTree>
    <p:extLst>
      <p:ext uri="{BB962C8B-B14F-4D97-AF65-F5344CB8AC3E}">
        <p14:creationId xmlns:p14="http://schemas.microsoft.com/office/powerpoint/2010/main" val="119714495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90808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453271093"/>
              </p:ext>
            </p:extLst>
          </p:nvPr>
        </p:nvGraphicFramePr>
        <p:xfrm>
          <a:off x="414000" y="1502742"/>
          <a:ext cx="9008401" cy="4770822"/>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819580">
                <a:tc>
                  <a:txBody>
                    <a:bodyPr/>
                    <a:lstStyle/>
                    <a:p>
                      <a:r>
                        <a:rPr lang="en-US" noProof="0"/>
                        <a:t>Assignment US</a:t>
                      </a:r>
                    </a:p>
                    <a:p>
                      <a:r>
                        <a:rPr lang="en-US" sz="1200" noProof="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err="1"/>
                        <a:t>Commited</a:t>
                      </a:r>
                      <a:r>
                        <a:rPr lang="en-US" noProof="0"/>
                        <a:t>?</a:t>
                      </a:r>
                    </a:p>
                    <a:p>
                      <a:pPr algn="ctr"/>
                      <a:r>
                        <a:rPr lang="en-US" sz="1200" noProof="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56127">
                <a:tc>
                  <a:txBody>
                    <a:bodyPr/>
                    <a:lstStyle/>
                    <a:p>
                      <a:r>
                        <a:rPr lang="pt-PT"/>
                        <a:t>USBD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err="1"/>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a:solidFill>
                            <a:srgbClr val="000000"/>
                          </a:solidFill>
                          <a:latin typeface="Aria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56127">
                <a:tc>
                  <a:txBody>
                    <a:bodyPr/>
                    <a:lstStyle/>
                    <a:p>
                      <a:r>
                        <a:rPr lang="pt-PT"/>
                        <a:t>USBD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56126">
                <a:tc>
                  <a:txBody>
                    <a:bodyPr/>
                    <a:lstStyle/>
                    <a:p>
                      <a:pPr lvl="0">
                        <a:buNone/>
                      </a:pPr>
                      <a:r>
                        <a:rPr lang="pt-PT"/>
                        <a:t>USBD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a:solidFill>
                            <a:srgbClr val="000000"/>
                          </a:solidFill>
                          <a:latin typeface="Aria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endParaRPr lang="pt-PT" sz="1400" b="0" i="0" u="none" strike="noStrike" noProof="0">
                        <a:solidFill>
                          <a:srgbClr val="000000"/>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56126">
                <a:tc>
                  <a:txBody>
                    <a:bodyPr/>
                    <a:lstStyle/>
                    <a:p>
                      <a:pPr lvl="0">
                        <a:buNone/>
                      </a:pPr>
                      <a:r>
                        <a:rPr lang="pt-PT"/>
                        <a:t>USBD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56126">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56125">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56125">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56125">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56125">
                <a:tc>
                  <a:txBody>
                    <a:bodyPr/>
                    <a:lstStyle/>
                    <a:p>
                      <a:pPr lvl="0">
                        <a:buNone/>
                      </a:pPr>
                      <a:r>
                        <a:rPr lang="pt-PT"/>
                        <a:t>USBD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56125">
                <a:tc>
                  <a:txBody>
                    <a:bodyPr/>
                    <a:lstStyle/>
                    <a:p>
                      <a:pPr lvl="0">
                        <a:buNone/>
                      </a:pPr>
                      <a:r>
                        <a:rPr lang="pt-PT"/>
                        <a:t>USEI 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r h="356125">
                <a:tc>
                  <a:txBody>
                    <a:bodyPr/>
                    <a:lstStyle/>
                    <a:p>
                      <a:r>
                        <a:rPr lang="pt-PT"/>
                        <a:t>USEI 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8243033"/>
                  </a:ext>
                </a:extLst>
              </a:tr>
            </a:tbl>
          </a:graphicData>
        </a:graphic>
      </p:graphicFrame>
    </p:spTree>
    <p:extLst>
      <p:ext uri="{BB962C8B-B14F-4D97-AF65-F5344CB8AC3E}">
        <p14:creationId xmlns:p14="http://schemas.microsoft.com/office/powerpoint/2010/main" val="43720888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899960"/>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2216880615"/>
              </p:ext>
            </p:extLst>
          </p:nvPr>
        </p:nvGraphicFramePr>
        <p:xfrm>
          <a:off x="414000" y="1517184"/>
          <a:ext cx="9008401" cy="4742397"/>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835437">
                <a:tc>
                  <a:txBody>
                    <a:bodyPr/>
                    <a:lstStyle/>
                    <a:p>
                      <a:r>
                        <a:rPr lang="en-US" noProof="0"/>
                        <a:t>Assignment US</a:t>
                      </a:r>
                    </a:p>
                    <a:p>
                      <a:r>
                        <a:rPr lang="en-US" sz="1200" noProof="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err="1"/>
                        <a:t>Commited</a:t>
                      </a:r>
                      <a:r>
                        <a:rPr lang="en-US" noProof="0"/>
                        <a:t>?</a:t>
                      </a:r>
                    </a:p>
                    <a:p>
                      <a:pPr algn="ctr"/>
                      <a:r>
                        <a:rPr lang="en-US" sz="1200" noProof="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53543">
                <a:tc>
                  <a:txBody>
                    <a:bodyPr/>
                    <a:lstStyle/>
                    <a:p>
                      <a:r>
                        <a:rPr lang="pt-PT"/>
                        <a:t>USEI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53542">
                <a:tc>
                  <a:txBody>
                    <a:bodyPr/>
                    <a:lstStyle/>
                    <a:p>
                      <a:pPr lvl="0">
                        <a:buNone/>
                      </a:pPr>
                      <a:r>
                        <a:rPr lang="pt-PT"/>
                        <a:t>USEI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endParaRPr lang="pt-PT" sz="1400" b="0" i="0" u="none" strike="noStrike" noProof="0">
                        <a:solidFill>
                          <a:srgbClr val="000000"/>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endParaRPr lang="pt-PT" sz="1400" b="0" i="0" u="none" strike="noStrike" noProof="0">
                        <a:solidFill>
                          <a:srgbClr val="000000"/>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53542">
                <a:tc>
                  <a:txBody>
                    <a:bodyPr/>
                    <a:lstStyle/>
                    <a:p>
                      <a:pPr lvl="0">
                        <a:buNone/>
                      </a:pPr>
                      <a:r>
                        <a:rPr lang="pt-PT"/>
                        <a:t>USEI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53542">
                <a:tc>
                  <a:txBody>
                    <a:bodyPr/>
                    <a:lstStyle/>
                    <a:p>
                      <a:pPr lvl="0">
                        <a:buNone/>
                      </a:pPr>
                      <a:r>
                        <a:rPr lang="pt-PT"/>
                        <a:t>USEI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690314"/>
                  </a:ext>
                </a:extLst>
              </a:tr>
              <a:tr h="353542">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USEI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53541">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USEI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53541">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USLP 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53541">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USLP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53541">
                <a:tc>
                  <a:txBody>
                    <a:bodyPr/>
                    <a:lstStyle/>
                    <a:p>
                      <a:pPr lvl="0">
                        <a:buNone/>
                      </a:pPr>
                      <a:r>
                        <a:rPr lang="pt-PT"/>
                        <a:t>USLP 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53541">
                <a:tc>
                  <a:txBody>
                    <a:bodyPr/>
                    <a:lstStyle/>
                    <a:p>
                      <a:pPr lvl="0">
                        <a:buNone/>
                      </a:pPr>
                      <a:r>
                        <a:rPr lang="pt-PT"/>
                        <a:t>USAC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580495"/>
                  </a:ext>
                </a:extLst>
              </a:tr>
              <a:tr h="353541">
                <a:tc>
                  <a:txBody>
                    <a:bodyPr/>
                    <a:lstStyle/>
                    <a:p>
                      <a:pPr lvl="0">
                        <a:buNone/>
                      </a:pPr>
                      <a:r>
                        <a:rPr lang="pt-PT"/>
                        <a:t>USAC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763268"/>
                  </a:ext>
                </a:extLst>
              </a:tr>
            </a:tbl>
          </a:graphicData>
        </a:graphic>
      </p:graphicFrame>
    </p:spTree>
    <p:extLst>
      <p:ext uri="{BB962C8B-B14F-4D97-AF65-F5344CB8AC3E}">
        <p14:creationId xmlns:p14="http://schemas.microsoft.com/office/powerpoint/2010/main" val="111547235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B4C0B-2DC3-0CBB-79AE-6255BFE54DF6}"/>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8E2E3C6-69BD-B41A-B266-408C042920CA}"/>
              </a:ext>
            </a:extLst>
          </p:cNvPr>
          <p:cNvSpPr>
            <a:spLocks noGrp="1"/>
          </p:cNvSpPr>
          <p:nvPr>
            <p:ph type="title"/>
          </p:nvPr>
        </p:nvSpPr>
        <p:spPr>
          <a:xfrm>
            <a:off x="414000" y="899960"/>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0CCBA33B-EC14-41DE-39F2-04D64013CFAC}"/>
              </a:ext>
            </a:extLst>
          </p:cNvPr>
          <p:cNvGraphicFramePr>
            <a:graphicFrameLocks noGrp="1"/>
          </p:cNvGraphicFramePr>
          <p:nvPr>
            <p:extLst>
              <p:ext uri="{D42A27DB-BD31-4B8C-83A1-F6EECF244321}">
                <p14:modId xmlns:p14="http://schemas.microsoft.com/office/powerpoint/2010/main" val="2697668263"/>
              </p:ext>
            </p:extLst>
          </p:nvPr>
        </p:nvGraphicFramePr>
        <p:xfrm>
          <a:off x="414000" y="1517184"/>
          <a:ext cx="9008401" cy="4742398"/>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835437">
                <a:tc>
                  <a:txBody>
                    <a:bodyPr/>
                    <a:lstStyle/>
                    <a:p>
                      <a:r>
                        <a:rPr lang="en-US" noProof="0"/>
                        <a:t>Assignment US</a:t>
                      </a:r>
                    </a:p>
                    <a:p>
                      <a:r>
                        <a:rPr lang="en-US" sz="1200" noProof="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err="1"/>
                        <a:t>Commited</a:t>
                      </a:r>
                      <a:r>
                        <a:rPr lang="en-US" noProof="0"/>
                        <a:t>?</a:t>
                      </a:r>
                    </a:p>
                    <a:p>
                      <a:pPr algn="ctr"/>
                      <a:r>
                        <a:rPr lang="en-US" sz="1200" noProof="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53543">
                <a:tc>
                  <a:txBody>
                    <a:bodyPr/>
                    <a:lstStyle/>
                    <a:p>
                      <a:pPr lvl="0">
                        <a:buNone/>
                      </a:pPr>
                      <a:r>
                        <a:rPr lang="pt-PT"/>
                        <a:t>USAC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211595"/>
                  </a:ext>
                </a:extLst>
              </a:tr>
              <a:tr h="353543">
                <a:tc>
                  <a:txBody>
                    <a:bodyPr/>
                    <a:lstStyle/>
                    <a:p>
                      <a:pPr lvl="0">
                        <a:buNone/>
                      </a:pPr>
                      <a:r>
                        <a:rPr lang="pt-PT"/>
                        <a:t>USAC 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53542">
                <a:tc>
                  <a:txBody>
                    <a:bodyPr/>
                    <a:lstStyle/>
                    <a:p>
                      <a:pPr lvl="0">
                        <a:buNone/>
                      </a:pPr>
                      <a:r>
                        <a:rPr lang="pt-PT"/>
                        <a:t>USAC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53542">
                <a:tc>
                  <a:txBody>
                    <a:bodyPr/>
                    <a:lstStyle/>
                    <a:p>
                      <a:pPr lvl="0">
                        <a:buNone/>
                      </a:pPr>
                      <a:r>
                        <a:rPr lang="pt-PT"/>
                        <a:t>USAC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53542">
                <a:tc>
                  <a:txBody>
                    <a:bodyPr/>
                    <a:lstStyle/>
                    <a:p>
                      <a:pPr lvl="0">
                        <a:buNone/>
                      </a:pPr>
                      <a:r>
                        <a:rPr lang="pt-PT"/>
                        <a:t>USAC 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53541">
                <a:tc>
                  <a:txBody>
                    <a:bodyPr/>
                    <a:lstStyle/>
                    <a:p>
                      <a:pPr lvl="0">
                        <a:buNone/>
                      </a:pPr>
                      <a:r>
                        <a:rPr lang="pt-PT"/>
                        <a:t>USAC 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53541">
                <a:tc>
                  <a:txBody>
                    <a:bodyPr/>
                    <a:lstStyle/>
                    <a:p>
                      <a:pPr lvl="0">
                        <a:buNone/>
                      </a:pPr>
                      <a:r>
                        <a:rPr lang="pt-PT" sz="1400" b="0" i="0" u="none" strike="noStrike" noProof="0">
                          <a:solidFill>
                            <a:srgbClr val="000000"/>
                          </a:solidFill>
                          <a:latin typeface="Arial"/>
                        </a:rPr>
                        <a:t>USFA  03</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53541">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53541">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53541">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580495"/>
                  </a:ext>
                </a:extLst>
              </a:tr>
              <a:tr h="353541">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763268"/>
                  </a:ext>
                </a:extLst>
              </a:tr>
            </a:tbl>
          </a:graphicData>
        </a:graphic>
      </p:graphicFrame>
    </p:spTree>
    <p:extLst>
      <p:ext uri="{BB962C8B-B14F-4D97-AF65-F5344CB8AC3E}">
        <p14:creationId xmlns:p14="http://schemas.microsoft.com/office/powerpoint/2010/main" val="351557403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a:solidFill>
                  <a:schemeClr val="tx1"/>
                </a:solidFill>
              </a:rPr>
              <a:t>Work by team member</a:t>
            </a:r>
          </a:p>
        </p:txBody>
      </p:sp>
      <p:graphicFrame>
        <p:nvGraphicFramePr>
          <p:cNvPr id="6" name="Gráfico 5">
            <a:extLst>
              <a:ext uri="{FF2B5EF4-FFF2-40B4-BE49-F238E27FC236}">
                <a16:creationId xmlns:a16="http://schemas.microsoft.com/office/drawing/2014/main" id="{CC0ADD5B-A00D-489E-9390-B75485840C80}"/>
              </a:ext>
            </a:extLst>
          </p:cNvPr>
          <p:cNvGraphicFramePr/>
          <p:nvPr>
            <p:extLst>
              <p:ext uri="{D42A27DB-BD31-4B8C-83A1-F6EECF244321}">
                <p14:modId xmlns:p14="http://schemas.microsoft.com/office/powerpoint/2010/main" val="4251038739"/>
              </p:ext>
            </p:extLst>
          </p:nvPr>
        </p:nvGraphicFramePr>
        <p:xfrm>
          <a:off x="1633600" y="1571611"/>
          <a:ext cx="6604000" cy="4737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919282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F6725-230E-4EA2-EC90-D8214701A4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0B4A6E9-50A3-CEB6-F0E3-949C653405FC}"/>
              </a:ext>
            </a:extLst>
          </p:cNvPr>
          <p:cNvSpPr>
            <a:spLocks noGrp="1"/>
          </p:cNvSpPr>
          <p:nvPr>
            <p:ph type="title"/>
          </p:nvPr>
        </p:nvSpPr>
        <p:spPr/>
        <p:txBody>
          <a:bodyPr/>
          <a:lstStyle/>
          <a:p>
            <a:r>
              <a:rPr lang="pt-PT" sz="3200" cap="none">
                <a:solidFill>
                  <a:schemeClr val="tx1"/>
                </a:solidFill>
              </a:rPr>
              <a:t>Work </a:t>
            </a:r>
            <a:r>
              <a:rPr lang="pt-PT" sz="3200" cap="none" err="1">
                <a:solidFill>
                  <a:schemeClr val="tx1"/>
                </a:solidFill>
              </a:rPr>
              <a:t>by</a:t>
            </a:r>
            <a:r>
              <a:rPr lang="pt-PT" sz="3200" cap="none">
                <a:solidFill>
                  <a:schemeClr val="tx1"/>
                </a:solidFill>
              </a:rPr>
              <a:t> team </a:t>
            </a:r>
            <a:r>
              <a:rPr lang="pt-PT" sz="3200" cap="none" err="1">
                <a:solidFill>
                  <a:schemeClr val="tx1"/>
                </a:solidFill>
              </a:rPr>
              <a:t>member</a:t>
            </a:r>
            <a:r>
              <a:rPr lang="pt-PT" sz="3200" cap="none">
                <a:solidFill>
                  <a:schemeClr val="tx1"/>
                </a:solidFill>
              </a:rPr>
              <a:t> (</a:t>
            </a:r>
            <a:r>
              <a:rPr lang="pt-PT" sz="3200" cap="none" err="1">
                <a:solidFill>
                  <a:schemeClr val="tx1"/>
                </a:solidFill>
              </a:rPr>
              <a:t>All</a:t>
            </a:r>
            <a:r>
              <a:rPr lang="pt-PT" sz="3200" cap="none">
                <a:solidFill>
                  <a:schemeClr val="tx1"/>
                </a:solidFill>
              </a:rPr>
              <a:t> Sprints)</a:t>
            </a:r>
          </a:p>
        </p:txBody>
      </p:sp>
      <p:graphicFrame>
        <p:nvGraphicFramePr>
          <p:cNvPr id="6" name="Gráfico 5">
            <a:extLst>
              <a:ext uri="{FF2B5EF4-FFF2-40B4-BE49-F238E27FC236}">
                <a16:creationId xmlns:a16="http://schemas.microsoft.com/office/drawing/2014/main" id="{880AEBF7-F413-3C87-22D9-C09928904749}"/>
              </a:ext>
            </a:extLst>
          </p:cNvPr>
          <p:cNvGraphicFramePr/>
          <p:nvPr>
            <p:extLst>
              <p:ext uri="{D42A27DB-BD31-4B8C-83A1-F6EECF244321}">
                <p14:modId xmlns:p14="http://schemas.microsoft.com/office/powerpoint/2010/main" val="353243560"/>
              </p:ext>
            </p:extLst>
          </p:nvPr>
        </p:nvGraphicFramePr>
        <p:xfrm>
          <a:off x="1622630" y="1571610"/>
          <a:ext cx="6604000" cy="47377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203803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a:solidFill>
                  <a:schemeClr val="tx1"/>
                </a:solidFill>
              </a:rPr>
              <a:t>Work by </a:t>
            </a:r>
            <a:r>
              <a:rPr lang="pt-PT" sz="3200" cap="none" err="1">
                <a:solidFill>
                  <a:schemeClr val="tx1"/>
                </a:solidFill>
              </a:rPr>
              <a:t>type</a:t>
            </a:r>
            <a:endParaRPr lang="pt-PT" sz="3200" cap="none">
              <a:solidFill>
                <a:schemeClr val="tx1"/>
              </a:solidFill>
            </a:endParaRPr>
          </a:p>
        </p:txBody>
      </p:sp>
      <p:graphicFrame>
        <p:nvGraphicFramePr>
          <p:cNvPr id="5" name="Gráfico 4">
            <a:extLst>
              <a:ext uri="{FF2B5EF4-FFF2-40B4-BE49-F238E27FC236}">
                <a16:creationId xmlns:a16="http://schemas.microsoft.com/office/drawing/2014/main" id="{90ED7699-5188-411A-AA61-860BAD3DF6D1}"/>
              </a:ext>
            </a:extLst>
          </p:cNvPr>
          <p:cNvGraphicFramePr/>
          <p:nvPr>
            <p:extLst>
              <p:ext uri="{D42A27DB-BD31-4B8C-83A1-F6EECF244321}">
                <p14:modId xmlns:p14="http://schemas.microsoft.com/office/powerpoint/2010/main" val="2303109748"/>
              </p:ext>
            </p:extLst>
          </p:nvPr>
        </p:nvGraphicFramePr>
        <p:xfrm>
          <a:off x="1636503" y="1710260"/>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695600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B96577C-34ED-48A2-A7FD-C6822D87959C}"/>
              </a:ext>
            </a:extLst>
          </p:cNvPr>
          <p:cNvSpPr>
            <a:spLocks noGrp="1"/>
          </p:cNvSpPr>
          <p:nvPr>
            <p:ph type="title"/>
          </p:nvPr>
        </p:nvSpPr>
        <p:spPr/>
        <p:txBody>
          <a:bodyPr/>
          <a:lstStyle/>
          <a:p>
            <a:r>
              <a:rPr lang="pt-PT" sz="3200" cap="none">
                <a:solidFill>
                  <a:schemeClr val="tx1"/>
                </a:solidFill>
              </a:rPr>
              <a:t>Sprint </a:t>
            </a:r>
            <a:r>
              <a:rPr lang="pt-PT" sz="3200" cap="none" err="1">
                <a:solidFill>
                  <a:schemeClr val="tx1"/>
                </a:solidFill>
              </a:rPr>
              <a:t>Burndown</a:t>
            </a:r>
            <a:r>
              <a:rPr lang="pt-PT" sz="3200" cap="none">
                <a:solidFill>
                  <a:schemeClr val="tx1"/>
                </a:solidFill>
              </a:rPr>
              <a:t> </a:t>
            </a:r>
            <a:r>
              <a:rPr lang="pt-PT" sz="3200" cap="none" err="1">
                <a:solidFill>
                  <a:schemeClr val="tx1"/>
                </a:solidFill>
              </a:rPr>
              <a:t>Chart</a:t>
            </a:r>
            <a:endParaRPr lang="pt-PT" sz="3200" cap="none"/>
          </a:p>
        </p:txBody>
      </p:sp>
      <p:pic>
        <p:nvPicPr>
          <p:cNvPr id="4" name="Imagem 3">
            <a:extLst>
              <a:ext uri="{FF2B5EF4-FFF2-40B4-BE49-F238E27FC236}">
                <a16:creationId xmlns:a16="http://schemas.microsoft.com/office/drawing/2014/main" id="{AB7DF3E1-9BCF-851A-7968-33824E35B7E9}"/>
              </a:ext>
            </a:extLst>
          </p:cNvPr>
          <p:cNvPicPr>
            <a:picLocks noChangeAspect="1"/>
          </p:cNvPicPr>
          <p:nvPr/>
        </p:nvPicPr>
        <p:blipFill>
          <a:blip r:embed="rId2"/>
          <a:stretch>
            <a:fillRect/>
          </a:stretch>
        </p:blipFill>
        <p:spPr>
          <a:xfrm>
            <a:off x="1908920" y="1718810"/>
            <a:ext cx="6088159" cy="4500500"/>
          </a:xfrm>
          <a:prstGeom prst="rect">
            <a:avLst/>
          </a:prstGeom>
        </p:spPr>
      </p:pic>
    </p:spTree>
    <p:extLst>
      <p:ext uri="{BB962C8B-B14F-4D97-AF65-F5344CB8AC3E}">
        <p14:creationId xmlns:p14="http://schemas.microsoft.com/office/powerpoint/2010/main" val="1034701807"/>
      </p:ext>
    </p:extLst>
  </p:cSld>
  <p:clrMapOvr>
    <a:masterClrMapping/>
  </p:clrMapOvr>
  <p:transition spd="med">
    <p:fade/>
  </p:transition>
</p:sld>
</file>

<file path=ppt/theme/theme1.xml><?xml version="1.0" encoding="utf-8"?>
<a:theme xmlns:a="http://schemas.openxmlformats.org/drawingml/2006/main" name="1_ISEP">
  <a:themeElements>
    <a:clrScheme name="Laranja-avermelhado">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D9AD9960ABD6488123AF14539C24F7" ma:contentTypeVersion="4" ma:contentTypeDescription="Create a new document." ma:contentTypeScope="" ma:versionID="61dee6650490c15c83c5b2edd590e1b7">
  <xsd:schema xmlns:xsd="http://www.w3.org/2001/XMLSchema" xmlns:xs="http://www.w3.org/2001/XMLSchema" xmlns:p="http://schemas.microsoft.com/office/2006/metadata/properties" xmlns:ns2="5c886a37-d127-4f48-b965-fe4dc41e254e" targetNamespace="http://schemas.microsoft.com/office/2006/metadata/properties" ma:root="true" ma:fieldsID="fdb2a282915296a0d60957cae9ace317" ns2:_="">
    <xsd:import namespace="5c886a37-d127-4f48-b965-fe4dc41e254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886a37-d127-4f48-b965-fe4dc41e2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B87164-EF5F-43C8-917E-48B38ACAFD1E}">
  <ds:schemaRefs>
    <ds:schemaRef ds:uri="5c886a37-d127-4f48-b965-fe4dc41e254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C0CF6A7-DAA1-4FB6-9A6F-FF77B16B6EB2}">
  <ds:schemaRefs>
    <ds:schemaRef ds:uri="5c886a37-d127-4f48-b965-fe4dc41e25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F984168-AABC-4753-B4EC-59CA9D0883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A4 Paper (210x297 mm)</PresentationFormat>
  <Slides>17</Slides>
  <Notes>2</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1_ISEP</vt:lpstr>
      <vt:lpstr>Class 2DC2DD Group 41 SPRINT 3</vt:lpstr>
      <vt:lpstr>Sprint planning – Sprint 3</vt:lpstr>
      <vt:lpstr>Sprint planning</vt:lpstr>
      <vt:lpstr>Sprint planning</vt:lpstr>
      <vt:lpstr>Sprint planning</vt:lpstr>
      <vt:lpstr>Work by team member</vt:lpstr>
      <vt:lpstr>Work by team member (All Sprints)</vt:lpstr>
      <vt:lpstr>Work by type</vt:lpstr>
      <vt:lpstr>Sprint Burndown Chart</vt:lpstr>
      <vt:lpstr>Issues / Assumptions / unanswered questions</vt:lpstr>
      <vt:lpstr>Daily Meetings</vt:lpstr>
      <vt:lpstr>LLM assessment (Copylot)</vt:lpstr>
      <vt:lpstr>PowerPoint Presentation</vt:lpstr>
      <vt:lpstr>LLM performance assessment</vt:lpstr>
      <vt:lpstr>Final Sprint Retrospective (FLAP)  Date: 06/01/2025 </vt:lpstr>
      <vt:lpstr>Overall Final Project Mood: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FlavioRamos</dc:creator>
  <cp:revision>1</cp:revision>
  <dcterms:created xsi:type="dcterms:W3CDTF">2010-10-20T15:48:12Z</dcterms:created>
  <dcterms:modified xsi:type="dcterms:W3CDTF">2025-01-06T22:44:07Z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0x010100A5D9AD9960ABD6488123AF14539C24F7</vt:lpwstr>
  </property>
  <property fmtid="{D5CDD505-2E9C-101B-9397-08002B2CF9AE}" pid="3" name="MediaServiceImageTags">
    <vt:lpwstr/>
  </property>
</Properties>
</file>