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9" r:id="rId5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4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41AC-ECC0-447A-AEB6-E179D13BFE2C}" type="datetimeFigureOut">
              <a:rPr lang="sv-SE" smtClean="0"/>
              <a:t>2014-05-14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CE99-54A5-4ACA-B498-919D6996A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842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41AC-ECC0-447A-AEB6-E179D13BFE2C}" type="datetimeFigureOut">
              <a:rPr lang="sv-SE" smtClean="0"/>
              <a:t>2014-05-14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CE99-54A5-4ACA-B498-919D6996A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146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41AC-ECC0-447A-AEB6-E179D13BFE2C}" type="datetimeFigureOut">
              <a:rPr lang="sv-SE" smtClean="0"/>
              <a:t>2014-05-14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CE99-54A5-4ACA-B498-919D6996A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246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41AC-ECC0-447A-AEB6-E179D13BFE2C}" type="datetimeFigureOut">
              <a:rPr lang="sv-SE" smtClean="0"/>
              <a:t>2014-05-14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CE99-54A5-4ACA-B498-919D6996A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975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41AC-ECC0-447A-AEB6-E179D13BFE2C}" type="datetimeFigureOut">
              <a:rPr lang="sv-SE" smtClean="0"/>
              <a:t>2014-05-14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CE99-54A5-4ACA-B498-919D6996A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522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41AC-ECC0-447A-AEB6-E179D13BFE2C}" type="datetimeFigureOut">
              <a:rPr lang="sv-SE" smtClean="0"/>
              <a:t>2014-05-14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CE99-54A5-4ACA-B498-919D6996A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894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41AC-ECC0-447A-AEB6-E179D13BFE2C}" type="datetimeFigureOut">
              <a:rPr lang="sv-SE" smtClean="0"/>
              <a:t>2014-05-14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CE99-54A5-4ACA-B498-919D6996A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4414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41AC-ECC0-447A-AEB6-E179D13BFE2C}" type="datetimeFigureOut">
              <a:rPr lang="sv-SE" smtClean="0"/>
              <a:t>2014-05-14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CE99-54A5-4ACA-B498-919D6996A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988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41AC-ECC0-447A-AEB6-E179D13BFE2C}" type="datetimeFigureOut">
              <a:rPr lang="sv-SE" smtClean="0"/>
              <a:t>2014-05-14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CE99-54A5-4ACA-B498-919D6996A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90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41AC-ECC0-447A-AEB6-E179D13BFE2C}" type="datetimeFigureOut">
              <a:rPr lang="sv-SE" smtClean="0"/>
              <a:t>2014-05-14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CE99-54A5-4ACA-B498-919D6996A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594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41AC-ECC0-447A-AEB6-E179D13BFE2C}" type="datetimeFigureOut">
              <a:rPr lang="sv-SE" smtClean="0"/>
              <a:t>2014-05-14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CE99-54A5-4ACA-B498-919D6996A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5423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A41AC-ECC0-447A-AEB6-E179D13BFE2C}" type="datetimeFigureOut">
              <a:rPr lang="sv-SE" smtClean="0"/>
              <a:t>2014-05-14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ACE99-54A5-4ACA-B498-919D6996A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2678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0" y="1410368"/>
            <a:ext cx="9144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sv-SE" sz="4000" dirty="0" smtClean="0"/>
              <a:t>Test driven JavaScript?</a:t>
            </a:r>
            <a:endParaRPr lang="sv-SE" sz="4000" dirty="0"/>
          </a:p>
        </p:txBody>
      </p:sp>
      <p:grpSp>
        <p:nvGrpSpPr>
          <p:cNvPr id="3" name="Grupp 2"/>
          <p:cNvGrpSpPr/>
          <p:nvPr/>
        </p:nvGrpSpPr>
        <p:grpSpPr>
          <a:xfrm>
            <a:off x="2693779" y="2466762"/>
            <a:ext cx="3672408" cy="1754326"/>
            <a:chOff x="2735796" y="3405274"/>
            <a:chExt cx="3672408" cy="1754326"/>
          </a:xfrm>
        </p:grpSpPr>
        <p:sp>
          <p:nvSpPr>
            <p:cNvPr id="5" name="textruta 4"/>
            <p:cNvSpPr txBox="1"/>
            <p:nvPr/>
          </p:nvSpPr>
          <p:spPr>
            <a:xfrm>
              <a:off x="2735796" y="3405274"/>
              <a:ext cx="367240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sv-SE" i="1" dirty="0" smtClean="0"/>
            </a:p>
            <a:p>
              <a:pPr algn="ctr"/>
              <a:endParaRPr lang="sv-SE" i="1" dirty="0"/>
            </a:p>
            <a:p>
              <a:pPr algn="ctr"/>
              <a:endParaRPr lang="sv-SE" i="1" dirty="0" smtClean="0"/>
            </a:p>
            <a:p>
              <a:pPr algn="ctr"/>
              <a:r>
                <a:rPr lang="sv-SE" i="1" dirty="0" smtClean="0"/>
                <a:t>david.vujic@knowit.se</a:t>
              </a:r>
            </a:p>
            <a:p>
              <a:pPr algn="ctr"/>
              <a:endParaRPr lang="sv-SE" i="1" dirty="0"/>
            </a:p>
            <a:p>
              <a:pPr algn="ctr"/>
              <a:r>
                <a:rPr lang="sv-SE" i="1" dirty="0" smtClean="0"/>
                <a:t>      @</a:t>
              </a:r>
              <a:r>
                <a:rPr lang="sv-SE" i="1" dirty="0" err="1" smtClean="0"/>
                <a:t>davidvujic</a:t>
              </a:r>
              <a:endParaRPr lang="sv-SE" i="1" dirty="0"/>
            </a:p>
          </p:txBody>
        </p:sp>
        <p:pic>
          <p:nvPicPr>
            <p:cNvPr id="6" name="Picture 2" descr="C:\Users\davvuj\Desktop\twitter-bird-dark-bgs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4725144"/>
              <a:ext cx="434456" cy="434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6355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875599" y="1329730"/>
            <a:ext cx="758483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/>
              <a:t>”</a:t>
            </a:r>
            <a:r>
              <a:rPr lang="sv-SE" sz="3200" i="1" dirty="0" err="1" smtClean="0"/>
              <a:t>Everyday</a:t>
            </a:r>
            <a:r>
              <a:rPr lang="sv-SE" sz="3200" i="1" dirty="0" smtClean="0"/>
              <a:t> </a:t>
            </a:r>
            <a:r>
              <a:rPr lang="sv-SE" sz="3200" i="1" dirty="0" err="1" smtClean="0"/>
              <a:t>unit</a:t>
            </a:r>
            <a:r>
              <a:rPr lang="sv-SE" sz="3200" i="1" dirty="0" smtClean="0"/>
              <a:t> </a:t>
            </a:r>
            <a:r>
              <a:rPr lang="sv-SE" sz="3200" i="1" dirty="0" err="1" smtClean="0"/>
              <a:t>testing</a:t>
            </a:r>
            <a:r>
              <a:rPr lang="sv-SE" sz="3200" dirty="0" smtClean="0"/>
              <a:t>” (and s</a:t>
            </a:r>
            <a:r>
              <a:rPr lang="en-US" sz="3200" dirty="0" err="1" smtClean="0"/>
              <a:t>ome</a:t>
            </a:r>
            <a:r>
              <a:rPr lang="en-US" sz="3200" dirty="0" smtClean="0"/>
              <a:t> concepts)</a:t>
            </a:r>
            <a:endParaRPr lang="en-US" sz="3200" dirty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err="1" smtClean="0"/>
              <a:t>QUnit</a:t>
            </a:r>
            <a:r>
              <a:rPr lang="en-US" sz="3200" dirty="0" smtClean="0"/>
              <a:t>?</a:t>
            </a:r>
            <a:endParaRPr lang="en-US" sz="3200" dirty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smtClean="0"/>
              <a:t>Code</a:t>
            </a:r>
            <a:endParaRPr lang="sv-SE" sz="3200" dirty="0"/>
          </a:p>
        </p:txBody>
      </p:sp>
      <p:sp>
        <p:nvSpPr>
          <p:cNvPr id="2" name="Ellips 1"/>
          <p:cNvSpPr/>
          <p:nvPr/>
        </p:nvSpPr>
        <p:spPr>
          <a:xfrm>
            <a:off x="611560" y="1556792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bg1"/>
              </a:solidFill>
            </a:endParaRPr>
          </a:p>
        </p:txBody>
      </p:sp>
      <p:sp>
        <p:nvSpPr>
          <p:cNvPr id="6" name="Ellips 5"/>
          <p:cNvSpPr/>
          <p:nvPr/>
        </p:nvSpPr>
        <p:spPr>
          <a:xfrm>
            <a:off x="611560" y="2996952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bg1"/>
              </a:solidFill>
            </a:endParaRPr>
          </a:p>
        </p:txBody>
      </p:sp>
      <p:sp>
        <p:nvSpPr>
          <p:cNvPr id="7" name="Ellips 6"/>
          <p:cNvSpPr/>
          <p:nvPr/>
        </p:nvSpPr>
        <p:spPr>
          <a:xfrm>
            <a:off x="611560" y="4509120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647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017623" y="1399416"/>
            <a:ext cx="661912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MyLittleClass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MyService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_service;</a:t>
            </a:r>
          </a:p>
          <a:p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MyLittleClass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_service = </a:t>
            </a: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MyService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v-S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46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017623" y="1399416"/>
            <a:ext cx="773481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MyLittleClass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IService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_service;</a:t>
            </a:r>
          </a:p>
          <a:p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MyLittleClass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IService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service) 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_service = service;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v-S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ruta 1"/>
          <p:cNvSpPr txBox="1"/>
          <p:nvPr/>
        </p:nvSpPr>
        <p:spPr>
          <a:xfrm>
            <a:off x="1017623" y="404664"/>
            <a:ext cx="6794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With dependency injection</a:t>
            </a: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336662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34</Words>
  <Application>Microsoft Office PowerPoint</Application>
  <PresentationFormat>Bildspel på skärmen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8" baseType="lpstr">
      <vt:lpstr>Arial</vt:lpstr>
      <vt:lpstr>Calibri</vt:lpstr>
      <vt:lpstr>Consolas</vt:lpstr>
      <vt:lpstr>Office-tema</vt:lpstr>
      <vt:lpstr>PowerPoint-presentation</vt:lpstr>
      <vt:lpstr>PowerPoint-presentation</vt:lpstr>
      <vt:lpstr>PowerPoint-presentation</vt:lpstr>
      <vt:lpstr>PowerPoint-presentation</vt:lpstr>
    </vt:vector>
  </TitlesOfParts>
  <Company>Knowit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David Vujic</dc:creator>
  <cp:lastModifiedBy>David Vujic</cp:lastModifiedBy>
  <cp:revision>39</cp:revision>
  <dcterms:created xsi:type="dcterms:W3CDTF">2012-09-04T17:53:04Z</dcterms:created>
  <dcterms:modified xsi:type="dcterms:W3CDTF">2014-05-14T05:42:56Z</dcterms:modified>
</cp:coreProperties>
</file>