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9" r:id="rId3"/>
    <p:sldId id="292" r:id="rId4"/>
    <p:sldId id="258" r:id="rId5"/>
    <p:sldId id="279" r:id="rId6"/>
    <p:sldId id="280" r:id="rId7"/>
    <p:sldId id="281" r:id="rId8"/>
    <p:sldId id="260" r:id="rId9"/>
    <p:sldId id="283" r:id="rId10"/>
    <p:sldId id="261" r:id="rId11"/>
    <p:sldId id="262" r:id="rId12"/>
    <p:sldId id="263" r:id="rId13"/>
    <p:sldId id="265" r:id="rId14"/>
    <p:sldId id="293" r:id="rId15"/>
    <p:sldId id="284" r:id="rId16"/>
    <p:sldId id="267" r:id="rId17"/>
    <p:sldId id="285" r:id="rId18"/>
    <p:sldId id="286" r:id="rId19"/>
    <p:sldId id="270" r:id="rId20"/>
    <p:sldId id="287" r:id="rId21"/>
    <p:sldId id="269" r:id="rId22"/>
    <p:sldId id="272" r:id="rId23"/>
    <p:sldId id="275" r:id="rId24"/>
    <p:sldId id="291" r:id="rId25"/>
    <p:sldId id="273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A46227-DF3A-4909-8ADE-18647CDB8E83}">
          <p14:sldIdLst>
            <p14:sldId id="257"/>
            <p14:sldId id="289"/>
            <p14:sldId id="292"/>
          </p14:sldIdLst>
        </p14:section>
        <p14:section name="Overview" id="{49FE428E-A770-473A-AA84-E02978B9B7C2}">
          <p14:sldIdLst>
            <p14:sldId id="258"/>
            <p14:sldId id="279"/>
            <p14:sldId id="280"/>
            <p14:sldId id="281"/>
            <p14:sldId id="260"/>
            <p14:sldId id="283"/>
            <p14:sldId id="261"/>
            <p14:sldId id="262"/>
            <p14:sldId id="263"/>
            <p14:sldId id="265"/>
            <p14:sldId id="293"/>
            <p14:sldId id="284"/>
            <p14:sldId id="267"/>
            <p14:sldId id="285"/>
            <p14:sldId id="286"/>
            <p14:sldId id="270"/>
            <p14:sldId id="287"/>
            <p14:sldId id="269"/>
            <p14:sldId id="272"/>
          </p14:sldIdLst>
        </p14:section>
        <p14:section name="Conclusion" id="{D961B14C-9031-4FB9-844C-BEE922E376D1}">
          <p14:sldIdLst>
            <p14:sldId id="275"/>
            <p14:sldId id="291"/>
            <p14:sldId id="27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75061" autoAdjust="0"/>
  </p:normalViewPr>
  <p:slideViewPr>
    <p:cSldViewPr snapToGrid="0">
      <p:cViewPr>
        <p:scale>
          <a:sx n="60" d="100"/>
          <a:sy n="60" d="100"/>
        </p:scale>
        <p:origin x="6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Filter Response Time</a:t>
            </a:r>
          </a:p>
        </c:rich>
      </c:tx>
      <c:layout>
        <c:manualLayout>
          <c:xMode val="edge"/>
          <c:yMode val="edge"/>
          <c:x val="0.40775608187837853"/>
          <c:y val="2.0552985885437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869697964773037E-2"/>
          <c:y val="6.8048680985028184E-2"/>
          <c:w val="0.93114183708402898"/>
          <c:h val="0.80954611588269487"/>
        </c:manualLayout>
      </c:layout>
      <c:scatterChart>
        <c:scatterStyle val="lineMarker"/>
        <c:varyColors val="0"/>
        <c:ser>
          <c:idx val="0"/>
          <c:order val="0"/>
          <c:tx>
            <c:v>Unfiltered</c:v>
          </c:tx>
          <c:spPr>
            <a:ln w="1905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xVal>
            <c:numRef>
              <c:f>'Response Time'!$A$1:$A$410</c:f>
              <c:numCache>
                <c:formatCode>General</c:formatCode>
                <c:ptCount val="4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</c:numCache>
            </c:numRef>
          </c:xVal>
          <c:yVal>
            <c:numRef>
              <c:f>'Response Time'!$G$1:$G$410</c:f>
              <c:numCache>
                <c:formatCode>General</c:formatCode>
                <c:ptCount val="410"/>
                <c:pt idx="0">
                  <c:v>-64.5</c:v>
                </c:pt>
                <c:pt idx="1">
                  <c:v>-62.25</c:v>
                </c:pt>
                <c:pt idx="2">
                  <c:v>-59.5</c:v>
                </c:pt>
                <c:pt idx="3">
                  <c:v>-61</c:v>
                </c:pt>
                <c:pt idx="4">
                  <c:v>-59.5</c:v>
                </c:pt>
                <c:pt idx="5">
                  <c:v>-59.75</c:v>
                </c:pt>
                <c:pt idx="6">
                  <c:v>-59.75</c:v>
                </c:pt>
                <c:pt idx="7">
                  <c:v>-55.75</c:v>
                </c:pt>
                <c:pt idx="8">
                  <c:v>-61.25</c:v>
                </c:pt>
                <c:pt idx="9">
                  <c:v>-57.75</c:v>
                </c:pt>
                <c:pt idx="10">
                  <c:v>-58.25</c:v>
                </c:pt>
                <c:pt idx="11">
                  <c:v>-63</c:v>
                </c:pt>
                <c:pt idx="12">
                  <c:v>-57</c:v>
                </c:pt>
                <c:pt idx="13">
                  <c:v>-59.75</c:v>
                </c:pt>
                <c:pt idx="14">
                  <c:v>-57</c:v>
                </c:pt>
                <c:pt idx="15">
                  <c:v>-61.25</c:v>
                </c:pt>
                <c:pt idx="16">
                  <c:v>-61.25</c:v>
                </c:pt>
                <c:pt idx="17">
                  <c:v>-56.5</c:v>
                </c:pt>
                <c:pt idx="18">
                  <c:v>-59.75</c:v>
                </c:pt>
                <c:pt idx="19">
                  <c:v>-62.25</c:v>
                </c:pt>
                <c:pt idx="20">
                  <c:v>-59</c:v>
                </c:pt>
                <c:pt idx="21">
                  <c:v>-56.5</c:v>
                </c:pt>
                <c:pt idx="22">
                  <c:v>-56.75</c:v>
                </c:pt>
                <c:pt idx="23">
                  <c:v>-58.25</c:v>
                </c:pt>
                <c:pt idx="24">
                  <c:v>-62</c:v>
                </c:pt>
                <c:pt idx="25">
                  <c:v>-62.25</c:v>
                </c:pt>
                <c:pt idx="26">
                  <c:v>-62.25</c:v>
                </c:pt>
                <c:pt idx="27">
                  <c:v>-59.75</c:v>
                </c:pt>
                <c:pt idx="28">
                  <c:v>-59.75</c:v>
                </c:pt>
                <c:pt idx="29">
                  <c:v>-57.25</c:v>
                </c:pt>
                <c:pt idx="30">
                  <c:v>-58.25</c:v>
                </c:pt>
                <c:pt idx="31">
                  <c:v>-61.25</c:v>
                </c:pt>
                <c:pt idx="32">
                  <c:v>-63.5</c:v>
                </c:pt>
                <c:pt idx="33">
                  <c:v>-57</c:v>
                </c:pt>
                <c:pt idx="34">
                  <c:v>-58.75</c:v>
                </c:pt>
                <c:pt idx="35">
                  <c:v>-58.25</c:v>
                </c:pt>
                <c:pt idx="36">
                  <c:v>-56</c:v>
                </c:pt>
                <c:pt idx="37">
                  <c:v>-57</c:v>
                </c:pt>
                <c:pt idx="38">
                  <c:v>-57.5</c:v>
                </c:pt>
                <c:pt idx="39">
                  <c:v>-56.25</c:v>
                </c:pt>
                <c:pt idx="40">
                  <c:v>-61.25</c:v>
                </c:pt>
                <c:pt idx="41">
                  <c:v>-59.25</c:v>
                </c:pt>
                <c:pt idx="42">
                  <c:v>-61.75</c:v>
                </c:pt>
                <c:pt idx="43">
                  <c:v>-61</c:v>
                </c:pt>
                <c:pt idx="44">
                  <c:v>-59.5</c:v>
                </c:pt>
                <c:pt idx="45">
                  <c:v>-58</c:v>
                </c:pt>
                <c:pt idx="46">
                  <c:v>-58</c:v>
                </c:pt>
                <c:pt idx="47">
                  <c:v>-57</c:v>
                </c:pt>
                <c:pt idx="48">
                  <c:v>-58.25</c:v>
                </c:pt>
                <c:pt idx="49">
                  <c:v>-59.5</c:v>
                </c:pt>
                <c:pt idx="50">
                  <c:v>-56</c:v>
                </c:pt>
                <c:pt idx="51">
                  <c:v>-57</c:v>
                </c:pt>
                <c:pt idx="52">
                  <c:v>-56.25</c:v>
                </c:pt>
                <c:pt idx="53">
                  <c:v>-55.25</c:v>
                </c:pt>
                <c:pt idx="54">
                  <c:v>-57.75</c:v>
                </c:pt>
                <c:pt idx="55">
                  <c:v>-59</c:v>
                </c:pt>
                <c:pt idx="56">
                  <c:v>-57.75</c:v>
                </c:pt>
                <c:pt idx="57">
                  <c:v>-57.5</c:v>
                </c:pt>
                <c:pt idx="58">
                  <c:v>-62.75</c:v>
                </c:pt>
                <c:pt idx="59">
                  <c:v>-59.25</c:v>
                </c:pt>
                <c:pt idx="60">
                  <c:v>-57</c:v>
                </c:pt>
                <c:pt idx="61">
                  <c:v>-64</c:v>
                </c:pt>
                <c:pt idx="62">
                  <c:v>-63.5</c:v>
                </c:pt>
                <c:pt idx="63">
                  <c:v>-63.5</c:v>
                </c:pt>
                <c:pt idx="64">
                  <c:v>-57.75</c:v>
                </c:pt>
                <c:pt idx="65">
                  <c:v>-59.25</c:v>
                </c:pt>
                <c:pt idx="66">
                  <c:v>-63.25</c:v>
                </c:pt>
                <c:pt idx="67">
                  <c:v>-64</c:v>
                </c:pt>
                <c:pt idx="68">
                  <c:v>-66.25</c:v>
                </c:pt>
                <c:pt idx="69">
                  <c:v>-62.25</c:v>
                </c:pt>
                <c:pt idx="70">
                  <c:v>-62.5</c:v>
                </c:pt>
                <c:pt idx="71">
                  <c:v>-63.25</c:v>
                </c:pt>
                <c:pt idx="72">
                  <c:v>-67.5</c:v>
                </c:pt>
                <c:pt idx="73">
                  <c:v>-61.25</c:v>
                </c:pt>
                <c:pt idx="74">
                  <c:v>-69</c:v>
                </c:pt>
                <c:pt idx="75">
                  <c:v>-60</c:v>
                </c:pt>
                <c:pt idx="76">
                  <c:v>-67.5</c:v>
                </c:pt>
                <c:pt idx="77">
                  <c:v>-61.75</c:v>
                </c:pt>
                <c:pt idx="78">
                  <c:v>-70</c:v>
                </c:pt>
                <c:pt idx="79">
                  <c:v>-67.75</c:v>
                </c:pt>
                <c:pt idx="80">
                  <c:v>-69.5</c:v>
                </c:pt>
                <c:pt idx="81">
                  <c:v>-65.75</c:v>
                </c:pt>
                <c:pt idx="82">
                  <c:v>-67.75</c:v>
                </c:pt>
                <c:pt idx="83">
                  <c:v>-70.75</c:v>
                </c:pt>
                <c:pt idx="84">
                  <c:v>-68</c:v>
                </c:pt>
                <c:pt idx="85">
                  <c:v>-60.5</c:v>
                </c:pt>
                <c:pt idx="86">
                  <c:v>-68</c:v>
                </c:pt>
                <c:pt idx="87">
                  <c:v>-64.5</c:v>
                </c:pt>
                <c:pt idx="88">
                  <c:v>-63.25</c:v>
                </c:pt>
                <c:pt idx="89">
                  <c:v>-64.5</c:v>
                </c:pt>
                <c:pt idx="90">
                  <c:v>-63.5</c:v>
                </c:pt>
                <c:pt idx="91">
                  <c:v>-65.75</c:v>
                </c:pt>
                <c:pt idx="92">
                  <c:v>-69</c:v>
                </c:pt>
                <c:pt idx="93">
                  <c:v>-65</c:v>
                </c:pt>
                <c:pt idx="94">
                  <c:v>-69</c:v>
                </c:pt>
                <c:pt idx="95">
                  <c:v>-69.75</c:v>
                </c:pt>
                <c:pt idx="96">
                  <c:v>-65</c:v>
                </c:pt>
                <c:pt idx="97">
                  <c:v>-67.25</c:v>
                </c:pt>
                <c:pt idx="98">
                  <c:v>-66</c:v>
                </c:pt>
                <c:pt idx="99">
                  <c:v>-61.5</c:v>
                </c:pt>
                <c:pt idx="100">
                  <c:v>-61.75</c:v>
                </c:pt>
                <c:pt idx="101">
                  <c:v>-64</c:v>
                </c:pt>
                <c:pt idx="102">
                  <c:v>-61.25</c:v>
                </c:pt>
                <c:pt idx="103">
                  <c:v>-67.75</c:v>
                </c:pt>
                <c:pt idx="104">
                  <c:v>-69</c:v>
                </c:pt>
                <c:pt idx="105">
                  <c:v>-66.25</c:v>
                </c:pt>
                <c:pt idx="106">
                  <c:v>-62.5</c:v>
                </c:pt>
                <c:pt idx="107">
                  <c:v>-65.5</c:v>
                </c:pt>
                <c:pt idx="108">
                  <c:v>-65</c:v>
                </c:pt>
                <c:pt idx="109">
                  <c:v>-66.5</c:v>
                </c:pt>
                <c:pt idx="110">
                  <c:v>-64.25</c:v>
                </c:pt>
                <c:pt idx="111">
                  <c:v>-69.75</c:v>
                </c:pt>
                <c:pt idx="112">
                  <c:v>-65.25</c:v>
                </c:pt>
                <c:pt idx="113">
                  <c:v>-62.25</c:v>
                </c:pt>
                <c:pt idx="114">
                  <c:v>-68.75</c:v>
                </c:pt>
                <c:pt idx="115">
                  <c:v>-65.25</c:v>
                </c:pt>
                <c:pt idx="116">
                  <c:v>-64</c:v>
                </c:pt>
                <c:pt idx="117">
                  <c:v>-59.5</c:v>
                </c:pt>
                <c:pt idx="118">
                  <c:v>-64.75</c:v>
                </c:pt>
                <c:pt idx="119">
                  <c:v>-66.5</c:v>
                </c:pt>
                <c:pt idx="120">
                  <c:v>-65.75</c:v>
                </c:pt>
                <c:pt idx="121">
                  <c:v>-61.25</c:v>
                </c:pt>
                <c:pt idx="122">
                  <c:v>-66</c:v>
                </c:pt>
                <c:pt idx="123">
                  <c:v>-66.75</c:v>
                </c:pt>
                <c:pt idx="124">
                  <c:v>-66</c:v>
                </c:pt>
                <c:pt idx="125">
                  <c:v>-66.75</c:v>
                </c:pt>
                <c:pt idx="126">
                  <c:v>-65</c:v>
                </c:pt>
                <c:pt idx="127">
                  <c:v>-71</c:v>
                </c:pt>
                <c:pt idx="128">
                  <c:v>-67</c:v>
                </c:pt>
                <c:pt idx="129">
                  <c:v>-65.25</c:v>
                </c:pt>
                <c:pt idx="130">
                  <c:v>-62.75</c:v>
                </c:pt>
                <c:pt idx="131">
                  <c:v>-59</c:v>
                </c:pt>
                <c:pt idx="132">
                  <c:v>-66.5</c:v>
                </c:pt>
                <c:pt idx="133">
                  <c:v>-71.75</c:v>
                </c:pt>
                <c:pt idx="134">
                  <c:v>-70.5</c:v>
                </c:pt>
                <c:pt idx="135">
                  <c:v>-68.25</c:v>
                </c:pt>
                <c:pt idx="136">
                  <c:v>-70.25</c:v>
                </c:pt>
                <c:pt idx="137">
                  <c:v>-72.5</c:v>
                </c:pt>
                <c:pt idx="138">
                  <c:v>-78.25</c:v>
                </c:pt>
                <c:pt idx="139">
                  <c:v>-75.5</c:v>
                </c:pt>
                <c:pt idx="140">
                  <c:v>-72.25</c:v>
                </c:pt>
                <c:pt idx="141">
                  <c:v>-73.25</c:v>
                </c:pt>
                <c:pt idx="142">
                  <c:v>-72.5</c:v>
                </c:pt>
                <c:pt idx="143">
                  <c:v>-75.5</c:v>
                </c:pt>
                <c:pt idx="144">
                  <c:v>-73.75</c:v>
                </c:pt>
                <c:pt idx="145">
                  <c:v>-75</c:v>
                </c:pt>
                <c:pt idx="146">
                  <c:v>-71.25</c:v>
                </c:pt>
                <c:pt idx="147">
                  <c:v>-73.5</c:v>
                </c:pt>
                <c:pt idx="148">
                  <c:v>-74.5</c:v>
                </c:pt>
                <c:pt idx="149">
                  <c:v>-74</c:v>
                </c:pt>
                <c:pt idx="150">
                  <c:v>-73.25</c:v>
                </c:pt>
                <c:pt idx="151">
                  <c:v>-73</c:v>
                </c:pt>
                <c:pt idx="152">
                  <c:v>-74.25</c:v>
                </c:pt>
                <c:pt idx="153">
                  <c:v>-72.5</c:v>
                </c:pt>
                <c:pt idx="154">
                  <c:v>-73</c:v>
                </c:pt>
                <c:pt idx="155">
                  <c:v>-72.75</c:v>
                </c:pt>
                <c:pt idx="156">
                  <c:v>-72.75</c:v>
                </c:pt>
                <c:pt idx="157">
                  <c:v>-75</c:v>
                </c:pt>
                <c:pt idx="158">
                  <c:v>-72.5</c:v>
                </c:pt>
                <c:pt idx="159">
                  <c:v>-75.5</c:v>
                </c:pt>
                <c:pt idx="160">
                  <c:v>-73.75</c:v>
                </c:pt>
                <c:pt idx="161">
                  <c:v>-73.5</c:v>
                </c:pt>
                <c:pt idx="162">
                  <c:v>-73.75</c:v>
                </c:pt>
                <c:pt idx="163">
                  <c:v>-74.25</c:v>
                </c:pt>
                <c:pt idx="164">
                  <c:v>-76</c:v>
                </c:pt>
                <c:pt idx="165">
                  <c:v>-72.25</c:v>
                </c:pt>
                <c:pt idx="166">
                  <c:v>-75.75</c:v>
                </c:pt>
                <c:pt idx="167">
                  <c:v>-74.5</c:v>
                </c:pt>
                <c:pt idx="168">
                  <c:v>-77.75</c:v>
                </c:pt>
                <c:pt idx="169">
                  <c:v>-74.75</c:v>
                </c:pt>
                <c:pt idx="170">
                  <c:v>-77.25</c:v>
                </c:pt>
                <c:pt idx="171">
                  <c:v>-74</c:v>
                </c:pt>
                <c:pt idx="172">
                  <c:v>-72.75</c:v>
                </c:pt>
                <c:pt idx="173">
                  <c:v>-76</c:v>
                </c:pt>
                <c:pt idx="174">
                  <c:v>-74.25</c:v>
                </c:pt>
                <c:pt idx="175">
                  <c:v>-77.5</c:v>
                </c:pt>
                <c:pt idx="176">
                  <c:v>-77</c:v>
                </c:pt>
                <c:pt idx="177">
                  <c:v>-71.75</c:v>
                </c:pt>
                <c:pt idx="178">
                  <c:v>-75.75</c:v>
                </c:pt>
                <c:pt idx="179">
                  <c:v>-73.75</c:v>
                </c:pt>
                <c:pt idx="180">
                  <c:v>-78.5</c:v>
                </c:pt>
                <c:pt idx="181">
                  <c:v>-76.5</c:v>
                </c:pt>
                <c:pt idx="182">
                  <c:v>-74.5</c:v>
                </c:pt>
                <c:pt idx="183">
                  <c:v>-74.5</c:v>
                </c:pt>
                <c:pt idx="184">
                  <c:v>-75.75</c:v>
                </c:pt>
                <c:pt idx="185">
                  <c:v>-73.75</c:v>
                </c:pt>
                <c:pt idx="186">
                  <c:v>-75.75</c:v>
                </c:pt>
                <c:pt idx="187">
                  <c:v>-74.25</c:v>
                </c:pt>
                <c:pt idx="188">
                  <c:v>-72.5</c:v>
                </c:pt>
                <c:pt idx="189">
                  <c:v>-73</c:v>
                </c:pt>
                <c:pt idx="190">
                  <c:v>-75.25</c:v>
                </c:pt>
                <c:pt idx="191">
                  <c:v>-74</c:v>
                </c:pt>
                <c:pt idx="192">
                  <c:v>-75.25</c:v>
                </c:pt>
                <c:pt idx="193">
                  <c:v>-76</c:v>
                </c:pt>
                <c:pt idx="194">
                  <c:v>-73.5</c:v>
                </c:pt>
                <c:pt idx="195">
                  <c:v>-78.5</c:v>
                </c:pt>
                <c:pt idx="196">
                  <c:v>-70.5</c:v>
                </c:pt>
                <c:pt idx="197">
                  <c:v>-75.25</c:v>
                </c:pt>
                <c:pt idx="198">
                  <c:v>-79</c:v>
                </c:pt>
                <c:pt idx="199">
                  <c:v>-68.25</c:v>
                </c:pt>
                <c:pt idx="200">
                  <c:v>-77.75</c:v>
                </c:pt>
                <c:pt idx="201">
                  <c:v>-67</c:v>
                </c:pt>
                <c:pt idx="202">
                  <c:v>-68.25</c:v>
                </c:pt>
                <c:pt idx="203">
                  <c:v>-65.5</c:v>
                </c:pt>
                <c:pt idx="204">
                  <c:v>-67</c:v>
                </c:pt>
                <c:pt idx="205">
                  <c:v>-68.75</c:v>
                </c:pt>
                <c:pt idx="206">
                  <c:v>-64</c:v>
                </c:pt>
                <c:pt idx="207">
                  <c:v>-68.75</c:v>
                </c:pt>
                <c:pt idx="208">
                  <c:v>-69</c:v>
                </c:pt>
                <c:pt idx="209">
                  <c:v>-65.75</c:v>
                </c:pt>
                <c:pt idx="210">
                  <c:v>-64.75</c:v>
                </c:pt>
                <c:pt idx="211">
                  <c:v>-64.25</c:v>
                </c:pt>
                <c:pt idx="212">
                  <c:v>-70.75</c:v>
                </c:pt>
                <c:pt idx="213">
                  <c:v>-66.75</c:v>
                </c:pt>
                <c:pt idx="214">
                  <c:v>-65.5</c:v>
                </c:pt>
                <c:pt idx="215">
                  <c:v>-60.75</c:v>
                </c:pt>
                <c:pt idx="216">
                  <c:v>-62.5</c:v>
                </c:pt>
                <c:pt idx="217">
                  <c:v>-65.75</c:v>
                </c:pt>
                <c:pt idx="218">
                  <c:v>-71</c:v>
                </c:pt>
                <c:pt idx="219">
                  <c:v>-70.75</c:v>
                </c:pt>
                <c:pt idx="220">
                  <c:v>-71.5</c:v>
                </c:pt>
                <c:pt idx="221">
                  <c:v>-63</c:v>
                </c:pt>
                <c:pt idx="222">
                  <c:v>-64</c:v>
                </c:pt>
                <c:pt idx="223">
                  <c:v>-67</c:v>
                </c:pt>
                <c:pt idx="224">
                  <c:v>-63.5</c:v>
                </c:pt>
                <c:pt idx="225">
                  <c:v>-66.75</c:v>
                </c:pt>
                <c:pt idx="226">
                  <c:v>-65.5</c:v>
                </c:pt>
                <c:pt idx="227">
                  <c:v>-68</c:v>
                </c:pt>
                <c:pt idx="228">
                  <c:v>-69</c:v>
                </c:pt>
                <c:pt idx="229">
                  <c:v>-61.25</c:v>
                </c:pt>
                <c:pt idx="230">
                  <c:v>-63.5</c:v>
                </c:pt>
                <c:pt idx="231">
                  <c:v>-67.75</c:v>
                </c:pt>
                <c:pt idx="232">
                  <c:v>-63.25</c:v>
                </c:pt>
                <c:pt idx="233">
                  <c:v>-63.25</c:v>
                </c:pt>
                <c:pt idx="234">
                  <c:v>-67.75</c:v>
                </c:pt>
                <c:pt idx="235">
                  <c:v>-69.5</c:v>
                </c:pt>
                <c:pt idx="236">
                  <c:v>-63</c:v>
                </c:pt>
                <c:pt idx="237">
                  <c:v>-66.5</c:v>
                </c:pt>
                <c:pt idx="238">
                  <c:v>-62</c:v>
                </c:pt>
                <c:pt idx="239">
                  <c:v>-62</c:v>
                </c:pt>
                <c:pt idx="240">
                  <c:v>-65.5</c:v>
                </c:pt>
                <c:pt idx="241">
                  <c:v>-67</c:v>
                </c:pt>
                <c:pt idx="242">
                  <c:v>-66</c:v>
                </c:pt>
                <c:pt idx="243">
                  <c:v>-65</c:v>
                </c:pt>
                <c:pt idx="244">
                  <c:v>-63.5</c:v>
                </c:pt>
                <c:pt idx="245">
                  <c:v>-64</c:v>
                </c:pt>
                <c:pt idx="246">
                  <c:v>-63.75</c:v>
                </c:pt>
                <c:pt idx="247">
                  <c:v>-64.75</c:v>
                </c:pt>
                <c:pt idx="248">
                  <c:v>-64.75</c:v>
                </c:pt>
                <c:pt idx="249">
                  <c:v>-66.75</c:v>
                </c:pt>
                <c:pt idx="250">
                  <c:v>-62.25</c:v>
                </c:pt>
                <c:pt idx="251">
                  <c:v>-66</c:v>
                </c:pt>
                <c:pt idx="252">
                  <c:v>-65</c:v>
                </c:pt>
                <c:pt idx="253">
                  <c:v>-64.25</c:v>
                </c:pt>
                <c:pt idx="254">
                  <c:v>-66.75</c:v>
                </c:pt>
                <c:pt idx="255">
                  <c:v>-60</c:v>
                </c:pt>
                <c:pt idx="256">
                  <c:v>-66.75</c:v>
                </c:pt>
                <c:pt idx="257">
                  <c:v>-66</c:v>
                </c:pt>
                <c:pt idx="258">
                  <c:v>-64.5</c:v>
                </c:pt>
                <c:pt idx="259">
                  <c:v>-62</c:v>
                </c:pt>
                <c:pt idx="260">
                  <c:v>-64</c:v>
                </c:pt>
                <c:pt idx="261">
                  <c:v>-66.5</c:v>
                </c:pt>
                <c:pt idx="262">
                  <c:v>-67</c:v>
                </c:pt>
                <c:pt idx="263">
                  <c:v>-65</c:v>
                </c:pt>
                <c:pt idx="264">
                  <c:v>-60.25</c:v>
                </c:pt>
                <c:pt idx="265">
                  <c:v>-64.5</c:v>
                </c:pt>
                <c:pt idx="266">
                  <c:v>-62.75</c:v>
                </c:pt>
                <c:pt idx="267">
                  <c:v>-61.75</c:v>
                </c:pt>
                <c:pt idx="268">
                  <c:v>-64</c:v>
                </c:pt>
                <c:pt idx="269">
                  <c:v>-65.5</c:v>
                </c:pt>
                <c:pt idx="270">
                  <c:v>-56.5</c:v>
                </c:pt>
                <c:pt idx="271">
                  <c:v>-56.75</c:v>
                </c:pt>
                <c:pt idx="272">
                  <c:v>-62.25</c:v>
                </c:pt>
                <c:pt idx="273">
                  <c:v>-59.75</c:v>
                </c:pt>
                <c:pt idx="274">
                  <c:v>-59.75</c:v>
                </c:pt>
                <c:pt idx="275">
                  <c:v>-57</c:v>
                </c:pt>
                <c:pt idx="276">
                  <c:v>-55.5</c:v>
                </c:pt>
                <c:pt idx="277">
                  <c:v>-59.5</c:v>
                </c:pt>
                <c:pt idx="278">
                  <c:v>-57.5</c:v>
                </c:pt>
                <c:pt idx="279">
                  <c:v>-57.25</c:v>
                </c:pt>
                <c:pt idx="280">
                  <c:v>-57</c:v>
                </c:pt>
                <c:pt idx="281">
                  <c:v>-59.25</c:v>
                </c:pt>
                <c:pt idx="282">
                  <c:v>-57.25</c:v>
                </c:pt>
                <c:pt idx="283">
                  <c:v>-57.25</c:v>
                </c:pt>
                <c:pt idx="284">
                  <c:v>-57.25</c:v>
                </c:pt>
                <c:pt idx="285">
                  <c:v>-61</c:v>
                </c:pt>
                <c:pt idx="286">
                  <c:v>-58.5</c:v>
                </c:pt>
                <c:pt idx="287">
                  <c:v>-54</c:v>
                </c:pt>
                <c:pt idx="288">
                  <c:v>-57.5</c:v>
                </c:pt>
                <c:pt idx="289">
                  <c:v>-53.25</c:v>
                </c:pt>
                <c:pt idx="290">
                  <c:v>-60</c:v>
                </c:pt>
                <c:pt idx="291">
                  <c:v>-57.75</c:v>
                </c:pt>
                <c:pt idx="292">
                  <c:v>-59.75</c:v>
                </c:pt>
                <c:pt idx="293">
                  <c:v>-60</c:v>
                </c:pt>
                <c:pt idx="294">
                  <c:v>-57.25</c:v>
                </c:pt>
                <c:pt idx="295">
                  <c:v>-59.5</c:v>
                </c:pt>
                <c:pt idx="296">
                  <c:v>-58.5</c:v>
                </c:pt>
                <c:pt idx="297">
                  <c:v>-56</c:v>
                </c:pt>
                <c:pt idx="298">
                  <c:v>-58</c:v>
                </c:pt>
                <c:pt idx="299">
                  <c:v>-57.75</c:v>
                </c:pt>
                <c:pt idx="300">
                  <c:v>-56</c:v>
                </c:pt>
                <c:pt idx="301">
                  <c:v>-57.25</c:v>
                </c:pt>
                <c:pt idx="302">
                  <c:v>-56.25</c:v>
                </c:pt>
                <c:pt idx="303">
                  <c:v>-60</c:v>
                </c:pt>
                <c:pt idx="304">
                  <c:v>-58</c:v>
                </c:pt>
                <c:pt idx="305">
                  <c:v>-55.75</c:v>
                </c:pt>
                <c:pt idx="306">
                  <c:v>-58.25</c:v>
                </c:pt>
                <c:pt idx="307">
                  <c:v>-61</c:v>
                </c:pt>
                <c:pt idx="308">
                  <c:v>-57.25</c:v>
                </c:pt>
                <c:pt idx="309">
                  <c:v>-60.5</c:v>
                </c:pt>
                <c:pt idx="310">
                  <c:v>-58.25</c:v>
                </c:pt>
                <c:pt idx="311">
                  <c:v>-57.75</c:v>
                </c:pt>
                <c:pt idx="312">
                  <c:v>-57.5</c:v>
                </c:pt>
                <c:pt idx="313">
                  <c:v>-55.75</c:v>
                </c:pt>
                <c:pt idx="314">
                  <c:v>-56.5</c:v>
                </c:pt>
                <c:pt idx="315">
                  <c:v>-58.75</c:v>
                </c:pt>
                <c:pt idx="316">
                  <c:v>-56</c:v>
                </c:pt>
                <c:pt idx="317">
                  <c:v>-56.25</c:v>
                </c:pt>
                <c:pt idx="318">
                  <c:v>-57.75</c:v>
                </c:pt>
                <c:pt idx="319">
                  <c:v>-59.25</c:v>
                </c:pt>
                <c:pt idx="320">
                  <c:v>-59.25</c:v>
                </c:pt>
                <c:pt idx="321">
                  <c:v>-56.25</c:v>
                </c:pt>
                <c:pt idx="322">
                  <c:v>-53.75</c:v>
                </c:pt>
                <c:pt idx="323">
                  <c:v>-57.25</c:v>
                </c:pt>
                <c:pt idx="324">
                  <c:v>-56</c:v>
                </c:pt>
                <c:pt idx="325">
                  <c:v>-55.5</c:v>
                </c:pt>
                <c:pt idx="326">
                  <c:v>-60.75</c:v>
                </c:pt>
                <c:pt idx="327">
                  <c:v>-59.5</c:v>
                </c:pt>
                <c:pt idx="328">
                  <c:v>-54.25</c:v>
                </c:pt>
                <c:pt idx="329">
                  <c:v>-57</c:v>
                </c:pt>
                <c:pt idx="330">
                  <c:v>-58.5</c:v>
                </c:pt>
                <c:pt idx="331">
                  <c:v>-59.75</c:v>
                </c:pt>
                <c:pt idx="332">
                  <c:v>-56.75</c:v>
                </c:pt>
                <c:pt idx="333">
                  <c:v>-59.25</c:v>
                </c:pt>
                <c:pt idx="334">
                  <c:v>-63.5</c:v>
                </c:pt>
                <c:pt idx="335">
                  <c:v>-60.75</c:v>
                </c:pt>
                <c:pt idx="336">
                  <c:v>-67</c:v>
                </c:pt>
                <c:pt idx="337">
                  <c:v>-69.25</c:v>
                </c:pt>
                <c:pt idx="338">
                  <c:v>-68.5</c:v>
                </c:pt>
                <c:pt idx="339">
                  <c:v>-63.75</c:v>
                </c:pt>
                <c:pt idx="340">
                  <c:v>-67</c:v>
                </c:pt>
                <c:pt idx="341">
                  <c:v>-67.5</c:v>
                </c:pt>
                <c:pt idx="342">
                  <c:v>-66.75</c:v>
                </c:pt>
                <c:pt idx="343">
                  <c:v>-66.25</c:v>
                </c:pt>
                <c:pt idx="344">
                  <c:v>-65</c:v>
                </c:pt>
                <c:pt idx="345">
                  <c:v>-67.75</c:v>
                </c:pt>
                <c:pt idx="346">
                  <c:v>-63</c:v>
                </c:pt>
                <c:pt idx="347">
                  <c:v>-67</c:v>
                </c:pt>
                <c:pt idx="348">
                  <c:v>-66</c:v>
                </c:pt>
                <c:pt idx="349">
                  <c:v>-64.5</c:v>
                </c:pt>
                <c:pt idx="350">
                  <c:v>-68.25</c:v>
                </c:pt>
                <c:pt idx="351">
                  <c:v>-67.75</c:v>
                </c:pt>
                <c:pt idx="352">
                  <c:v>-66.75</c:v>
                </c:pt>
                <c:pt idx="353">
                  <c:v>-67.5</c:v>
                </c:pt>
                <c:pt idx="354">
                  <c:v>-72.5</c:v>
                </c:pt>
                <c:pt idx="355">
                  <c:v>-66.75</c:v>
                </c:pt>
                <c:pt idx="356">
                  <c:v>-66.25</c:v>
                </c:pt>
                <c:pt idx="357">
                  <c:v>-70.25</c:v>
                </c:pt>
                <c:pt idx="358">
                  <c:v>-71.25</c:v>
                </c:pt>
                <c:pt idx="359">
                  <c:v>-63</c:v>
                </c:pt>
                <c:pt idx="360">
                  <c:v>-67</c:v>
                </c:pt>
                <c:pt idx="361">
                  <c:v>-64.25</c:v>
                </c:pt>
                <c:pt idx="362">
                  <c:v>-63.75</c:v>
                </c:pt>
                <c:pt idx="363">
                  <c:v>-66.5</c:v>
                </c:pt>
                <c:pt idx="364">
                  <c:v>-69.25</c:v>
                </c:pt>
                <c:pt idx="365">
                  <c:v>-70.25</c:v>
                </c:pt>
                <c:pt idx="366">
                  <c:v>-63.5</c:v>
                </c:pt>
                <c:pt idx="367">
                  <c:v>-64.5</c:v>
                </c:pt>
                <c:pt idx="368">
                  <c:v>-68.75</c:v>
                </c:pt>
                <c:pt idx="369">
                  <c:v>-68</c:v>
                </c:pt>
                <c:pt idx="370">
                  <c:v>-71</c:v>
                </c:pt>
                <c:pt idx="371">
                  <c:v>-68</c:v>
                </c:pt>
                <c:pt idx="372">
                  <c:v>-65.25</c:v>
                </c:pt>
                <c:pt idx="373">
                  <c:v>-62.25</c:v>
                </c:pt>
                <c:pt idx="374">
                  <c:v>-66</c:v>
                </c:pt>
                <c:pt idx="375">
                  <c:v>-66</c:v>
                </c:pt>
                <c:pt idx="376">
                  <c:v>-69.5</c:v>
                </c:pt>
                <c:pt idx="377">
                  <c:v>-66.75</c:v>
                </c:pt>
                <c:pt idx="378">
                  <c:v>-63.5</c:v>
                </c:pt>
                <c:pt idx="379">
                  <c:v>-65.75</c:v>
                </c:pt>
                <c:pt idx="380">
                  <c:v>-64.5</c:v>
                </c:pt>
                <c:pt idx="381">
                  <c:v>-68</c:v>
                </c:pt>
                <c:pt idx="382">
                  <c:v>-69</c:v>
                </c:pt>
                <c:pt idx="383">
                  <c:v>-63.75</c:v>
                </c:pt>
                <c:pt idx="384">
                  <c:v>-67</c:v>
                </c:pt>
                <c:pt idx="385">
                  <c:v>-66.25</c:v>
                </c:pt>
                <c:pt idx="386">
                  <c:v>-64.75</c:v>
                </c:pt>
                <c:pt idx="387">
                  <c:v>-66.25</c:v>
                </c:pt>
                <c:pt idx="388">
                  <c:v>-71</c:v>
                </c:pt>
                <c:pt idx="389">
                  <c:v>-61.75</c:v>
                </c:pt>
                <c:pt idx="390">
                  <c:v>-70.75</c:v>
                </c:pt>
                <c:pt idx="391">
                  <c:v>-67.5</c:v>
                </c:pt>
                <c:pt idx="392">
                  <c:v>-65.5</c:v>
                </c:pt>
                <c:pt idx="393">
                  <c:v>-64.75</c:v>
                </c:pt>
                <c:pt idx="394">
                  <c:v>-68</c:v>
                </c:pt>
                <c:pt idx="395">
                  <c:v>-68</c:v>
                </c:pt>
                <c:pt idx="396">
                  <c:v>-68.75</c:v>
                </c:pt>
                <c:pt idx="397">
                  <c:v>-66.25</c:v>
                </c:pt>
                <c:pt idx="398">
                  <c:v>-68.25</c:v>
                </c:pt>
                <c:pt idx="399">
                  <c:v>-65.75</c:v>
                </c:pt>
                <c:pt idx="400">
                  <c:v>-71</c:v>
                </c:pt>
                <c:pt idx="401">
                  <c:v>-64.5</c:v>
                </c:pt>
                <c:pt idx="402">
                  <c:v>-70.75</c:v>
                </c:pt>
                <c:pt idx="403">
                  <c:v>-63.75</c:v>
                </c:pt>
                <c:pt idx="404">
                  <c:v>-65</c:v>
                </c:pt>
                <c:pt idx="405">
                  <c:v>-68</c:v>
                </c:pt>
                <c:pt idx="406">
                  <c:v>-67.5</c:v>
                </c:pt>
                <c:pt idx="407">
                  <c:v>-70.75</c:v>
                </c:pt>
                <c:pt idx="408">
                  <c:v>-65.25</c:v>
                </c:pt>
                <c:pt idx="409">
                  <c:v>-65.25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78-4FA1-9659-B8821DE600EE}"/>
            </c:ext>
          </c:extLst>
        </c:ser>
        <c:ser>
          <c:idx val="2"/>
          <c:order val="1"/>
          <c:tx>
            <c:v>Android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'Response Time'!$A$1:$A$410</c:f>
              <c:numCache>
                <c:formatCode>General</c:formatCode>
                <c:ptCount val="4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</c:numCache>
            </c:numRef>
          </c:xVal>
          <c:yVal>
            <c:numRef>
              <c:f>'Response Time'!$U$1:$U$410</c:f>
              <c:numCache>
                <c:formatCode>General</c:formatCode>
                <c:ptCount val="410"/>
                <c:pt idx="0">
                  <c:v>-64.5</c:v>
                </c:pt>
                <c:pt idx="1">
                  <c:v>-63.375</c:v>
                </c:pt>
                <c:pt idx="2">
                  <c:v>-62.75</c:v>
                </c:pt>
                <c:pt idx="3">
                  <c:v>-61.875</c:v>
                </c:pt>
                <c:pt idx="4">
                  <c:v>-61.08333333333335</c:v>
                </c:pt>
                <c:pt idx="5">
                  <c:v>-60.875</c:v>
                </c:pt>
                <c:pt idx="6">
                  <c:v>-60.65</c:v>
                </c:pt>
                <c:pt idx="7">
                  <c:v>-60.166666666666671</c:v>
                </c:pt>
                <c:pt idx="8">
                  <c:v>-60.321428571428577</c:v>
                </c:pt>
                <c:pt idx="9">
                  <c:v>-60.03125</c:v>
                </c:pt>
                <c:pt idx="10">
                  <c:v>-59.833333333333329</c:v>
                </c:pt>
                <c:pt idx="11">
                  <c:v>-60.15</c:v>
                </c:pt>
                <c:pt idx="12">
                  <c:v>-59.863636363636374</c:v>
                </c:pt>
                <c:pt idx="13">
                  <c:v>-59.854166666666671</c:v>
                </c:pt>
                <c:pt idx="14">
                  <c:v>-59.568181818181827</c:v>
                </c:pt>
                <c:pt idx="15">
                  <c:v>-59.6875</c:v>
                </c:pt>
                <c:pt idx="16">
                  <c:v>-59.807692307692328</c:v>
                </c:pt>
                <c:pt idx="17">
                  <c:v>-59.571428571428598</c:v>
                </c:pt>
                <c:pt idx="18">
                  <c:v>-59.59999999999998</c:v>
                </c:pt>
                <c:pt idx="19">
                  <c:v>-59.765625</c:v>
                </c:pt>
                <c:pt idx="20">
                  <c:v>-59.4375</c:v>
                </c:pt>
                <c:pt idx="21">
                  <c:v>-59.109375</c:v>
                </c:pt>
                <c:pt idx="22">
                  <c:v>-58.984375</c:v>
                </c:pt>
                <c:pt idx="23">
                  <c:v>-58.796875</c:v>
                </c:pt>
                <c:pt idx="24">
                  <c:v>-58.953125</c:v>
                </c:pt>
                <c:pt idx="25">
                  <c:v>-59.109375</c:v>
                </c:pt>
                <c:pt idx="26">
                  <c:v>-59.234375</c:v>
                </c:pt>
                <c:pt idx="27">
                  <c:v>-59.484375</c:v>
                </c:pt>
                <c:pt idx="28">
                  <c:v>-59.390625</c:v>
                </c:pt>
                <c:pt idx="29">
                  <c:v>-59.359375</c:v>
                </c:pt>
                <c:pt idx="30">
                  <c:v>-59.359375</c:v>
                </c:pt>
                <c:pt idx="31">
                  <c:v>-59.25</c:v>
                </c:pt>
                <c:pt idx="32">
                  <c:v>-59.640625</c:v>
                </c:pt>
                <c:pt idx="33">
                  <c:v>-59.46875</c:v>
                </c:pt>
                <c:pt idx="34">
                  <c:v>-59.578125</c:v>
                </c:pt>
                <c:pt idx="35">
                  <c:v>-59.390625</c:v>
                </c:pt>
                <c:pt idx="36">
                  <c:v>-59.0625</c:v>
                </c:pt>
                <c:pt idx="37">
                  <c:v>-59.09375</c:v>
                </c:pt>
                <c:pt idx="38">
                  <c:v>-58.953125</c:v>
                </c:pt>
                <c:pt idx="39">
                  <c:v>-58.578125</c:v>
                </c:pt>
                <c:pt idx="40">
                  <c:v>-58.71875</c:v>
                </c:pt>
                <c:pt idx="41">
                  <c:v>-58.890625</c:v>
                </c:pt>
                <c:pt idx="42">
                  <c:v>-59.15625</c:v>
                </c:pt>
                <c:pt idx="43">
                  <c:v>-59.34375</c:v>
                </c:pt>
                <c:pt idx="44">
                  <c:v>-59.1875</c:v>
                </c:pt>
                <c:pt idx="45">
                  <c:v>-58.921875</c:v>
                </c:pt>
                <c:pt idx="46">
                  <c:v>-58.703125</c:v>
                </c:pt>
                <c:pt idx="47">
                  <c:v>-58.578125</c:v>
                </c:pt>
                <c:pt idx="48">
                  <c:v>-58.484375</c:v>
                </c:pt>
                <c:pt idx="49">
                  <c:v>-58.625</c:v>
                </c:pt>
                <c:pt idx="50">
                  <c:v>-58.484375</c:v>
                </c:pt>
                <c:pt idx="51">
                  <c:v>-58.21875</c:v>
                </c:pt>
                <c:pt idx="52">
                  <c:v>-57.78125</c:v>
                </c:pt>
                <c:pt idx="53">
                  <c:v>-57.671875</c:v>
                </c:pt>
                <c:pt idx="54">
                  <c:v>-57.609375</c:v>
                </c:pt>
                <c:pt idx="55">
                  <c:v>-57.640625</c:v>
                </c:pt>
                <c:pt idx="56">
                  <c:v>-57.734375</c:v>
                </c:pt>
                <c:pt idx="57">
                  <c:v>-57.765625</c:v>
                </c:pt>
                <c:pt idx="58">
                  <c:v>-58.09375</c:v>
                </c:pt>
                <c:pt idx="59">
                  <c:v>-58.28125</c:v>
                </c:pt>
                <c:pt idx="60">
                  <c:v>-58.015625</c:v>
                </c:pt>
                <c:pt idx="61">
                  <c:v>-58.296875</c:v>
                </c:pt>
                <c:pt idx="62">
                  <c:v>-58.40625</c:v>
                </c:pt>
                <c:pt idx="63">
                  <c:v>-58.546875</c:v>
                </c:pt>
                <c:pt idx="64">
                  <c:v>-58.453125</c:v>
                </c:pt>
                <c:pt idx="65">
                  <c:v>-58.578125</c:v>
                </c:pt>
                <c:pt idx="66">
                  <c:v>-58.828125</c:v>
                </c:pt>
                <c:pt idx="67">
                  <c:v>-59.109375</c:v>
                </c:pt>
                <c:pt idx="68">
                  <c:v>-59.390625</c:v>
                </c:pt>
                <c:pt idx="69">
                  <c:v>-59.53125</c:v>
                </c:pt>
                <c:pt idx="70">
                  <c:v>-59.90625</c:v>
                </c:pt>
                <c:pt idx="71">
                  <c:v>-60.1875</c:v>
                </c:pt>
                <c:pt idx="72">
                  <c:v>-60.78125</c:v>
                </c:pt>
                <c:pt idx="73">
                  <c:v>-61.15625</c:v>
                </c:pt>
                <c:pt idx="74">
                  <c:v>-61.703125</c:v>
                </c:pt>
                <c:pt idx="75">
                  <c:v>-61.765625</c:v>
                </c:pt>
                <c:pt idx="76">
                  <c:v>-62.25</c:v>
                </c:pt>
                <c:pt idx="77">
                  <c:v>-62.5</c:v>
                </c:pt>
                <c:pt idx="78">
                  <c:v>-62.703125</c:v>
                </c:pt>
                <c:pt idx="79">
                  <c:v>-63.125</c:v>
                </c:pt>
                <c:pt idx="80">
                  <c:v>-63.734375</c:v>
                </c:pt>
                <c:pt idx="81">
                  <c:v>-63.84375</c:v>
                </c:pt>
                <c:pt idx="82">
                  <c:v>-64.078125</c:v>
                </c:pt>
                <c:pt idx="83">
                  <c:v>-64.453125</c:v>
                </c:pt>
                <c:pt idx="84">
                  <c:v>-64.96875</c:v>
                </c:pt>
                <c:pt idx="85">
                  <c:v>-64.90625</c:v>
                </c:pt>
                <c:pt idx="86">
                  <c:v>-65.1875</c:v>
                </c:pt>
                <c:pt idx="87">
                  <c:v>-65.203125</c:v>
                </c:pt>
                <c:pt idx="88">
                  <c:v>-65.015625</c:v>
                </c:pt>
                <c:pt idx="89">
                  <c:v>-65.15625</c:v>
                </c:pt>
                <c:pt idx="90">
                  <c:v>-65.25</c:v>
                </c:pt>
                <c:pt idx="91">
                  <c:v>-65.390625</c:v>
                </c:pt>
                <c:pt idx="92">
                  <c:v>-65.484375</c:v>
                </c:pt>
                <c:pt idx="93">
                  <c:v>-65.703125</c:v>
                </c:pt>
                <c:pt idx="94">
                  <c:v>-65.703125</c:v>
                </c:pt>
                <c:pt idx="95">
                  <c:v>-66.3125</c:v>
                </c:pt>
                <c:pt idx="96">
                  <c:v>-66.328125</c:v>
                </c:pt>
                <c:pt idx="97">
                  <c:v>-66.671875</c:v>
                </c:pt>
                <c:pt idx="98">
                  <c:v>-66.578125</c:v>
                </c:pt>
                <c:pt idx="99">
                  <c:v>-66.171875</c:v>
                </c:pt>
                <c:pt idx="100">
                  <c:v>-65.6875</c:v>
                </c:pt>
                <c:pt idx="101">
                  <c:v>-65.578125</c:v>
                </c:pt>
                <c:pt idx="102">
                  <c:v>-65.171875</c:v>
                </c:pt>
                <c:pt idx="103">
                  <c:v>-64.984375</c:v>
                </c:pt>
                <c:pt idx="104">
                  <c:v>-65.046875</c:v>
                </c:pt>
                <c:pt idx="105">
                  <c:v>-65.40625</c:v>
                </c:pt>
                <c:pt idx="106">
                  <c:v>-65.0625</c:v>
                </c:pt>
                <c:pt idx="107">
                  <c:v>-65.140625</c:v>
                </c:pt>
                <c:pt idx="108">
                  <c:v>-65.265625</c:v>
                </c:pt>
                <c:pt idx="109">
                  <c:v>-65.328125</c:v>
                </c:pt>
                <c:pt idx="110">
                  <c:v>-65.375</c:v>
                </c:pt>
                <c:pt idx="111">
                  <c:v>-65.53125</c:v>
                </c:pt>
                <c:pt idx="112">
                  <c:v>-65.328125</c:v>
                </c:pt>
                <c:pt idx="113">
                  <c:v>-65.15625</c:v>
                </c:pt>
                <c:pt idx="114">
                  <c:v>-65.140625</c:v>
                </c:pt>
                <c:pt idx="115">
                  <c:v>-64.859375</c:v>
                </c:pt>
                <c:pt idx="116">
                  <c:v>-64.78125</c:v>
                </c:pt>
                <c:pt idx="117">
                  <c:v>-64.328125</c:v>
                </c:pt>
                <c:pt idx="118">
                  <c:v>-64.25</c:v>
                </c:pt>
                <c:pt idx="119">
                  <c:v>-64.5625</c:v>
                </c:pt>
                <c:pt idx="120">
                  <c:v>-64.796875</c:v>
                </c:pt>
                <c:pt idx="121">
                  <c:v>-64.609375</c:v>
                </c:pt>
                <c:pt idx="122">
                  <c:v>-64.90625</c:v>
                </c:pt>
                <c:pt idx="123">
                  <c:v>-64.859375</c:v>
                </c:pt>
                <c:pt idx="124">
                  <c:v>-64.71875</c:v>
                </c:pt>
                <c:pt idx="125">
                  <c:v>-64.78125</c:v>
                </c:pt>
                <c:pt idx="126">
                  <c:v>-64.9375</c:v>
                </c:pt>
                <c:pt idx="127">
                  <c:v>-65.265625</c:v>
                </c:pt>
                <c:pt idx="128">
                  <c:v>-65.359375</c:v>
                </c:pt>
                <c:pt idx="129">
                  <c:v>-65.28125</c:v>
                </c:pt>
                <c:pt idx="130">
                  <c:v>-65.203125</c:v>
                </c:pt>
                <c:pt idx="131">
                  <c:v>-64.6875</c:v>
                </c:pt>
                <c:pt idx="132">
                  <c:v>-64.75</c:v>
                </c:pt>
                <c:pt idx="133">
                  <c:v>-65.15625</c:v>
                </c:pt>
                <c:pt idx="134">
                  <c:v>-65.21875</c:v>
                </c:pt>
                <c:pt idx="135">
                  <c:v>-65.40625</c:v>
                </c:pt>
                <c:pt idx="136">
                  <c:v>-65.75</c:v>
                </c:pt>
                <c:pt idx="137">
                  <c:v>-66.46875</c:v>
                </c:pt>
                <c:pt idx="138">
                  <c:v>-67.109375</c:v>
                </c:pt>
                <c:pt idx="139">
                  <c:v>-67.609375</c:v>
                </c:pt>
                <c:pt idx="140">
                  <c:v>-68.015625</c:v>
                </c:pt>
                <c:pt idx="141">
                  <c:v>-68.71875</c:v>
                </c:pt>
                <c:pt idx="142">
                  <c:v>-69.125</c:v>
                </c:pt>
                <c:pt idx="143">
                  <c:v>-69.625</c:v>
                </c:pt>
                <c:pt idx="144">
                  <c:v>-70.109375</c:v>
                </c:pt>
                <c:pt idx="145">
                  <c:v>-70.625</c:v>
                </c:pt>
                <c:pt idx="146">
                  <c:v>-71.015625</c:v>
                </c:pt>
                <c:pt idx="147">
                  <c:v>-71.1875</c:v>
                </c:pt>
                <c:pt idx="148">
                  <c:v>-71.65625</c:v>
                </c:pt>
                <c:pt idx="149">
                  <c:v>-72.078125</c:v>
                </c:pt>
                <c:pt idx="150">
                  <c:v>-72.453125</c:v>
                </c:pt>
                <c:pt idx="151">
                  <c:v>-72.875</c:v>
                </c:pt>
                <c:pt idx="152">
                  <c:v>-73.203125</c:v>
                </c:pt>
                <c:pt idx="153">
                  <c:v>-73.328125</c:v>
                </c:pt>
                <c:pt idx="154">
                  <c:v>-73.40625</c:v>
                </c:pt>
                <c:pt idx="155">
                  <c:v>-73.46875</c:v>
                </c:pt>
                <c:pt idx="156">
                  <c:v>-73.46875</c:v>
                </c:pt>
                <c:pt idx="157">
                  <c:v>-73.59375</c:v>
                </c:pt>
                <c:pt idx="158">
                  <c:v>-73.375</c:v>
                </c:pt>
                <c:pt idx="159">
                  <c:v>-73.375</c:v>
                </c:pt>
                <c:pt idx="160">
                  <c:v>-73.4375</c:v>
                </c:pt>
                <c:pt idx="161">
                  <c:v>-73.5</c:v>
                </c:pt>
                <c:pt idx="162">
                  <c:v>-73.578125</c:v>
                </c:pt>
                <c:pt idx="163">
                  <c:v>-73.53125</c:v>
                </c:pt>
                <c:pt idx="164">
                  <c:v>-73.59375</c:v>
                </c:pt>
                <c:pt idx="165">
                  <c:v>-73.421875</c:v>
                </c:pt>
                <c:pt idx="166">
                  <c:v>-73.640625</c:v>
                </c:pt>
                <c:pt idx="167">
                  <c:v>-73.71875</c:v>
                </c:pt>
                <c:pt idx="168">
                  <c:v>-73.78125</c:v>
                </c:pt>
                <c:pt idx="169">
                  <c:v>-73.828125</c:v>
                </c:pt>
                <c:pt idx="170">
                  <c:v>-74.046875</c:v>
                </c:pt>
                <c:pt idx="171">
                  <c:v>-74.078125</c:v>
                </c:pt>
                <c:pt idx="172">
                  <c:v>-73.984375</c:v>
                </c:pt>
                <c:pt idx="173">
                  <c:v>-74.1875</c:v>
                </c:pt>
                <c:pt idx="174">
                  <c:v>-74.25</c:v>
                </c:pt>
                <c:pt idx="175">
                  <c:v>-74.5</c:v>
                </c:pt>
                <c:pt idx="176">
                  <c:v>-74.765625</c:v>
                </c:pt>
                <c:pt idx="177">
                  <c:v>-74.59375</c:v>
                </c:pt>
                <c:pt idx="178">
                  <c:v>-74.78125</c:v>
                </c:pt>
                <c:pt idx="179">
                  <c:v>-74.703125</c:v>
                </c:pt>
                <c:pt idx="180">
                  <c:v>-74.890625</c:v>
                </c:pt>
                <c:pt idx="181">
                  <c:v>-75.0625</c:v>
                </c:pt>
                <c:pt idx="182">
                  <c:v>-75.109375</c:v>
                </c:pt>
                <c:pt idx="183">
                  <c:v>-75.140625</c:v>
                </c:pt>
                <c:pt idx="184">
                  <c:v>-75.125</c:v>
                </c:pt>
                <c:pt idx="185">
                  <c:v>-75.21875</c:v>
                </c:pt>
                <c:pt idx="186">
                  <c:v>-75.21875</c:v>
                </c:pt>
                <c:pt idx="187">
                  <c:v>-75.1875</c:v>
                </c:pt>
                <c:pt idx="188">
                  <c:v>-74.890625</c:v>
                </c:pt>
                <c:pt idx="189">
                  <c:v>-74.78125</c:v>
                </c:pt>
                <c:pt idx="190">
                  <c:v>-74.6875</c:v>
                </c:pt>
                <c:pt idx="191">
                  <c:v>-74.703125</c:v>
                </c:pt>
                <c:pt idx="192">
                  <c:v>-74.859375</c:v>
                </c:pt>
                <c:pt idx="193">
                  <c:v>-74.796875</c:v>
                </c:pt>
                <c:pt idx="194">
                  <c:v>-74.75</c:v>
                </c:pt>
                <c:pt idx="195">
                  <c:v>-74.6875</c:v>
                </c:pt>
                <c:pt idx="196">
                  <c:v>-74.359375</c:v>
                </c:pt>
                <c:pt idx="197">
                  <c:v>-74.546875</c:v>
                </c:pt>
                <c:pt idx="198">
                  <c:v>-74.65625</c:v>
                </c:pt>
                <c:pt idx="199">
                  <c:v>-74.53125</c:v>
                </c:pt>
                <c:pt idx="200">
                  <c:v>-74.484375</c:v>
                </c:pt>
                <c:pt idx="201">
                  <c:v>-74.046875</c:v>
                </c:pt>
                <c:pt idx="202">
                  <c:v>-73.703125</c:v>
                </c:pt>
                <c:pt idx="203">
                  <c:v>-73.28125</c:v>
                </c:pt>
                <c:pt idx="204">
                  <c:v>-72.78125</c:v>
                </c:pt>
                <c:pt idx="205">
                  <c:v>-72.515625</c:v>
                </c:pt>
                <c:pt idx="206">
                  <c:v>-72.03125</c:v>
                </c:pt>
                <c:pt idx="207">
                  <c:v>-71.6875</c:v>
                </c:pt>
                <c:pt idx="208">
                  <c:v>-71.53125</c:v>
                </c:pt>
                <c:pt idx="209">
                  <c:v>-71.1875</c:v>
                </c:pt>
                <c:pt idx="210">
                  <c:v>-70.59375</c:v>
                </c:pt>
                <c:pt idx="211">
                  <c:v>-70.078125</c:v>
                </c:pt>
                <c:pt idx="212">
                  <c:v>-69.796875</c:v>
                </c:pt>
                <c:pt idx="213">
                  <c:v>-69.234375</c:v>
                </c:pt>
                <c:pt idx="214">
                  <c:v>-68.796875</c:v>
                </c:pt>
                <c:pt idx="215">
                  <c:v>-67.984375</c:v>
                </c:pt>
                <c:pt idx="216">
                  <c:v>-67.484375</c:v>
                </c:pt>
                <c:pt idx="217">
                  <c:v>-66.90625</c:v>
                </c:pt>
                <c:pt idx="218">
                  <c:v>-66.78125</c:v>
                </c:pt>
                <c:pt idx="219">
                  <c:v>-66.984375</c:v>
                </c:pt>
                <c:pt idx="220">
                  <c:v>-66.84375</c:v>
                </c:pt>
                <c:pt idx="221">
                  <c:v>-66.609375</c:v>
                </c:pt>
                <c:pt idx="222">
                  <c:v>-66.359375</c:v>
                </c:pt>
                <c:pt idx="223">
                  <c:v>-66.390625</c:v>
                </c:pt>
                <c:pt idx="224">
                  <c:v>-66.171875</c:v>
                </c:pt>
                <c:pt idx="225">
                  <c:v>-66.046875</c:v>
                </c:pt>
                <c:pt idx="226">
                  <c:v>-66.0625</c:v>
                </c:pt>
                <c:pt idx="227">
                  <c:v>-66.015625</c:v>
                </c:pt>
                <c:pt idx="228">
                  <c:v>-66.09375</c:v>
                </c:pt>
                <c:pt idx="229">
                  <c:v>-65.875</c:v>
                </c:pt>
                <c:pt idx="230">
                  <c:v>-65.796875</c:v>
                </c:pt>
                <c:pt idx="231">
                  <c:v>-66.015625</c:v>
                </c:pt>
                <c:pt idx="232">
                  <c:v>-65.546875</c:v>
                </c:pt>
                <c:pt idx="233">
                  <c:v>-65.328125</c:v>
                </c:pt>
                <c:pt idx="234">
                  <c:v>-65.46875</c:v>
                </c:pt>
                <c:pt idx="235">
                  <c:v>-65.984375</c:v>
                </c:pt>
                <c:pt idx="236">
                  <c:v>-66.015625</c:v>
                </c:pt>
                <c:pt idx="237">
                  <c:v>-66.0625</c:v>
                </c:pt>
                <c:pt idx="238">
                  <c:v>-65.5</c:v>
                </c:pt>
                <c:pt idx="239">
                  <c:v>-65</c:v>
                </c:pt>
                <c:pt idx="240">
                  <c:v>-64.671875</c:v>
                </c:pt>
                <c:pt idx="241">
                  <c:v>-64.921875</c:v>
                </c:pt>
                <c:pt idx="242">
                  <c:v>-65.09375</c:v>
                </c:pt>
                <c:pt idx="243">
                  <c:v>-64.984375</c:v>
                </c:pt>
                <c:pt idx="244">
                  <c:v>-65</c:v>
                </c:pt>
                <c:pt idx="245">
                  <c:v>-64.828125</c:v>
                </c:pt>
                <c:pt idx="246">
                  <c:v>-64.796875</c:v>
                </c:pt>
                <c:pt idx="247">
                  <c:v>-64.609375</c:v>
                </c:pt>
                <c:pt idx="248">
                  <c:v>-64.3125</c:v>
                </c:pt>
                <c:pt idx="249">
                  <c:v>-64.59375</c:v>
                </c:pt>
                <c:pt idx="250">
                  <c:v>-64.53125</c:v>
                </c:pt>
                <c:pt idx="251">
                  <c:v>-64.421875</c:v>
                </c:pt>
                <c:pt idx="252">
                  <c:v>-64.53125</c:v>
                </c:pt>
                <c:pt idx="253">
                  <c:v>-64.59375</c:v>
                </c:pt>
                <c:pt idx="254">
                  <c:v>-64.578125</c:v>
                </c:pt>
                <c:pt idx="255">
                  <c:v>-64.1875</c:v>
                </c:pt>
                <c:pt idx="256">
                  <c:v>-64.3125</c:v>
                </c:pt>
                <c:pt idx="257">
                  <c:v>-64.296875</c:v>
                </c:pt>
                <c:pt idx="258">
                  <c:v>-64.421875</c:v>
                </c:pt>
                <c:pt idx="259">
                  <c:v>-64.421875</c:v>
                </c:pt>
                <c:pt idx="260">
                  <c:v>-64.328125</c:v>
                </c:pt>
                <c:pt idx="261">
                  <c:v>-64.265625</c:v>
                </c:pt>
                <c:pt idx="262">
                  <c:v>-64.3125</c:v>
                </c:pt>
                <c:pt idx="263">
                  <c:v>-64.296875</c:v>
                </c:pt>
                <c:pt idx="264">
                  <c:v>-64.109375</c:v>
                </c:pt>
                <c:pt idx="265">
                  <c:v>-64.140625</c:v>
                </c:pt>
                <c:pt idx="266">
                  <c:v>-64.078125</c:v>
                </c:pt>
                <c:pt idx="267">
                  <c:v>-63.90625</c:v>
                </c:pt>
                <c:pt idx="268">
                  <c:v>-63.890625</c:v>
                </c:pt>
                <c:pt idx="269">
                  <c:v>-63.890625</c:v>
                </c:pt>
                <c:pt idx="270">
                  <c:v>-63.734375</c:v>
                </c:pt>
                <c:pt idx="271">
                  <c:v>-63.40625</c:v>
                </c:pt>
                <c:pt idx="272">
                  <c:v>-63.25</c:v>
                </c:pt>
                <c:pt idx="273">
                  <c:v>-62.96875</c:v>
                </c:pt>
                <c:pt idx="274">
                  <c:v>-62.53125</c:v>
                </c:pt>
                <c:pt idx="275">
                  <c:v>-62.375</c:v>
                </c:pt>
                <c:pt idx="276">
                  <c:v>-61.890625</c:v>
                </c:pt>
                <c:pt idx="277">
                  <c:v>-61.609375</c:v>
                </c:pt>
                <c:pt idx="278">
                  <c:v>-61.265625</c:v>
                </c:pt>
                <c:pt idx="279">
                  <c:v>-60.984375</c:v>
                </c:pt>
                <c:pt idx="280">
                  <c:v>-60.671875</c:v>
                </c:pt>
                <c:pt idx="281">
                  <c:v>-60.28125</c:v>
                </c:pt>
                <c:pt idx="282">
                  <c:v>-59.765625</c:v>
                </c:pt>
                <c:pt idx="283">
                  <c:v>-59.328125</c:v>
                </c:pt>
                <c:pt idx="284">
                  <c:v>-59.140625</c:v>
                </c:pt>
                <c:pt idx="285">
                  <c:v>-59.015625</c:v>
                </c:pt>
                <c:pt idx="286">
                  <c:v>-58.78125</c:v>
                </c:pt>
                <c:pt idx="287">
                  <c:v>-58.3125</c:v>
                </c:pt>
                <c:pt idx="288">
                  <c:v>-58.015625</c:v>
                </c:pt>
                <c:pt idx="289">
                  <c:v>-57.375</c:v>
                </c:pt>
                <c:pt idx="290">
                  <c:v>-57.5625</c:v>
                </c:pt>
                <c:pt idx="291">
                  <c:v>-57.625</c:v>
                </c:pt>
                <c:pt idx="292">
                  <c:v>-57.484375</c:v>
                </c:pt>
                <c:pt idx="293">
                  <c:v>-57.5</c:v>
                </c:pt>
                <c:pt idx="294">
                  <c:v>-57.34375</c:v>
                </c:pt>
                <c:pt idx="295">
                  <c:v>-57.5</c:v>
                </c:pt>
                <c:pt idx="296">
                  <c:v>-57.6875</c:v>
                </c:pt>
                <c:pt idx="297">
                  <c:v>-57.46875</c:v>
                </c:pt>
                <c:pt idx="298">
                  <c:v>-57.546875</c:v>
                </c:pt>
                <c:pt idx="299">
                  <c:v>-57.625</c:v>
                </c:pt>
                <c:pt idx="300">
                  <c:v>-57.5625</c:v>
                </c:pt>
                <c:pt idx="301">
                  <c:v>-57.4375</c:v>
                </c:pt>
                <c:pt idx="302">
                  <c:v>-57.390625</c:v>
                </c:pt>
                <c:pt idx="303">
                  <c:v>-57.546875</c:v>
                </c:pt>
                <c:pt idx="304">
                  <c:v>-57.59375</c:v>
                </c:pt>
                <c:pt idx="305">
                  <c:v>-57.28125</c:v>
                </c:pt>
                <c:pt idx="306">
                  <c:v>-57.265625</c:v>
                </c:pt>
                <c:pt idx="307">
                  <c:v>-57.703125</c:v>
                </c:pt>
                <c:pt idx="308">
                  <c:v>-57.6875</c:v>
                </c:pt>
                <c:pt idx="309">
                  <c:v>-58.109375</c:v>
                </c:pt>
                <c:pt idx="310">
                  <c:v>-58.03125</c:v>
                </c:pt>
                <c:pt idx="311">
                  <c:v>-58.015625</c:v>
                </c:pt>
                <c:pt idx="312">
                  <c:v>-57.890625</c:v>
                </c:pt>
                <c:pt idx="313">
                  <c:v>-57.65625</c:v>
                </c:pt>
                <c:pt idx="314">
                  <c:v>-57.609375</c:v>
                </c:pt>
                <c:pt idx="315">
                  <c:v>-57.5625</c:v>
                </c:pt>
                <c:pt idx="316">
                  <c:v>-57.4375</c:v>
                </c:pt>
                <c:pt idx="317">
                  <c:v>-57.421875</c:v>
                </c:pt>
                <c:pt idx="318">
                  <c:v>-57.34375</c:v>
                </c:pt>
                <c:pt idx="319">
                  <c:v>-57.328125</c:v>
                </c:pt>
                <c:pt idx="320">
                  <c:v>-57.484375</c:v>
                </c:pt>
                <c:pt idx="321">
                  <c:v>-57.421875</c:v>
                </c:pt>
                <c:pt idx="322">
                  <c:v>-57.28125</c:v>
                </c:pt>
                <c:pt idx="323">
                  <c:v>-57.125</c:v>
                </c:pt>
                <c:pt idx="324">
                  <c:v>-57.046875</c:v>
                </c:pt>
                <c:pt idx="325">
                  <c:v>-57.015625</c:v>
                </c:pt>
                <c:pt idx="326">
                  <c:v>-57.171875</c:v>
                </c:pt>
                <c:pt idx="327">
                  <c:v>-57.078125</c:v>
                </c:pt>
                <c:pt idx="328">
                  <c:v>-56.890625</c:v>
                </c:pt>
                <c:pt idx="329">
                  <c:v>-56.703125</c:v>
                </c:pt>
                <c:pt idx="330">
                  <c:v>-56.71875</c:v>
                </c:pt>
                <c:pt idx="331">
                  <c:v>-56.8125</c:v>
                </c:pt>
                <c:pt idx="332">
                  <c:v>-56.8125</c:v>
                </c:pt>
                <c:pt idx="333">
                  <c:v>-57.03125</c:v>
                </c:pt>
                <c:pt idx="334">
                  <c:v>-57.25</c:v>
                </c:pt>
                <c:pt idx="335">
                  <c:v>-57.25</c:v>
                </c:pt>
                <c:pt idx="336">
                  <c:v>-57.703125</c:v>
                </c:pt>
                <c:pt idx="337">
                  <c:v>-58.359375</c:v>
                </c:pt>
                <c:pt idx="338">
                  <c:v>-58.953125</c:v>
                </c:pt>
                <c:pt idx="339">
                  <c:v>-59.234375</c:v>
                </c:pt>
                <c:pt idx="340">
                  <c:v>-59.65625</c:v>
                </c:pt>
                <c:pt idx="341">
                  <c:v>-60.28125</c:v>
                </c:pt>
                <c:pt idx="342">
                  <c:v>-61.0625</c:v>
                </c:pt>
                <c:pt idx="343">
                  <c:v>-61.53125</c:v>
                </c:pt>
                <c:pt idx="344">
                  <c:v>-62.078125</c:v>
                </c:pt>
                <c:pt idx="345">
                  <c:v>-62.8125</c:v>
                </c:pt>
                <c:pt idx="346">
                  <c:v>-62.953125</c:v>
                </c:pt>
                <c:pt idx="347">
                  <c:v>-63.3125</c:v>
                </c:pt>
                <c:pt idx="348">
                  <c:v>-63.96875</c:v>
                </c:pt>
                <c:pt idx="349">
                  <c:v>-64.421875</c:v>
                </c:pt>
                <c:pt idx="350">
                  <c:v>-64.890625</c:v>
                </c:pt>
                <c:pt idx="351">
                  <c:v>-65.390625</c:v>
                </c:pt>
                <c:pt idx="352">
                  <c:v>-65.84375</c:v>
                </c:pt>
                <c:pt idx="353">
                  <c:v>-66.09375</c:v>
                </c:pt>
                <c:pt idx="354">
                  <c:v>-66.5</c:v>
                </c:pt>
                <c:pt idx="355">
                  <c:v>-66.6875</c:v>
                </c:pt>
                <c:pt idx="356">
                  <c:v>-66.578125</c:v>
                </c:pt>
                <c:pt idx="357">
                  <c:v>-66.6875</c:v>
                </c:pt>
                <c:pt idx="358">
                  <c:v>-66.84375</c:v>
                </c:pt>
                <c:pt idx="359">
                  <c:v>-66.78125</c:v>
                </c:pt>
                <c:pt idx="360">
                  <c:v>-66.796875</c:v>
                </c:pt>
                <c:pt idx="361">
                  <c:v>-66.640625</c:v>
                </c:pt>
                <c:pt idx="362">
                  <c:v>-66.46875</c:v>
                </c:pt>
                <c:pt idx="363">
                  <c:v>-66.53125</c:v>
                </c:pt>
                <c:pt idx="364">
                  <c:v>-66.75</c:v>
                </c:pt>
                <c:pt idx="365">
                  <c:v>-66.71875</c:v>
                </c:pt>
                <c:pt idx="366">
                  <c:v>-66.765625</c:v>
                </c:pt>
                <c:pt idx="367">
                  <c:v>-66.65625</c:v>
                </c:pt>
                <c:pt idx="368">
                  <c:v>-66.828125</c:v>
                </c:pt>
                <c:pt idx="369">
                  <c:v>-67.046875</c:v>
                </c:pt>
                <c:pt idx="370">
                  <c:v>-67.0625</c:v>
                </c:pt>
                <c:pt idx="371">
                  <c:v>-67.09375</c:v>
                </c:pt>
                <c:pt idx="372">
                  <c:v>-66.96875</c:v>
                </c:pt>
                <c:pt idx="373">
                  <c:v>-66.65625</c:v>
                </c:pt>
                <c:pt idx="374">
                  <c:v>-66.328125</c:v>
                </c:pt>
                <c:pt idx="375">
                  <c:v>-66.28125</c:v>
                </c:pt>
                <c:pt idx="376">
                  <c:v>-66.46875</c:v>
                </c:pt>
                <c:pt idx="377">
                  <c:v>-66.25</c:v>
                </c:pt>
                <c:pt idx="378">
                  <c:v>-65.875</c:v>
                </c:pt>
                <c:pt idx="379">
                  <c:v>-66.046875</c:v>
                </c:pt>
                <c:pt idx="380">
                  <c:v>-65.890625</c:v>
                </c:pt>
                <c:pt idx="381">
                  <c:v>-66.109375</c:v>
                </c:pt>
                <c:pt idx="382">
                  <c:v>-66.40625</c:v>
                </c:pt>
                <c:pt idx="383">
                  <c:v>-66.203125</c:v>
                </c:pt>
                <c:pt idx="384">
                  <c:v>-66.0625</c:v>
                </c:pt>
                <c:pt idx="385">
                  <c:v>-65.921875</c:v>
                </c:pt>
                <c:pt idx="386">
                  <c:v>-66</c:v>
                </c:pt>
                <c:pt idx="387">
                  <c:v>-66.09375</c:v>
                </c:pt>
                <c:pt idx="388">
                  <c:v>-66.140625</c:v>
                </c:pt>
                <c:pt idx="389">
                  <c:v>-65.765625</c:v>
                </c:pt>
                <c:pt idx="390">
                  <c:v>-65.828125</c:v>
                </c:pt>
                <c:pt idx="391">
                  <c:v>-65.8125</c:v>
                </c:pt>
                <c:pt idx="392">
                  <c:v>-65.8125</c:v>
                </c:pt>
                <c:pt idx="393">
                  <c:v>-65.984375</c:v>
                </c:pt>
                <c:pt idx="394">
                  <c:v>-66.140625</c:v>
                </c:pt>
                <c:pt idx="395">
                  <c:v>-66.21875</c:v>
                </c:pt>
                <c:pt idx="396">
                  <c:v>-66.171875</c:v>
                </c:pt>
                <c:pt idx="397">
                  <c:v>-66.140625</c:v>
                </c:pt>
                <c:pt idx="398">
                  <c:v>-66.40625</c:v>
                </c:pt>
                <c:pt idx="399">
                  <c:v>-66.40625</c:v>
                </c:pt>
                <c:pt idx="400">
                  <c:v>-66.8125</c:v>
                </c:pt>
                <c:pt idx="401">
                  <c:v>-66.625</c:v>
                </c:pt>
                <c:pt idx="402">
                  <c:v>-66.78125</c:v>
                </c:pt>
                <c:pt idx="403">
                  <c:v>-66.796875</c:v>
                </c:pt>
                <c:pt idx="404">
                  <c:v>-66.671875</c:v>
                </c:pt>
                <c:pt idx="405">
                  <c:v>-66.78125</c:v>
                </c:pt>
                <c:pt idx="406">
                  <c:v>-66.9375</c:v>
                </c:pt>
                <c:pt idx="407">
                  <c:v>-67.203125</c:v>
                </c:pt>
                <c:pt idx="408">
                  <c:v>-66.953125</c:v>
                </c:pt>
                <c:pt idx="409">
                  <c:v>-67.140625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78-4FA1-9659-B8821DE600EE}"/>
            </c:ext>
          </c:extLst>
        </c:ser>
        <c:ser>
          <c:idx val="1"/>
          <c:order val="2"/>
          <c:tx>
            <c:v>Kalman</c:v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'Response Time'!$A$1:$A$410</c:f>
              <c:numCache>
                <c:formatCode>General</c:formatCode>
                <c:ptCount val="4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</c:numCache>
            </c:numRef>
          </c:xVal>
          <c:yVal>
            <c:numRef>
              <c:f>'Response Time'!$N$1:$N$410</c:f>
              <c:numCache>
                <c:formatCode>General</c:formatCode>
                <c:ptCount val="410"/>
                <c:pt idx="0">
                  <c:v>-64.5</c:v>
                </c:pt>
                <c:pt idx="1">
                  <c:v>-63.746674941423223</c:v>
                </c:pt>
                <c:pt idx="2">
                  <c:v>-62.895153738760726</c:v>
                </c:pt>
                <c:pt idx="3">
                  <c:v>-62.430690424738728</c:v>
                </c:pt>
                <c:pt idx="4">
                  <c:v>-62.008838634328924</c:v>
                </c:pt>
                <c:pt idx="5">
                  <c:v>-61.654680348018694</c:v>
                </c:pt>
                <c:pt idx="6">
                  <c:v>-61.349978868726119</c:v>
                </c:pt>
                <c:pt idx="7">
                  <c:v>-60.874543800840904</c:v>
                </c:pt>
                <c:pt idx="8">
                  <c:v>-60.61150600073443</c:v>
                </c:pt>
                <c:pt idx="9">
                  <c:v>-60.312998144123171</c:v>
                </c:pt>
                <c:pt idx="10">
                  <c:v>-60.041192972918523</c:v>
                </c:pt>
                <c:pt idx="11">
                  <c:v>-60.044285430104878</c:v>
                </c:pt>
                <c:pt idx="12">
                  <c:v>-59.892579322929507</c:v>
                </c:pt>
                <c:pt idx="13">
                  <c:v>-59.81177866196758</c:v>
                </c:pt>
                <c:pt idx="14">
                  <c:v>-59.63303279895112</c:v>
                </c:pt>
                <c:pt idx="15">
                  <c:v>-59.63616163008205</c:v>
                </c:pt>
                <c:pt idx="16">
                  <c:v>-59.71867622710942</c:v>
                </c:pt>
                <c:pt idx="17">
                  <c:v>-59.589276147807702</c:v>
                </c:pt>
                <c:pt idx="18">
                  <c:v>-59.548849881026001</c:v>
                </c:pt>
                <c:pt idx="19">
                  <c:v>-59.670387807025257</c:v>
                </c:pt>
                <c:pt idx="20">
                  <c:v>-59.591211464393069</c:v>
                </c:pt>
                <c:pt idx="21">
                  <c:v>-59.361238611190373</c:v>
                </c:pt>
                <c:pt idx="22">
                  <c:v>-59.149583746436051</c:v>
                </c:pt>
                <c:pt idx="23">
                  <c:v>-58.999590451099273</c:v>
                </c:pt>
                <c:pt idx="24">
                  <c:v>-59.090898051735728</c:v>
                </c:pt>
                <c:pt idx="25">
                  <c:v>-59.26894010065142</c:v>
                </c:pt>
                <c:pt idx="26">
                  <c:v>-59.470540355178649</c:v>
                </c:pt>
                <c:pt idx="27">
                  <c:v>-59.619435442013398</c:v>
                </c:pt>
                <c:pt idx="28">
                  <c:v>-59.647136201985447</c:v>
                </c:pt>
                <c:pt idx="29">
                  <c:v>-59.569862597403528</c:v>
                </c:pt>
                <c:pt idx="30">
                  <c:v>-59.500962531904648</c:v>
                </c:pt>
                <c:pt idx="31">
                  <c:v>-59.502988039403071</c:v>
                </c:pt>
                <c:pt idx="32">
                  <c:v>-59.749665211023419</c:v>
                </c:pt>
                <c:pt idx="33">
                  <c:v>-59.694695791824927</c:v>
                </c:pt>
                <c:pt idx="34">
                  <c:v>-59.676851261210601</c:v>
                </c:pt>
                <c:pt idx="35">
                  <c:v>-59.570825701233353</c:v>
                </c:pt>
                <c:pt idx="36">
                  <c:v>-59.325190818353626</c:v>
                </c:pt>
                <c:pt idx="37">
                  <c:v>-59.175742560071555</c:v>
                </c:pt>
                <c:pt idx="38">
                  <c:v>-59.030590198985074</c:v>
                </c:pt>
                <c:pt idx="39">
                  <c:v>-58.783895152381206</c:v>
                </c:pt>
                <c:pt idx="40">
                  <c:v>-58.820710612303309</c:v>
                </c:pt>
                <c:pt idx="41">
                  <c:v>-58.8963445780551</c:v>
                </c:pt>
                <c:pt idx="42">
                  <c:v>-59.103983080834773</c:v>
                </c:pt>
                <c:pt idx="43">
                  <c:v>-59.284908583113925</c:v>
                </c:pt>
                <c:pt idx="44">
                  <c:v>-59.308261264866253</c:v>
                </c:pt>
                <c:pt idx="45">
                  <c:v>-59.197611622830792</c:v>
                </c:pt>
                <c:pt idx="46">
                  <c:v>-59.0452370203827</c:v>
                </c:pt>
                <c:pt idx="47">
                  <c:v>-58.878162481306575</c:v>
                </c:pt>
                <c:pt idx="48">
                  <c:v>-58.774436165866227</c:v>
                </c:pt>
                <c:pt idx="49">
                  <c:v>-58.803190397683927</c:v>
                </c:pt>
                <c:pt idx="50">
                  <c:v>-58.681758329123824</c:v>
                </c:pt>
                <c:pt idx="51">
                  <c:v>-58.510048638553172</c:v>
                </c:pt>
                <c:pt idx="52">
                  <c:v>-58.248845024160147</c:v>
                </c:pt>
                <c:pt idx="53">
                  <c:v>-58.031987074099</c:v>
                </c:pt>
                <c:pt idx="54">
                  <c:v>-57.93160433564347</c:v>
                </c:pt>
                <c:pt idx="55">
                  <c:v>-57.945722208436123</c:v>
                </c:pt>
                <c:pt idx="56">
                  <c:v>-57.9755095289498</c:v>
                </c:pt>
                <c:pt idx="57">
                  <c:v>-57.979131219180218</c:v>
                </c:pt>
                <c:pt idx="58">
                  <c:v>-58.229028363532649</c:v>
                </c:pt>
                <c:pt idx="59">
                  <c:v>-58.400365777530027</c:v>
                </c:pt>
                <c:pt idx="60">
                  <c:v>-58.336769985625523</c:v>
                </c:pt>
                <c:pt idx="61">
                  <c:v>-58.583897490701752</c:v>
                </c:pt>
                <c:pt idx="62">
                  <c:v>-58.85812621432602</c:v>
                </c:pt>
                <c:pt idx="63">
                  <c:v>-59.146070493871576</c:v>
                </c:pt>
                <c:pt idx="64">
                  <c:v>-59.166837056451321</c:v>
                </c:pt>
                <c:pt idx="65">
                  <c:v>-59.198951135783602</c:v>
                </c:pt>
                <c:pt idx="66">
                  <c:v>-59.435156124880066</c:v>
                </c:pt>
                <c:pt idx="67">
                  <c:v>-59.788377172388302</c:v>
                </c:pt>
                <c:pt idx="68">
                  <c:v>-60.260549801222751</c:v>
                </c:pt>
                <c:pt idx="69">
                  <c:v>-60.533950904291423</c:v>
                </c:pt>
                <c:pt idx="70">
                  <c:v>-60.8065741238143</c:v>
                </c:pt>
                <c:pt idx="71">
                  <c:v>-61.089924670624072</c:v>
                </c:pt>
                <c:pt idx="72">
                  <c:v>-61.595034147614605</c:v>
                </c:pt>
                <c:pt idx="73">
                  <c:v>-61.862154164289024</c:v>
                </c:pt>
                <c:pt idx="74">
                  <c:v>-62.385359585900844</c:v>
                </c:pt>
                <c:pt idx="75">
                  <c:v>-62.502890966919296</c:v>
                </c:pt>
                <c:pt idx="76">
                  <c:v>-62.87926637025862</c:v>
                </c:pt>
                <c:pt idx="77">
                  <c:v>-63.04608723918345</c:v>
                </c:pt>
                <c:pt idx="78">
                  <c:v>-63.457746478978393</c:v>
                </c:pt>
                <c:pt idx="79">
                  <c:v>-63.888337632623681</c:v>
                </c:pt>
                <c:pt idx="80">
                  <c:v>-64.439758059011453</c:v>
                </c:pt>
                <c:pt idx="81">
                  <c:v>-64.700027363779242</c:v>
                </c:pt>
                <c:pt idx="82">
                  <c:v>-64.963020716670414</c:v>
                </c:pt>
                <c:pt idx="83">
                  <c:v>-65.3693836006276</c:v>
                </c:pt>
                <c:pt idx="84">
                  <c:v>-65.775693244212206</c:v>
                </c:pt>
                <c:pt idx="85">
                  <c:v>-65.76451396591402</c:v>
                </c:pt>
                <c:pt idx="86">
                  <c:v>-65.918286255020888</c:v>
                </c:pt>
                <c:pt idx="87">
                  <c:v>-65.9332799106149</c:v>
                </c:pt>
                <c:pt idx="88">
                  <c:v>-65.797642387437079</c:v>
                </c:pt>
                <c:pt idx="89">
                  <c:v>-65.750042639453284</c:v>
                </c:pt>
                <c:pt idx="90">
                  <c:v>-65.678950807668656</c:v>
                </c:pt>
                <c:pt idx="91">
                  <c:v>-65.702009187134507</c:v>
                </c:pt>
                <c:pt idx="92">
                  <c:v>-65.843556914014144</c:v>
                </c:pt>
                <c:pt idx="93">
                  <c:v>-65.931274472091133</c:v>
                </c:pt>
                <c:pt idx="94">
                  <c:v>-66.060379392383396</c:v>
                </c:pt>
                <c:pt idx="95">
                  <c:v>-66.398297909920345</c:v>
                </c:pt>
                <c:pt idx="96">
                  <c:v>-66.422451901624669</c:v>
                </c:pt>
                <c:pt idx="97">
                  <c:v>-66.555984457012642</c:v>
                </c:pt>
                <c:pt idx="98">
                  <c:v>-66.511447931969485</c:v>
                </c:pt>
                <c:pt idx="99">
                  <c:v>-66.222002146681973</c:v>
                </c:pt>
                <c:pt idx="100">
                  <c:v>-65.840348878416506</c:v>
                </c:pt>
                <c:pt idx="101">
                  <c:v>-65.620304943974304</c:v>
                </c:pt>
                <c:pt idx="102">
                  <c:v>-65.287811587475304</c:v>
                </c:pt>
                <c:pt idx="103">
                  <c:v>-65.201420431633863</c:v>
                </c:pt>
                <c:pt idx="104">
                  <c:v>-65.313222729141273</c:v>
                </c:pt>
                <c:pt idx="105">
                  <c:v>-65.484411215562574</c:v>
                </c:pt>
                <c:pt idx="106">
                  <c:v>-65.347035468135516</c:v>
                </c:pt>
                <c:pt idx="107">
                  <c:v>-65.323458886940529</c:v>
                </c:pt>
                <c:pt idx="108">
                  <c:v>-65.336361037958568</c:v>
                </c:pt>
                <c:pt idx="109">
                  <c:v>-65.414267997848327</c:v>
                </c:pt>
                <c:pt idx="110">
                  <c:v>-65.416320182956653</c:v>
                </c:pt>
                <c:pt idx="111">
                  <c:v>-65.629121896367906</c:v>
                </c:pt>
                <c:pt idx="112">
                  <c:v>-65.621599750938501</c:v>
                </c:pt>
                <c:pt idx="113">
                  <c:v>-65.460522737383599</c:v>
                </c:pt>
                <c:pt idx="114">
                  <c:v>-65.508176111739246</c:v>
                </c:pt>
                <c:pt idx="115">
                  <c:v>-65.435292807217834</c:v>
                </c:pt>
                <c:pt idx="116">
                  <c:v>-65.34621883759732</c:v>
                </c:pt>
                <c:pt idx="117">
                  <c:v>-64.987785293910008</c:v>
                </c:pt>
                <c:pt idx="118">
                  <c:v>-64.836484070766545</c:v>
                </c:pt>
                <c:pt idx="119">
                  <c:v>-64.928820721069002</c:v>
                </c:pt>
                <c:pt idx="120">
                  <c:v>-65.058325027469579</c:v>
                </c:pt>
                <c:pt idx="121">
                  <c:v>-64.929428771878449</c:v>
                </c:pt>
                <c:pt idx="122">
                  <c:v>-65.005646957931248</c:v>
                </c:pt>
                <c:pt idx="123">
                  <c:v>-65.070028332764082</c:v>
                </c:pt>
                <c:pt idx="124">
                  <c:v>-65.0681809667838</c:v>
                </c:pt>
                <c:pt idx="125">
                  <c:v>-65.131015999215592</c:v>
                </c:pt>
                <c:pt idx="126">
                  <c:v>-65.192811424282795</c:v>
                </c:pt>
                <c:pt idx="127">
                  <c:v>-65.500441331739353</c:v>
                </c:pt>
                <c:pt idx="128">
                  <c:v>-65.688891347325949</c:v>
                </c:pt>
                <c:pt idx="129">
                  <c:v>-65.715992689782652</c:v>
                </c:pt>
                <c:pt idx="130">
                  <c:v>-65.602164323015273</c:v>
                </c:pt>
                <c:pt idx="131">
                  <c:v>-65.157110040909075</c:v>
                </c:pt>
                <c:pt idx="132">
                  <c:v>-65.072537085059551</c:v>
                </c:pt>
                <c:pt idx="133">
                  <c:v>-65.430548130259922</c:v>
                </c:pt>
                <c:pt idx="134">
                  <c:v>-65.747239696566155</c:v>
                </c:pt>
                <c:pt idx="135">
                  <c:v>-65.989181168128496</c:v>
                </c:pt>
                <c:pt idx="136">
                  <c:v>-66.321051372107135</c:v>
                </c:pt>
                <c:pt idx="137">
                  <c:v>-66.866433247830201</c:v>
                </c:pt>
                <c:pt idx="138">
                  <c:v>-67.661629563622853</c:v>
                </c:pt>
                <c:pt idx="139">
                  <c:v>-68.345781263585948</c:v>
                </c:pt>
                <c:pt idx="140">
                  <c:v>-68.820101018195828</c:v>
                </c:pt>
                <c:pt idx="141">
                  <c:v>-69.339052588043145</c:v>
                </c:pt>
                <c:pt idx="142">
                  <c:v>-69.73342632042241</c:v>
                </c:pt>
                <c:pt idx="143">
                  <c:v>-70.210428727459401</c:v>
                </c:pt>
                <c:pt idx="144">
                  <c:v>-70.625284924524408</c:v>
                </c:pt>
                <c:pt idx="145">
                  <c:v>-71.055149864620432</c:v>
                </c:pt>
                <c:pt idx="146">
                  <c:v>-71.318802055547479</c:v>
                </c:pt>
                <c:pt idx="147">
                  <c:v>-71.523429741994789</c:v>
                </c:pt>
                <c:pt idx="148">
                  <c:v>-71.823462976808926</c:v>
                </c:pt>
                <c:pt idx="149">
                  <c:v>-72.152227491766553</c:v>
                </c:pt>
                <c:pt idx="150">
                  <c:v>-72.487104863371485</c:v>
                </c:pt>
                <c:pt idx="151">
                  <c:v>-72.86780802798225</c:v>
                </c:pt>
                <c:pt idx="152">
                  <c:v>-73.180190508307277</c:v>
                </c:pt>
                <c:pt idx="153">
                  <c:v>-73.277213637842053</c:v>
                </c:pt>
                <c:pt idx="154">
                  <c:v>-73.345831539271529</c:v>
                </c:pt>
                <c:pt idx="155">
                  <c:v>-73.430355190358682</c:v>
                </c:pt>
                <c:pt idx="156">
                  <c:v>-73.48168245271053</c:v>
                </c:pt>
                <c:pt idx="157">
                  <c:v>-73.593034787147573</c:v>
                </c:pt>
                <c:pt idx="158">
                  <c:v>-73.492238669052071</c:v>
                </c:pt>
                <c:pt idx="159">
                  <c:v>-73.523219368809677</c:v>
                </c:pt>
                <c:pt idx="160">
                  <c:v>-73.56792069228365</c:v>
                </c:pt>
                <c:pt idx="161">
                  <c:v>-73.585314121971479</c:v>
                </c:pt>
                <c:pt idx="162">
                  <c:v>-73.618929453240753</c:v>
                </c:pt>
                <c:pt idx="163">
                  <c:v>-73.628349056669421</c:v>
                </c:pt>
                <c:pt idx="164">
                  <c:v>-73.748704565995112</c:v>
                </c:pt>
                <c:pt idx="165">
                  <c:v>-73.691560031959199</c:v>
                </c:pt>
                <c:pt idx="166">
                  <c:v>-73.819573155462862</c:v>
                </c:pt>
                <c:pt idx="167">
                  <c:v>-73.902826276489009</c:v>
                </c:pt>
                <c:pt idx="168">
                  <c:v>-74.113880741016629</c:v>
                </c:pt>
                <c:pt idx="169">
                  <c:v>-74.219297636037567</c:v>
                </c:pt>
                <c:pt idx="170">
                  <c:v>-74.424826303299284</c:v>
                </c:pt>
                <c:pt idx="171">
                  <c:v>-74.498473338519659</c:v>
                </c:pt>
                <c:pt idx="172">
                  <c:v>-74.439838384115191</c:v>
                </c:pt>
                <c:pt idx="173">
                  <c:v>-74.533282612752757</c:v>
                </c:pt>
                <c:pt idx="174">
                  <c:v>-74.578096453070728</c:v>
                </c:pt>
                <c:pt idx="175">
                  <c:v>-74.773045833151272</c:v>
                </c:pt>
                <c:pt idx="176">
                  <c:v>-74.987281719372533</c:v>
                </c:pt>
                <c:pt idx="177">
                  <c:v>-74.896582289248002</c:v>
                </c:pt>
                <c:pt idx="178">
                  <c:v>-74.951802356341972</c:v>
                </c:pt>
                <c:pt idx="179">
                  <c:v>-74.900172522939073</c:v>
                </c:pt>
                <c:pt idx="180">
                  <c:v>-75.084479786087925</c:v>
                </c:pt>
                <c:pt idx="181">
                  <c:v>-75.246424758208775</c:v>
                </c:pt>
                <c:pt idx="182">
                  <c:v>-75.290433568594153</c:v>
                </c:pt>
                <c:pt idx="183">
                  <c:v>-75.284179186069167</c:v>
                </c:pt>
                <c:pt idx="184">
                  <c:v>-75.292680245286135</c:v>
                </c:pt>
                <c:pt idx="185">
                  <c:v>-75.272439552431123</c:v>
                </c:pt>
                <c:pt idx="186">
                  <c:v>-75.281071255327689</c:v>
                </c:pt>
                <c:pt idx="187">
                  <c:v>-75.246097723345343</c:v>
                </c:pt>
                <c:pt idx="188">
                  <c:v>-75.051213920626964</c:v>
                </c:pt>
                <c:pt idx="189">
                  <c:v>-74.887489711848957</c:v>
                </c:pt>
                <c:pt idx="190">
                  <c:v>-74.808040959026201</c:v>
                </c:pt>
                <c:pt idx="191">
                  <c:v>-74.754991423196458</c:v>
                </c:pt>
                <c:pt idx="192">
                  <c:v>-74.797889273022093</c:v>
                </c:pt>
                <c:pt idx="193">
                  <c:v>-74.851349898258349</c:v>
                </c:pt>
                <c:pt idx="194">
                  <c:v>-74.812196718249723</c:v>
                </c:pt>
                <c:pt idx="195">
                  <c:v>-74.936381950912121</c:v>
                </c:pt>
                <c:pt idx="196">
                  <c:v>-74.718142680015106</c:v>
                </c:pt>
                <c:pt idx="197">
                  <c:v>-74.724296279435094</c:v>
                </c:pt>
                <c:pt idx="198">
                  <c:v>-74.923167705701871</c:v>
                </c:pt>
                <c:pt idx="199">
                  <c:v>-74.675615161093418</c:v>
                </c:pt>
                <c:pt idx="200">
                  <c:v>-74.678099120104619</c:v>
                </c:pt>
                <c:pt idx="201">
                  <c:v>-74.259904570072564</c:v>
                </c:pt>
                <c:pt idx="202">
                  <c:v>-73.81175669308638</c:v>
                </c:pt>
                <c:pt idx="203">
                  <c:v>-73.229613162425565</c:v>
                </c:pt>
                <c:pt idx="204">
                  <c:v>-72.674114328797231</c:v>
                </c:pt>
                <c:pt idx="205">
                  <c:v>-72.26952836141372</c:v>
                </c:pt>
                <c:pt idx="206">
                  <c:v>-71.654209072453895</c:v>
                </c:pt>
                <c:pt idx="207">
                  <c:v>-71.253487821008235</c:v>
                </c:pt>
                <c:pt idx="208">
                  <c:v>-70.982252099913552</c:v>
                </c:pt>
                <c:pt idx="209">
                  <c:v>-70.591078607147523</c:v>
                </c:pt>
                <c:pt idx="210">
                  <c:v>-70.081387768798919</c:v>
                </c:pt>
                <c:pt idx="211">
                  <c:v>-69.545374648086423</c:v>
                </c:pt>
                <c:pt idx="212">
                  <c:v>-69.322537563609558</c:v>
                </c:pt>
                <c:pt idx="213">
                  <c:v>-68.99808400731753</c:v>
                </c:pt>
                <c:pt idx="214">
                  <c:v>-68.631674648479617</c:v>
                </c:pt>
                <c:pt idx="215">
                  <c:v>-67.934326101751552</c:v>
                </c:pt>
                <c:pt idx="216">
                  <c:v>-67.3790829153441</c:v>
                </c:pt>
                <c:pt idx="217">
                  <c:v>-66.968325773488047</c:v>
                </c:pt>
                <c:pt idx="218">
                  <c:v>-66.816742576542723</c:v>
                </c:pt>
                <c:pt idx="219">
                  <c:v>-66.937742315128105</c:v>
                </c:pt>
                <c:pt idx="220">
                  <c:v>-67.014514019032077</c:v>
                </c:pt>
                <c:pt idx="221">
                  <c:v>-66.838708134586099</c:v>
                </c:pt>
                <c:pt idx="222">
                  <c:v>-66.611120890176721</c:v>
                </c:pt>
                <c:pt idx="223">
                  <c:v>-66.573644704179202</c:v>
                </c:pt>
                <c:pt idx="224">
                  <c:v>-66.398656372267155</c:v>
                </c:pt>
                <c:pt idx="225">
                  <c:v>-66.315036978323462</c:v>
                </c:pt>
                <c:pt idx="226">
                  <c:v>-66.287227191488398</c:v>
                </c:pt>
                <c:pt idx="227">
                  <c:v>-66.319889301833484</c:v>
                </c:pt>
                <c:pt idx="228">
                  <c:v>-66.417784740739037</c:v>
                </c:pt>
                <c:pt idx="229">
                  <c:v>-66.202789869531372</c:v>
                </c:pt>
                <c:pt idx="230">
                  <c:v>-66.020109457044398</c:v>
                </c:pt>
                <c:pt idx="231">
                  <c:v>-66.077109988792444</c:v>
                </c:pt>
                <c:pt idx="232">
                  <c:v>-65.870385373082854</c:v>
                </c:pt>
                <c:pt idx="233">
                  <c:v>-65.652856757530898</c:v>
                </c:pt>
                <c:pt idx="234">
                  <c:v>-65.687577843258552</c:v>
                </c:pt>
                <c:pt idx="235">
                  <c:v>-65.979643730622882</c:v>
                </c:pt>
                <c:pt idx="236">
                  <c:v>-65.990801936147477</c:v>
                </c:pt>
                <c:pt idx="237">
                  <c:v>-66.024514245421358</c:v>
                </c:pt>
                <c:pt idx="238">
                  <c:v>-65.744235497099197</c:v>
                </c:pt>
                <c:pt idx="239">
                  <c:v>-65.371348017426243</c:v>
                </c:pt>
                <c:pt idx="240">
                  <c:v>-65.141924620140927</c:v>
                </c:pt>
                <c:pt idx="241">
                  <c:v>-65.196232626726882</c:v>
                </c:pt>
                <c:pt idx="242">
                  <c:v>-65.27647834005063</c:v>
                </c:pt>
                <c:pt idx="243">
                  <c:v>-65.258816983358543</c:v>
                </c:pt>
                <c:pt idx="244">
                  <c:v>-65.195849114077333</c:v>
                </c:pt>
                <c:pt idx="245">
                  <c:v>-65.086531119612772</c:v>
                </c:pt>
                <c:pt idx="246">
                  <c:v>-64.974899475912707</c:v>
                </c:pt>
                <c:pt idx="247">
                  <c:v>-64.87163219462083</c:v>
                </c:pt>
                <c:pt idx="248">
                  <c:v>-64.756621852365924</c:v>
                </c:pt>
                <c:pt idx="249">
                  <c:v>-64.880878027000094</c:v>
                </c:pt>
                <c:pt idx="250">
                  <c:v>-64.815240078410255</c:v>
                </c:pt>
                <c:pt idx="251">
                  <c:v>-64.800082717851652</c:v>
                </c:pt>
                <c:pt idx="252">
                  <c:v>-64.832792142666946</c:v>
                </c:pt>
                <c:pt idx="253">
                  <c:v>-64.842884206589545</c:v>
                </c:pt>
                <c:pt idx="254">
                  <c:v>-64.890180599785282</c:v>
                </c:pt>
                <c:pt idx="255">
                  <c:v>-64.577483523674701</c:v>
                </c:pt>
                <c:pt idx="256">
                  <c:v>-64.609344205600877</c:v>
                </c:pt>
                <c:pt idx="257">
                  <c:v>-64.656223862976333</c:v>
                </c:pt>
                <c:pt idx="258">
                  <c:v>-64.711807360851708</c:v>
                </c:pt>
                <c:pt idx="259">
                  <c:v>-64.642723549117051</c:v>
                </c:pt>
                <c:pt idx="260">
                  <c:v>-64.571659304473755</c:v>
                </c:pt>
                <c:pt idx="261">
                  <c:v>-64.601160750853481</c:v>
                </c:pt>
                <c:pt idx="262">
                  <c:v>-64.706790416835503</c:v>
                </c:pt>
                <c:pt idx="263">
                  <c:v>-64.752009040020425</c:v>
                </c:pt>
                <c:pt idx="264">
                  <c:v>-64.563174658141421</c:v>
                </c:pt>
                <c:pt idx="265">
                  <c:v>-64.506235121439744</c:v>
                </c:pt>
                <c:pt idx="266">
                  <c:v>-64.412151860340245</c:v>
                </c:pt>
                <c:pt idx="267">
                  <c:v>-64.240316464525151</c:v>
                </c:pt>
                <c:pt idx="268">
                  <c:v>-64.160987174881228</c:v>
                </c:pt>
                <c:pt idx="269">
                  <c:v>-64.155157910883645</c:v>
                </c:pt>
                <c:pt idx="270">
                  <c:v>-63.802087547197154</c:v>
                </c:pt>
                <c:pt idx="271">
                  <c:v>-63.288434108165248</c:v>
                </c:pt>
                <c:pt idx="272">
                  <c:v>-63.031825452404448</c:v>
                </c:pt>
                <c:pt idx="273">
                  <c:v>-62.758077048421576</c:v>
                </c:pt>
                <c:pt idx="274">
                  <c:v>-62.4426096859317</c:v>
                </c:pt>
                <c:pt idx="275">
                  <c:v>-62.105813813820355</c:v>
                </c:pt>
                <c:pt idx="276">
                  <c:v>-61.576289615223303</c:v>
                </c:pt>
                <c:pt idx="277">
                  <c:v>-61.213490191947294</c:v>
                </c:pt>
                <c:pt idx="278">
                  <c:v>-60.845052189445177</c:v>
                </c:pt>
                <c:pt idx="279">
                  <c:v>-60.518860721282074</c:v>
                </c:pt>
                <c:pt idx="280">
                  <c:v>-60.169108225145379</c:v>
                </c:pt>
                <c:pt idx="281">
                  <c:v>-59.891156723214131</c:v>
                </c:pt>
                <c:pt idx="282">
                  <c:v>-59.536884582506516</c:v>
                </c:pt>
                <c:pt idx="283">
                  <c:v>-59.204121972107679</c:v>
                </c:pt>
                <c:pt idx="284">
                  <c:v>-58.974525440705321</c:v>
                </c:pt>
                <c:pt idx="285">
                  <c:v>-58.899816149379781</c:v>
                </c:pt>
                <c:pt idx="286">
                  <c:v>-58.785447426439852</c:v>
                </c:pt>
                <c:pt idx="287">
                  <c:v>-58.45283609144095</c:v>
                </c:pt>
                <c:pt idx="288">
                  <c:v>-58.193025954552652</c:v>
                </c:pt>
                <c:pt idx="289">
                  <c:v>-57.725499474957829</c:v>
                </c:pt>
                <c:pt idx="290">
                  <c:v>-57.703832600873923</c:v>
                </c:pt>
                <c:pt idx="291">
                  <c:v>-57.715920197946254</c:v>
                </c:pt>
                <c:pt idx="292">
                  <c:v>-57.741129031315246</c:v>
                </c:pt>
                <c:pt idx="293">
                  <c:v>-57.827333082262726</c:v>
                </c:pt>
                <c:pt idx="294">
                  <c:v>-57.792978083991471</c:v>
                </c:pt>
                <c:pt idx="295">
                  <c:v>-57.881473514206071</c:v>
                </c:pt>
                <c:pt idx="296">
                  <c:v>-57.985194042109299</c:v>
                </c:pt>
                <c:pt idx="297">
                  <c:v>-57.893221209410527</c:v>
                </c:pt>
                <c:pt idx="298">
                  <c:v>-57.874541282105923</c:v>
                </c:pt>
                <c:pt idx="299">
                  <c:v>-57.873148006111599</c:v>
                </c:pt>
                <c:pt idx="300">
                  <c:v>-57.7940581267857</c:v>
                </c:pt>
                <c:pt idx="301">
                  <c:v>-57.713848936592001</c:v>
                </c:pt>
                <c:pt idx="302">
                  <c:v>-57.621372454669199</c:v>
                </c:pt>
                <c:pt idx="303">
                  <c:v>-57.716458478189331</c:v>
                </c:pt>
                <c:pt idx="304">
                  <c:v>-57.771236989170177</c:v>
                </c:pt>
                <c:pt idx="305">
                  <c:v>-57.630191081840351</c:v>
                </c:pt>
                <c:pt idx="306">
                  <c:v>-57.598104745543623</c:v>
                </c:pt>
                <c:pt idx="307">
                  <c:v>-57.822921194403499</c:v>
                </c:pt>
                <c:pt idx="308">
                  <c:v>-57.875893685067503</c:v>
                </c:pt>
                <c:pt idx="309">
                  <c:v>-58.108745891847327</c:v>
                </c:pt>
                <c:pt idx="310">
                  <c:v>-58.160702310653505</c:v>
                </c:pt>
                <c:pt idx="311">
                  <c:v>-58.164961348365154</c:v>
                </c:pt>
                <c:pt idx="312">
                  <c:v>-58.104537786494994</c:v>
                </c:pt>
                <c:pt idx="313">
                  <c:v>-57.931655111527206</c:v>
                </c:pt>
                <c:pt idx="314">
                  <c:v>-57.81336534958352</c:v>
                </c:pt>
                <c:pt idx="315">
                  <c:v>-57.790281737419903</c:v>
                </c:pt>
                <c:pt idx="316">
                  <c:v>-57.67966629034575</c:v>
                </c:pt>
                <c:pt idx="317">
                  <c:v>-57.600413401330101</c:v>
                </c:pt>
                <c:pt idx="318">
                  <c:v>-57.573983388253403</c:v>
                </c:pt>
                <c:pt idx="319">
                  <c:v>-57.646235970926348</c:v>
                </c:pt>
                <c:pt idx="320">
                  <c:v>-57.780871168023452</c:v>
                </c:pt>
                <c:pt idx="321">
                  <c:v>-57.758868829472632</c:v>
                </c:pt>
                <c:pt idx="322">
                  <c:v>-57.576723776498497</c:v>
                </c:pt>
                <c:pt idx="323">
                  <c:v>-57.455272752659099</c:v>
                </c:pt>
                <c:pt idx="324">
                  <c:v>-57.331211153253975</c:v>
                </c:pt>
                <c:pt idx="325">
                  <c:v>-57.225440367249895</c:v>
                </c:pt>
                <c:pt idx="326">
                  <c:v>-57.348686607662877</c:v>
                </c:pt>
                <c:pt idx="327">
                  <c:v>-57.433198738694273</c:v>
                </c:pt>
                <c:pt idx="328">
                  <c:v>-57.304867432704476</c:v>
                </c:pt>
                <c:pt idx="329">
                  <c:v>-57.188882559025252</c:v>
                </c:pt>
                <c:pt idx="330">
                  <c:v>-57.196631538981023</c:v>
                </c:pt>
                <c:pt idx="331">
                  <c:v>-57.317831418039049</c:v>
                </c:pt>
                <c:pt idx="332">
                  <c:v>-57.32697372952903</c:v>
                </c:pt>
                <c:pt idx="333">
                  <c:v>-57.455094654234202</c:v>
                </c:pt>
                <c:pt idx="334">
                  <c:v>-57.819731536378129</c:v>
                </c:pt>
                <c:pt idx="335">
                  <c:v>-58.073820892303978</c:v>
                </c:pt>
                <c:pt idx="336">
                  <c:v>-58.646093239655571</c:v>
                </c:pt>
                <c:pt idx="337">
                  <c:v>-59.416157671417949</c:v>
                </c:pt>
                <c:pt idx="338">
                  <c:v>-60.163528172296196</c:v>
                </c:pt>
                <c:pt idx="339">
                  <c:v>-60.613091859548746</c:v>
                </c:pt>
                <c:pt idx="340">
                  <c:v>-61.11094050706965</c:v>
                </c:pt>
                <c:pt idx="341">
                  <c:v>-61.687897913135771</c:v>
                </c:pt>
                <c:pt idx="342">
                  <c:v>-62.27995957846683</c:v>
                </c:pt>
                <c:pt idx="343">
                  <c:v>-62.77006811762152</c:v>
                </c:pt>
                <c:pt idx="344">
                  <c:v>-63.169313190756526</c:v>
                </c:pt>
                <c:pt idx="345">
                  <c:v>-63.67224536374718</c:v>
                </c:pt>
                <c:pt idx="346">
                  <c:v>-63.860833865886107</c:v>
                </c:pt>
                <c:pt idx="347">
                  <c:v>-64.160712776326449</c:v>
                </c:pt>
                <c:pt idx="348">
                  <c:v>-64.532249627477967</c:v>
                </c:pt>
                <c:pt idx="349">
                  <c:v>-64.791217027263471</c:v>
                </c:pt>
                <c:pt idx="350">
                  <c:v>-65.165565890561709</c:v>
                </c:pt>
                <c:pt idx="351">
                  <c:v>-65.519238907815975</c:v>
                </c:pt>
                <c:pt idx="352">
                  <c:v>-65.857889386530502</c:v>
                </c:pt>
                <c:pt idx="353">
                  <c:v>-66.173434235361853</c:v>
                </c:pt>
                <c:pt idx="354">
                  <c:v>-66.646408440043444</c:v>
                </c:pt>
                <c:pt idx="355">
                  <c:v>-66.917200550292108</c:v>
                </c:pt>
                <c:pt idx="356">
                  <c:v>-66.973704844707726</c:v>
                </c:pt>
                <c:pt idx="357">
                  <c:v>-67.116899787067226</c:v>
                </c:pt>
                <c:pt idx="358">
                  <c:v>-67.348529377084276</c:v>
                </c:pt>
                <c:pt idx="359">
                  <c:v>-67.27249489355178</c:v>
                </c:pt>
                <c:pt idx="360">
                  <c:v>-67.237954666408783</c:v>
                </c:pt>
                <c:pt idx="361">
                  <c:v>-67.07121538842955</c:v>
                </c:pt>
                <c:pt idx="362">
                  <c:v>-66.853455049097875</c:v>
                </c:pt>
                <c:pt idx="363">
                  <c:v>-66.77284844654497</c:v>
                </c:pt>
                <c:pt idx="364">
                  <c:v>-66.902017521419523</c:v>
                </c:pt>
                <c:pt idx="365">
                  <c:v>-67.098982633994211</c:v>
                </c:pt>
                <c:pt idx="366">
                  <c:v>-67.057913884996523</c:v>
                </c:pt>
                <c:pt idx="367">
                  <c:v>-66.91634128384915</c:v>
                </c:pt>
                <c:pt idx="368">
                  <c:v>-66.977166088136926</c:v>
                </c:pt>
                <c:pt idx="369">
                  <c:v>-67.093591081530832</c:v>
                </c:pt>
                <c:pt idx="370">
                  <c:v>-67.308822732396607</c:v>
                </c:pt>
                <c:pt idx="371">
                  <c:v>-67.408477377591069</c:v>
                </c:pt>
                <c:pt idx="372">
                  <c:v>-67.345349930852379</c:v>
                </c:pt>
                <c:pt idx="373">
                  <c:v>-67.064816814201095</c:v>
                </c:pt>
                <c:pt idx="374">
                  <c:v>-66.818987229185268</c:v>
                </c:pt>
                <c:pt idx="375">
                  <c:v>-66.695885711870503</c:v>
                </c:pt>
                <c:pt idx="376">
                  <c:v>-66.80336355040987</c:v>
                </c:pt>
                <c:pt idx="377">
                  <c:v>-66.7752638164296</c:v>
                </c:pt>
                <c:pt idx="378">
                  <c:v>-66.520761702457506</c:v>
                </c:pt>
                <c:pt idx="379">
                  <c:v>-66.459002789197001</c:v>
                </c:pt>
                <c:pt idx="380">
                  <c:v>-66.32984238166685</c:v>
                </c:pt>
                <c:pt idx="381">
                  <c:v>-66.407483565222179</c:v>
                </c:pt>
                <c:pt idx="382">
                  <c:v>-66.611817791099057</c:v>
                </c:pt>
                <c:pt idx="383">
                  <c:v>-66.538896408326622</c:v>
                </c:pt>
                <c:pt idx="384">
                  <c:v>-66.488866672628347</c:v>
                </c:pt>
                <c:pt idx="385">
                  <c:v>-66.392538086010774</c:v>
                </c:pt>
                <c:pt idx="386">
                  <c:v>-66.329135563800037</c:v>
                </c:pt>
                <c:pt idx="387">
                  <c:v>-66.336488742404299</c:v>
                </c:pt>
                <c:pt idx="388">
                  <c:v>-66.530415226843402</c:v>
                </c:pt>
                <c:pt idx="389">
                  <c:v>-66.329088555468928</c:v>
                </c:pt>
                <c:pt idx="390">
                  <c:v>-66.399797274069243</c:v>
                </c:pt>
                <c:pt idx="391">
                  <c:v>-66.450400367744578</c:v>
                </c:pt>
                <c:pt idx="392">
                  <c:v>-66.441191870895125</c:v>
                </c:pt>
                <c:pt idx="393">
                  <c:v>-66.428068135348553</c:v>
                </c:pt>
                <c:pt idx="394">
                  <c:v>-66.510405956800454</c:v>
                </c:pt>
                <c:pt idx="395">
                  <c:v>-66.622354288236949</c:v>
                </c:pt>
                <c:pt idx="396">
                  <c:v>-66.715717594699839</c:v>
                </c:pt>
                <c:pt idx="397">
                  <c:v>-66.723235967289455</c:v>
                </c:pt>
                <c:pt idx="398">
                  <c:v>-66.860363810792009</c:v>
                </c:pt>
                <c:pt idx="399">
                  <c:v>-66.870749017273624</c:v>
                </c:pt>
                <c:pt idx="400">
                  <c:v>-67.124538201181608</c:v>
                </c:pt>
                <c:pt idx="401">
                  <c:v>-67.062590091927646</c:v>
                </c:pt>
                <c:pt idx="402">
                  <c:v>-67.192493197740177</c:v>
                </c:pt>
                <c:pt idx="403">
                  <c:v>-67.124860823137681</c:v>
                </c:pt>
                <c:pt idx="404">
                  <c:v>-66.997298528250298</c:v>
                </c:pt>
                <c:pt idx="405">
                  <c:v>-67.018015005289456</c:v>
                </c:pt>
                <c:pt idx="406">
                  <c:v>-67.089913014144543</c:v>
                </c:pt>
                <c:pt idx="407">
                  <c:v>-67.313462474845608</c:v>
                </c:pt>
                <c:pt idx="408">
                  <c:v>-67.2191564061158</c:v>
                </c:pt>
                <c:pt idx="409">
                  <c:v>-67.186168458358367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A78-4FA1-9659-B8821DE60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667888"/>
        <c:axId val="577664608"/>
      </c:scatterChart>
      <c:valAx>
        <c:axId val="577667888"/>
        <c:scaling>
          <c:orientation val="minMax"/>
          <c:max val="4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nth</a:t>
                </a:r>
                <a:r>
                  <a:rPr lang="en-US" baseline="0" dirty="0"/>
                  <a:t> Measurement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4608"/>
        <c:crosses val="autoZero"/>
        <c:crossBetween val="midCat"/>
      </c:valAx>
      <c:valAx>
        <c:axId val="577664608"/>
        <c:scaling>
          <c:orientation val="minMax"/>
          <c:max val="-50"/>
          <c:min val="-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7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Beak 1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Beak1!$B$103</c:f>
              <c:strCache>
                <c:ptCount val="1"/>
                <c:pt idx="0">
                  <c:v>RSSI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Beak1!$C$104:$C$116</c:f>
                <c:numCache>
                  <c:formatCode>General</c:formatCode>
                  <c:ptCount val="13"/>
                  <c:pt idx="0">
                    <c:v>3.5230123703467409</c:v>
                  </c:pt>
                  <c:pt idx="1">
                    <c:v>1.9980798863717226</c:v>
                  </c:pt>
                  <c:pt idx="2">
                    <c:v>3.7369436006912751</c:v>
                  </c:pt>
                  <c:pt idx="3">
                    <c:v>4.1937423320317073</c:v>
                  </c:pt>
                  <c:pt idx="4">
                    <c:v>3.48625004753523</c:v>
                  </c:pt>
                  <c:pt idx="5">
                    <c:v>5.3443446934137935</c:v>
                  </c:pt>
                  <c:pt idx="6">
                    <c:v>2.94501804971231</c:v>
                  </c:pt>
                  <c:pt idx="7">
                    <c:v>1.7711492588061846</c:v>
                  </c:pt>
                  <c:pt idx="8">
                    <c:v>3.333575748760973</c:v>
                  </c:pt>
                  <c:pt idx="9">
                    <c:v>5.0730422406833551</c:v>
                  </c:pt>
                  <c:pt idx="10">
                    <c:v>3.977156996873243</c:v>
                  </c:pt>
                  <c:pt idx="11">
                    <c:v>3.818760177456725</c:v>
                  </c:pt>
                </c:numCache>
              </c:numRef>
            </c:plus>
            <c:minus>
              <c:numRef>
                <c:f>Beak1!$C$104:$C$116</c:f>
                <c:numCache>
                  <c:formatCode>General</c:formatCode>
                  <c:ptCount val="13"/>
                  <c:pt idx="0">
                    <c:v>3.5230123703467409</c:v>
                  </c:pt>
                  <c:pt idx="1">
                    <c:v>1.9980798863717226</c:v>
                  </c:pt>
                  <c:pt idx="2">
                    <c:v>3.7369436006912751</c:v>
                  </c:pt>
                  <c:pt idx="3">
                    <c:v>4.1937423320317073</c:v>
                  </c:pt>
                  <c:pt idx="4">
                    <c:v>3.48625004753523</c:v>
                  </c:pt>
                  <c:pt idx="5">
                    <c:v>5.3443446934137935</c:v>
                  </c:pt>
                  <c:pt idx="6">
                    <c:v>2.94501804971231</c:v>
                  </c:pt>
                  <c:pt idx="7">
                    <c:v>1.7711492588061846</c:v>
                  </c:pt>
                  <c:pt idx="8">
                    <c:v>3.333575748760973</c:v>
                  </c:pt>
                  <c:pt idx="9">
                    <c:v>5.0730422406833551</c:v>
                  </c:pt>
                  <c:pt idx="10">
                    <c:v>3.977156996873243</c:v>
                  </c:pt>
                  <c:pt idx="11">
                    <c:v>3.818760177456725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Beak1!$A$104:$A$116</c:f>
              <c:numCache>
                <c:formatCode>General</c:formatCode>
                <c:ptCount val="13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Beak1!$B$104:$B$116</c:f>
              <c:numCache>
                <c:formatCode>General</c:formatCode>
                <c:ptCount val="13"/>
                <c:pt idx="0">
                  <c:v>-46.85</c:v>
                </c:pt>
                <c:pt idx="1">
                  <c:v>-61.74</c:v>
                </c:pt>
                <c:pt idx="2">
                  <c:v>-57.93</c:v>
                </c:pt>
                <c:pt idx="3">
                  <c:v>-66.22</c:v>
                </c:pt>
                <c:pt idx="4">
                  <c:v>-69.739999999999995</c:v>
                </c:pt>
                <c:pt idx="5">
                  <c:v>-70.06</c:v>
                </c:pt>
                <c:pt idx="6">
                  <c:v>-71.44</c:v>
                </c:pt>
                <c:pt idx="7">
                  <c:v>-75.12</c:v>
                </c:pt>
                <c:pt idx="8">
                  <c:v>-79.72</c:v>
                </c:pt>
                <c:pt idx="9">
                  <c:v>-76.040000000000006</c:v>
                </c:pt>
                <c:pt idx="10">
                  <c:v>-77.02</c:v>
                </c:pt>
                <c:pt idx="11">
                  <c:v>-76.77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CC-45FD-9B9F-D290EB7ED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35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Beak 2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Beak2!$B$103</c:f>
              <c:strCache>
                <c:ptCount val="1"/>
                <c:pt idx="0">
                  <c:v>RSSI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Beak2!$C$104:$C$116</c:f>
                <c:numCache>
                  <c:formatCode>General</c:formatCode>
                  <c:ptCount val="13"/>
                  <c:pt idx="0">
                    <c:v>4.421298314735016</c:v>
                  </c:pt>
                  <c:pt idx="1">
                    <c:v>1.4845670729001763</c:v>
                  </c:pt>
                  <c:pt idx="2">
                    <c:v>5.1726163201961546</c:v>
                  </c:pt>
                  <c:pt idx="3">
                    <c:v>6.3792197363348793</c:v>
                  </c:pt>
                  <c:pt idx="4">
                    <c:v>2.2110831935702659</c:v>
                  </c:pt>
                  <c:pt idx="5">
                    <c:v>5.015883861204415</c:v>
                  </c:pt>
                  <c:pt idx="6">
                    <c:v>3.8005847503304615</c:v>
                  </c:pt>
                  <c:pt idx="7">
                    <c:v>4.3824604500165902</c:v>
                  </c:pt>
                  <c:pt idx="8">
                    <c:v>3.6754577808743609</c:v>
                  </c:pt>
                  <c:pt idx="9">
                    <c:v>2.6670264908752421</c:v>
                  </c:pt>
                  <c:pt idx="10">
                    <c:v>1.9492552320299028</c:v>
                  </c:pt>
                  <c:pt idx="11">
                    <c:v>4.4809811335456367</c:v>
                  </c:pt>
                </c:numCache>
              </c:numRef>
            </c:plus>
            <c:minus>
              <c:numRef>
                <c:f>Beak2!$C$104:$C$116</c:f>
                <c:numCache>
                  <c:formatCode>General</c:formatCode>
                  <c:ptCount val="13"/>
                  <c:pt idx="0">
                    <c:v>4.421298314735016</c:v>
                  </c:pt>
                  <c:pt idx="1">
                    <c:v>1.4845670729001763</c:v>
                  </c:pt>
                  <c:pt idx="2">
                    <c:v>5.1726163201961546</c:v>
                  </c:pt>
                  <c:pt idx="3">
                    <c:v>6.3792197363348793</c:v>
                  </c:pt>
                  <c:pt idx="4">
                    <c:v>2.2110831935702659</c:v>
                  </c:pt>
                  <c:pt idx="5">
                    <c:v>5.015883861204415</c:v>
                  </c:pt>
                  <c:pt idx="6">
                    <c:v>3.8005847503304615</c:v>
                  </c:pt>
                  <c:pt idx="7">
                    <c:v>4.3824604500165902</c:v>
                  </c:pt>
                  <c:pt idx="8">
                    <c:v>3.6754577808743609</c:v>
                  </c:pt>
                  <c:pt idx="9">
                    <c:v>2.6670264908752421</c:v>
                  </c:pt>
                  <c:pt idx="10">
                    <c:v>1.9492552320299028</c:v>
                  </c:pt>
                  <c:pt idx="11">
                    <c:v>4.4809811335456367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Beak2!$A$104:$A$116</c:f>
              <c:numCache>
                <c:formatCode>General</c:formatCode>
                <c:ptCount val="13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Beak2!$B$104:$B$116</c:f>
              <c:numCache>
                <c:formatCode>General</c:formatCode>
                <c:ptCount val="13"/>
                <c:pt idx="0">
                  <c:v>-42.26</c:v>
                </c:pt>
                <c:pt idx="1">
                  <c:v>-55.09</c:v>
                </c:pt>
                <c:pt idx="2">
                  <c:v>-53.54</c:v>
                </c:pt>
                <c:pt idx="3">
                  <c:v>-58.35</c:v>
                </c:pt>
                <c:pt idx="4">
                  <c:v>-58.6</c:v>
                </c:pt>
                <c:pt idx="5">
                  <c:v>-65.25</c:v>
                </c:pt>
                <c:pt idx="6">
                  <c:v>-66.8</c:v>
                </c:pt>
                <c:pt idx="7">
                  <c:v>-71.69</c:v>
                </c:pt>
                <c:pt idx="8">
                  <c:v>-73.31</c:v>
                </c:pt>
                <c:pt idx="9">
                  <c:v>-71.91</c:v>
                </c:pt>
                <c:pt idx="10">
                  <c:v>-68.28</c:v>
                </c:pt>
                <c:pt idx="11">
                  <c:v>-71.040000000000006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AE-4523-A148-498683B02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35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Beak 3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Beak3!$B$103</c:f>
              <c:strCache>
                <c:ptCount val="1"/>
                <c:pt idx="0">
                  <c:v>RSSI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Beak3!$C$104:$C$116</c:f>
                <c:numCache>
                  <c:formatCode>General</c:formatCode>
                  <c:ptCount val="13"/>
                  <c:pt idx="0">
                    <c:v>2.1783832388616866</c:v>
                  </c:pt>
                  <c:pt idx="1">
                    <c:v>3.6996314312742999</c:v>
                  </c:pt>
                  <c:pt idx="2">
                    <c:v>2.6703762077484692</c:v>
                  </c:pt>
                  <c:pt idx="3">
                    <c:v>1.2698524530532105</c:v>
                  </c:pt>
                  <c:pt idx="4">
                    <c:v>3.184860017855311</c:v>
                  </c:pt>
                  <c:pt idx="5">
                    <c:v>3.8455011101128034</c:v>
                  </c:pt>
                  <c:pt idx="6">
                    <c:v>6.3615321196305299</c:v>
                  </c:pt>
                  <c:pt idx="7">
                    <c:v>7.3965867093879814</c:v>
                  </c:pt>
                  <c:pt idx="8">
                    <c:v>3.4806681118788831</c:v>
                  </c:pt>
                  <c:pt idx="9">
                    <c:v>4.865504219824631</c:v>
                  </c:pt>
                  <c:pt idx="10">
                    <c:v>3.7120606055658554</c:v>
                  </c:pt>
                  <c:pt idx="11">
                    <c:v>4.3957739117052315</c:v>
                  </c:pt>
                </c:numCache>
              </c:numRef>
            </c:plus>
            <c:minus>
              <c:numRef>
                <c:f>Beak3!$C$104:$C$116</c:f>
                <c:numCache>
                  <c:formatCode>General</c:formatCode>
                  <c:ptCount val="13"/>
                  <c:pt idx="0">
                    <c:v>2.1783832388616866</c:v>
                  </c:pt>
                  <c:pt idx="1">
                    <c:v>3.6996314312742999</c:v>
                  </c:pt>
                  <c:pt idx="2">
                    <c:v>2.6703762077484692</c:v>
                  </c:pt>
                  <c:pt idx="3">
                    <c:v>1.2698524530532105</c:v>
                  </c:pt>
                  <c:pt idx="4">
                    <c:v>3.184860017855311</c:v>
                  </c:pt>
                  <c:pt idx="5">
                    <c:v>3.8455011101128034</c:v>
                  </c:pt>
                  <c:pt idx="6">
                    <c:v>6.3615321196305299</c:v>
                  </c:pt>
                  <c:pt idx="7">
                    <c:v>7.3965867093879814</c:v>
                  </c:pt>
                  <c:pt idx="8">
                    <c:v>3.4806681118788831</c:v>
                  </c:pt>
                  <c:pt idx="9">
                    <c:v>4.865504219824631</c:v>
                  </c:pt>
                  <c:pt idx="10">
                    <c:v>3.7120606055658554</c:v>
                  </c:pt>
                  <c:pt idx="11">
                    <c:v>4.3957739117052315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Beak3!$A$104:$A$116</c:f>
              <c:numCache>
                <c:formatCode>General</c:formatCode>
                <c:ptCount val="13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Beak3!$B$104:$B$116</c:f>
              <c:numCache>
                <c:formatCode>General</c:formatCode>
                <c:ptCount val="13"/>
                <c:pt idx="0">
                  <c:v>-46.11</c:v>
                </c:pt>
                <c:pt idx="1">
                  <c:v>-60.64</c:v>
                </c:pt>
                <c:pt idx="2">
                  <c:v>-61.02</c:v>
                </c:pt>
                <c:pt idx="3">
                  <c:v>-65.06</c:v>
                </c:pt>
                <c:pt idx="4">
                  <c:v>-64.41</c:v>
                </c:pt>
                <c:pt idx="5">
                  <c:v>-62.6</c:v>
                </c:pt>
                <c:pt idx="6">
                  <c:v>-63.66</c:v>
                </c:pt>
                <c:pt idx="7">
                  <c:v>-73.239999999999995</c:v>
                </c:pt>
                <c:pt idx="8">
                  <c:v>-68.19</c:v>
                </c:pt>
                <c:pt idx="9">
                  <c:v>-71.06</c:v>
                </c:pt>
                <c:pt idx="10">
                  <c:v>-69.72</c:v>
                </c:pt>
                <c:pt idx="11">
                  <c:v>-67.48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19-4E3C-8048-37D7FE485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35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Beak 4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Beak4!$B$103</c:f>
              <c:strCache>
                <c:ptCount val="1"/>
                <c:pt idx="0">
                  <c:v>RSSI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Beak4!$C$104:$C$116</c:f>
                <c:numCache>
                  <c:formatCode>General</c:formatCode>
                  <c:ptCount val="13"/>
                  <c:pt idx="0">
                    <c:v>2.6819825322008151</c:v>
                  </c:pt>
                  <c:pt idx="1">
                    <c:v>1.6003787430518182</c:v>
                  </c:pt>
                  <c:pt idx="2">
                    <c:v>5.889650227134017</c:v>
                  </c:pt>
                  <c:pt idx="3">
                    <c:v>2.1528463658021382</c:v>
                  </c:pt>
                  <c:pt idx="4">
                    <c:v>5.4533466696139818</c:v>
                  </c:pt>
                  <c:pt idx="5">
                    <c:v>4.9012367023151633</c:v>
                  </c:pt>
                  <c:pt idx="6">
                    <c:v>1.8062461771655742</c:v>
                  </c:pt>
                  <c:pt idx="7">
                    <c:v>3.1613032729933392</c:v>
                  </c:pt>
                  <c:pt idx="8">
                    <c:v>4.9967565237437537</c:v>
                  </c:pt>
                  <c:pt idx="9">
                    <c:v>6.9121471177759073</c:v>
                  </c:pt>
                  <c:pt idx="10">
                    <c:v>4.1787702990378914</c:v>
                  </c:pt>
                  <c:pt idx="11">
                    <c:v>1.6229415867305232</c:v>
                  </c:pt>
                </c:numCache>
              </c:numRef>
            </c:plus>
            <c:minus>
              <c:numRef>
                <c:f>Beak4!$C$104:$C$116</c:f>
                <c:numCache>
                  <c:formatCode>General</c:formatCode>
                  <c:ptCount val="13"/>
                  <c:pt idx="0">
                    <c:v>2.6819825322008151</c:v>
                  </c:pt>
                  <c:pt idx="1">
                    <c:v>1.6003787430518182</c:v>
                  </c:pt>
                  <c:pt idx="2">
                    <c:v>5.889650227134017</c:v>
                  </c:pt>
                  <c:pt idx="3">
                    <c:v>2.1528463658021382</c:v>
                  </c:pt>
                  <c:pt idx="4">
                    <c:v>5.4533466696139818</c:v>
                  </c:pt>
                  <c:pt idx="5">
                    <c:v>4.9012367023151633</c:v>
                  </c:pt>
                  <c:pt idx="6">
                    <c:v>1.8062461771655742</c:v>
                  </c:pt>
                  <c:pt idx="7">
                    <c:v>3.1613032729933392</c:v>
                  </c:pt>
                  <c:pt idx="8">
                    <c:v>4.9967565237437537</c:v>
                  </c:pt>
                  <c:pt idx="9">
                    <c:v>6.9121471177759073</c:v>
                  </c:pt>
                  <c:pt idx="10">
                    <c:v>4.1787702990378914</c:v>
                  </c:pt>
                  <c:pt idx="11">
                    <c:v>1.6229415867305232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Beak4!$A$104:$A$116</c:f>
              <c:numCache>
                <c:formatCode>General</c:formatCode>
                <c:ptCount val="13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Beak4!$B$104:$B$116</c:f>
              <c:numCache>
                <c:formatCode>General</c:formatCode>
                <c:ptCount val="13"/>
                <c:pt idx="0">
                  <c:v>-46.67</c:v>
                </c:pt>
                <c:pt idx="1">
                  <c:v>-56.38</c:v>
                </c:pt>
                <c:pt idx="2">
                  <c:v>-61.83</c:v>
                </c:pt>
                <c:pt idx="3">
                  <c:v>-62.46</c:v>
                </c:pt>
                <c:pt idx="4">
                  <c:v>-62.72</c:v>
                </c:pt>
                <c:pt idx="5">
                  <c:v>-68.91</c:v>
                </c:pt>
                <c:pt idx="6">
                  <c:v>-70.010000000000005</c:v>
                </c:pt>
                <c:pt idx="7">
                  <c:v>-69.81</c:v>
                </c:pt>
                <c:pt idx="8">
                  <c:v>-69.61</c:v>
                </c:pt>
                <c:pt idx="9">
                  <c:v>-73.2</c:v>
                </c:pt>
                <c:pt idx="10">
                  <c:v>-73.05</c:v>
                </c:pt>
                <c:pt idx="11">
                  <c:v>-71.819999999999993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7A-413D-A858-F954EDD14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35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2101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'Average RSSIs'!$L$21:$L$34</c:f>
                <c:numCache>
                  <c:formatCode>General</c:formatCode>
                  <c:ptCount val="14"/>
                  <c:pt idx="0">
                    <c:v>1.58945388</c:v>
                  </c:pt>
                  <c:pt idx="1">
                    <c:v>3.3732608690000001</c:v>
                  </c:pt>
                  <c:pt idx="2">
                    <c:v>2.1334043550000001</c:v>
                  </c:pt>
                  <c:pt idx="3">
                    <c:v>1.499461183</c:v>
                  </c:pt>
                  <c:pt idx="4">
                    <c:v>3.4743504590000001</c:v>
                  </c:pt>
                  <c:pt idx="5">
                    <c:v>1.8236382769999999</c:v>
                  </c:pt>
                  <c:pt idx="6">
                    <c:v>3.3372552689999999</c:v>
                  </c:pt>
                  <c:pt idx="7">
                    <c:v>2.061552813</c:v>
                  </c:pt>
                  <c:pt idx="8">
                    <c:v>1.4025589890000001</c:v>
                  </c:pt>
                  <c:pt idx="9">
                    <c:v>2.206601665</c:v>
                  </c:pt>
                  <c:pt idx="10">
                    <c:v>1.950783318</c:v>
                  </c:pt>
                  <c:pt idx="11">
                    <c:v>1.455432179</c:v>
                  </c:pt>
                  <c:pt idx="12">
                    <c:v>1.702642035</c:v>
                  </c:pt>
                  <c:pt idx="13">
                    <c:v>1.2085135709999999</c:v>
                  </c:pt>
                </c:numCache>
              </c:numRef>
            </c:plus>
            <c:minus>
              <c:numRef>
                <c:f>'Average RSSIs'!$L$21:$L$34</c:f>
                <c:numCache>
                  <c:formatCode>General</c:formatCode>
                  <c:ptCount val="14"/>
                  <c:pt idx="0">
                    <c:v>1.58945388</c:v>
                  </c:pt>
                  <c:pt idx="1">
                    <c:v>3.3732608690000001</c:v>
                  </c:pt>
                  <c:pt idx="2">
                    <c:v>2.1334043550000001</c:v>
                  </c:pt>
                  <c:pt idx="3">
                    <c:v>1.499461183</c:v>
                  </c:pt>
                  <c:pt idx="4">
                    <c:v>3.4743504590000001</c:v>
                  </c:pt>
                  <c:pt idx="5">
                    <c:v>1.8236382769999999</c:v>
                  </c:pt>
                  <c:pt idx="6">
                    <c:v>3.3372552689999999</c:v>
                  </c:pt>
                  <c:pt idx="7">
                    <c:v>2.061552813</c:v>
                  </c:pt>
                  <c:pt idx="8">
                    <c:v>1.4025589890000001</c:v>
                  </c:pt>
                  <c:pt idx="9">
                    <c:v>2.206601665</c:v>
                  </c:pt>
                  <c:pt idx="10">
                    <c:v>1.950783318</c:v>
                  </c:pt>
                  <c:pt idx="11">
                    <c:v>1.455432179</c:v>
                  </c:pt>
                  <c:pt idx="12">
                    <c:v>1.702642035</c:v>
                  </c:pt>
                  <c:pt idx="13">
                    <c:v>1.2085135709999999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'Average RSSIs'!$A$21:$A$34</c:f>
              <c:numCache>
                <c:formatCode>General</c:formatCode>
                <c:ptCount val="1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</c:numCache>
            </c:numRef>
          </c:xVal>
          <c:yVal>
            <c:numRef>
              <c:f>'Average RSSIs'!$K$21:$K$34</c:f>
              <c:numCache>
                <c:formatCode>General</c:formatCode>
                <c:ptCount val="14"/>
                <c:pt idx="0">
                  <c:v>-49.17</c:v>
                </c:pt>
                <c:pt idx="1">
                  <c:v>-55.07</c:v>
                </c:pt>
                <c:pt idx="2">
                  <c:v>-61.29</c:v>
                </c:pt>
                <c:pt idx="3">
                  <c:v>-61.79</c:v>
                </c:pt>
                <c:pt idx="4">
                  <c:v>-75.36</c:v>
                </c:pt>
                <c:pt idx="5">
                  <c:v>-79.260000000000005</c:v>
                </c:pt>
                <c:pt idx="6">
                  <c:v>-83.29</c:v>
                </c:pt>
                <c:pt idx="7">
                  <c:v>-85.25</c:v>
                </c:pt>
                <c:pt idx="8">
                  <c:v>-88.05</c:v>
                </c:pt>
                <c:pt idx="9">
                  <c:v>-86.14</c:v>
                </c:pt>
                <c:pt idx="10">
                  <c:v>-83.35</c:v>
                </c:pt>
                <c:pt idx="11">
                  <c:v>-86.23</c:v>
                </c:pt>
                <c:pt idx="12">
                  <c:v>-87.9</c:v>
                </c:pt>
                <c:pt idx="13">
                  <c:v>-87.71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EA-4001-98ED-704AA3F83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2002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'Average RSSIs'!$C$21:$C$34</c:f>
                <c:numCache>
                  <c:formatCode>General</c:formatCode>
                  <c:ptCount val="14"/>
                  <c:pt idx="0">
                    <c:v>2.3078916</c:v>
                  </c:pt>
                  <c:pt idx="1">
                    <c:v>3.3377395120000002</c:v>
                  </c:pt>
                  <c:pt idx="2">
                    <c:v>3.5201440509999999</c:v>
                  </c:pt>
                  <c:pt idx="3">
                    <c:v>3.7500707059999998</c:v>
                  </c:pt>
                  <c:pt idx="4">
                    <c:v>3.424746544</c:v>
                  </c:pt>
                  <c:pt idx="5">
                    <c:v>4.5491146880000004</c:v>
                  </c:pt>
                  <c:pt idx="6">
                    <c:v>4.5491146880000004</c:v>
                  </c:pt>
                  <c:pt idx="7">
                    <c:v>2.3659196429999998</c:v>
                  </c:pt>
                  <c:pt idx="8">
                    <c:v>1.281216278</c:v>
                  </c:pt>
                  <c:pt idx="9">
                    <c:v>3.1764760349999999</c:v>
                  </c:pt>
                  <c:pt idx="10">
                    <c:v>1.5594288000000001</c:v>
                  </c:pt>
                  <c:pt idx="11">
                    <c:v>2.516109712</c:v>
                  </c:pt>
                  <c:pt idx="12">
                    <c:v>1.484567073</c:v>
                  </c:pt>
                  <c:pt idx="13">
                    <c:v>1.2200347730000001</c:v>
                  </c:pt>
                </c:numCache>
              </c:numRef>
            </c:plus>
            <c:minus>
              <c:numRef>
                <c:f>'Average RSSIs'!$C$21:$C$34</c:f>
                <c:numCache>
                  <c:formatCode>General</c:formatCode>
                  <c:ptCount val="14"/>
                  <c:pt idx="0">
                    <c:v>2.3078916</c:v>
                  </c:pt>
                  <c:pt idx="1">
                    <c:v>3.3377395120000002</c:v>
                  </c:pt>
                  <c:pt idx="2">
                    <c:v>3.5201440509999999</c:v>
                  </c:pt>
                  <c:pt idx="3">
                    <c:v>3.7500707059999998</c:v>
                  </c:pt>
                  <c:pt idx="4">
                    <c:v>3.424746544</c:v>
                  </c:pt>
                  <c:pt idx="5">
                    <c:v>4.5491146880000004</c:v>
                  </c:pt>
                  <c:pt idx="6">
                    <c:v>4.5491146880000004</c:v>
                  </c:pt>
                  <c:pt idx="7">
                    <c:v>2.3659196429999998</c:v>
                  </c:pt>
                  <c:pt idx="8">
                    <c:v>1.281216278</c:v>
                  </c:pt>
                  <c:pt idx="9">
                    <c:v>3.1764760349999999</c:v>
                  </c:pt>
                  <c:pt idx="10">
                    <c:v>1.5594288000000001</c:v>
                  </c:pt>
                  <c:pt idx="11">
                    <c:v>2.516109712</c:v>
                  </c:pt>
                  <c:pt idx="12">
                    <c:v>1.484567073</c:v>
                  </c:pt>
                  <c:pt idx="13">
                    <c:v>1.2200347730000001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'Average RSSIs'!$A$21:$A$34</c:f>
              <c:numCache>
                <c:formatCode>General</c:formatCode>
                <c:ptCount val="1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</c:numCache>
            </c:numRef>
          </c:xVal>
          <c:yVal>
            <c:numRef>
              <c:f>'Average RSSIs'!$B$21:$B$34</c:f>
              <c:numCache>
                <c:formatCode>General</c:formatCode>
                <c:ptCount val="14"/>
                <c:pt idx="0">
                  <c:v>-63.37</c:v>
                </c:pt>
                <c:pt idx="1">
                  <c:v>-59.97</c:v>
                </c:pt>
                <c:pt idx="2">
                  <c:v>-61.45</c:v>
                </c:pt>
                <c:pt idx="3">
                  <c:v>-64.239999999999995</c:v>
                </c:pt>
                <c:pt idx="4">
                  <c:v>-74.22</c:v>
                </c:pt>
                <c:pt idx="5">
                  <c:v>-80.150000000000006</c:v>
                </c:pt>
                <c:pt idx="6">
                  <c:v>-80.150000000000006</c:v>
                </c:pt>
                <c:pt idx="7">
                  <c:v>-84.28</c:v>
                </c:pt>
                <c:pt idx="8">
                  <c:v>-89.07</c:v>
                </c:pt>
                <c:pt idx="9">
                  <c:v>-82.47</c:v>
                </c:pt>
                <c:pt idx="10">
                  <c:v>-88.75</c:v>
                </c:pt>
                <c:pt idx="11">
                  <c:v>-85.65</c:v>
                </c:pt>
                <c:pt idx="12">
                  <c:v>-87.91</c:v>
                </c:pt>
                <c:pt idx="13">
                  <c:v>-85.92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51-4E9E-BBE1-EE2A098EE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20EE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'Average RSSIs'!$I$21:$I$34</c:f>
                <c:numCache>
                  <c:formatCode>General</c:formatCode>
                  <c:ptCount val="14"/>
                  <c:pt idx="0">
                    <c:v>1.8153108650000001</c:v>
                  </c:pt>
                  <c:pt idx="1">
                    <c:v>1.3669992200000001</c:v>
                  </c:pt>
                  <c:pt idx="2">
                    <c:v>3.9733455360000001</c:v>
                  </c:pt>
                  <c:pt idx="3">
                    <c:v>5.9380216409999997</c:v>
                  </c:pt>
                  <c:pt idx="4">
                    <c:v>1.9147487110000001</c:v>
                  </c:pt>
                  <c:pt idx="5">
                    <c:v>3.8981477080000002</c:v>
                  </c:pt>
                  <c:pt idx="6">
                    <c:v>3.8981477080000002</c:v>
                  </c:pt>
                  <c:pt idx="7">
                    <c:v>2.7325941349999998</c:v>
                  </c:pt>
                  <c:pt idx="8">
                    <c:v>1.173959888</c:v>
                  </c:pt>
                  <c:pt idx="9">
                    <c:v>1.414213562</c:v>
                  </c:pt>
                  <c:pt idx="10">
                    <c:v>1.715614564</c:v>
                  </c:pt>
                  <c:pt idx="11">
                    <c:v>1.5629549840000001</c:v>
                  </c:pt>
                  <c:pt idx="12">
                    <c:v>0.85392734999999997</c:v>
                  </c:pt>
                  <c:pt idx="13">
                    <c:v>1.7773831630000001</c:v>
                  </c:pt>
                </c:numCache>
              </c:numRef>
            </c:plus>
            <c:minus>
              <c:numRef>
                <c:f>'Average RSSIs'!$I$21:$I$34</c:f>
                <c:numCache>
                  <c:formatCode>General</c:formatCode>
                  <c:ptCount val="14"/>
                  <c:pt idx="0">
                    <c:v>1.8153108650000001</c:v>
                  </c:pt>
                  <c:pt idx="1">
                    <c:v>1.3669992200000001</c:v>
                  </c:pt>
                  <c:pt idx="2">
                    <c:v>3.9733455360000001</c:v>
                  </c:pt>
                  <c:pt idx="3">
                    <c:v>5.9380216409999997</c:v>
                  </c:pt>
                  <c:pt idx="4">
                    <c:v>1.9147487110000001</c:v>
                  </c:pt>
                  <c:pt idx="5">
                    <c:v>3.8981477080000002</c:v>
                  </c:pt>
                  <c:pt idx="6">
                    <c:v>3.8981477080000002</c:v>
                  </c:pt>
                  <c:pt idx="7">
                    <c:v>2.7325941349999998</c:v>
                  </c:pt>
                  <c:pt idx="8">
                    <c:v>1.173959888</c:v>
                  </c:pt>
                  <c:pt idx="9">
                    <c:v>1.414213562</c:v>
                  </c:pt>
                  <c:pt idx="10">
                    <c:v>1.715614564</c:v>
                  </c:pt>
                  <c:pt idx="11">
                    <c:v>1.5629549840000001</c:v>
                  </c:pt>
                  <c:pt idx="12">
                    <c:v>0.85392734999999997</c:v>
                  </c:pt>
                  <c:pt idx="13">
                    <c:v>1.7773831630000001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'Average RSSIs'!$A$21:$A$34</c:f>
              <c:numCache>
                <c:formatCode>General</c:formatCode>
                <c:ptCount val="1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</c:numCache>
            </c:numRef>
          </c:xVal>
          <c:yVal>
            <c:numRef>
              <c:f>'Average RSSIs'!$H$21:$H$34</c:f>
              <c:numCache>
                <c:formatCode>General</c:formatCode>
                <c:ptCount val="14"/>
                <c:pt idx="0">
                  <c:v>-60.24</c:v>
                </c:pt>
                <c:pt idx="1">
                  <c:v>-61.3</c:v>
                </c:pt>
                <c:pt idx="2">
                  <c:v>-71.48</c:v>
                </c:pt>
                <c:pt idx="3">
                  <c:v>-75.849999999999994</c:v>
                </c:pt>
                <c:pt idx="4">
                  <c:v>-68.52</c:v>
                </c:pt>
                <c:pt idx="5">
                  <c:v>-82.42</c:v>
                </c:pt>
                <c:pt idx="6">
                  <c:v>-82.42</c:v>
                </c:pt>
                <c:pt idx="7">
                  <c:v>-84.74</c:v>
                </c:pt>
                <c:pt idx="8">
                  <c:v>-87.34</c:v>
                </c:pt>
                <c:pt idx="9">
                  <c:v>-84.4</c:v>
                </c:pt>
                <c:pt idx="10">
                  <c:v>-87.19</c:v>
                </c:pt>
                <c:pt idx="11">
                  <c:v>-87.96</c:v>
                </c:pt>
                <c:pt idx="12">
                  <c:v>-84.91</c:v>
                </c:pt>
                <c:pt idx="13">
                  <c:v>-88.35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FF-43A8-BE22-99C2EF879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</a:p>
        </c:rich>
      </c:tx>
      <c:layout>
        <c:manualLayout>
          <c:xMode val="edge"/>
          <c:yMode val="edge"/>
          <c:x val="0.4416399804091474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'Average RSSIs'!$F$21:$F$34</c:f>
                <c:numCache>
                  <c:formatCode>General</c:formatCode>
                  <c:ptCount val="14"/>
                  <c:pt idx="0">
                    <c:v>2.021575543</c:v>
                  </c:pt>
                  <c:pt idx="1">
                    <c:v>2.8659618579999999</c:v>
                  </c:pt>
                  <c:pt idx="2">
                    <c:v>4.6542149899999998</c:v>
                  </c:pt>
                  <c:pt idx="3">
                    <c:v>1.8403721630000001</c:v>
                  </c:pt>
                  <c:pt idx="4">
                    <c:v>3.0201344539999999</c:v>
                  </c:pt>
                  <c:pt idx="5">
                    <c:v>1.796292478</c:v>
                  </c:pt>
                  <c:pt idx="6">
                    <c:v>1.796292478</c:v>
                  </c:pt>
                  <c:pt idx="7">
                    <c:v>2.7205725780000001</c:v>
                  </c:pt>
                  <c:pt idx="8">
                    <c:v>3.2956046639999999</c:v>
                  </c:pt>
                  <c:pt idx="9">
                    <c:v>1.1548754800000001</c:v>
                  </c:pt>
                  <c:pt idx="10">
                    <c:v>1.525904269</c:v>
                  </c:pt>
                  <c:pt idx="11">
                    <c:v>2.29049419</c:v>
                  </c:pt>
                  <c:pt idx="12">
                    <c:v>1.479660076</c:v>
                  </c:pt>
                  <c:pt idx="13">
                    <c:v>1.1896438650000001</c:v>
                  </c:pt>
                </c:numCache>
              </c:numRef>
            </c:plus>
            <c:minus>
              <c:numRef>
                <c:f>'Average RSSIs'!$F$21:$F$34</c:f>
                <c:numCache>
                  <c:formatCode>General</c:formatCode>
                  <c:ptCount val="14"/>
                  <c:pt idx="0">
                    <c:v>2.021575543</c:v>
                  </c:pt>
                  <c:pt idx="1">
                    <c:v>2.8659618579999999</c:v>
                  </c:pt>
                  <c:pt idx="2">
                    <c:v>4.6542149899999998</c:v>
                  </c:pt>
                  <c:pt idx="3">
                    <c:v>1.8403721630000001</c:v>
                  </c:pt>
                  <c:pt idx="4">
                    <c:v>3.0201344539999999</c:v>
                  </c:pt>
                  <c:pt idx="5">
                    <c:v>1.796292478</c:v>
                  </c:pt>
                  <c:pt idx="6">
                    <c:v>1.796292478</c:v>
                  </c:pt>
                  <c:pt idx="7">
                    <c:v>2.7205725780000001</c:v>
                  </c:pt>
                  <c:pt idx="8">
                    <c:v>3.2956046639999999</c:v>
                  </c:pt>
                  <c:pt idx="9">
                    <c:v>1.1548754800000001</c:v>
                  </c:pt>
                  <c:pt idx="10">
                    <c:v>1.525904269</c:v>
                  </c:pt>
                  <c:pt idx="11">
                    <c:v>2.29049419</c:v>
                  </c:pt>
                  <c:pt idx="12">
                    <c:v>1.479660076</c:v>
                  </c:pt>
                  <c:pt idx="13">
                    <c:v>1.1896438650000001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'Average RSSIs'!$A$21:$A$34</c:f>
              <c:numCache>
                <c:formatCode>General</c:formatCode>
                <c:ptCount val="1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</c:numCache>
            </c:numRef>
          </c:xVal>
          <c:yVal>
            <c:numRef>
              <c:f>'Average RSSIs'!$E$21:$E$34</c:f>
              <c:numCache>
                <c:formatCode>General</c:formatCode>
                <c:ptCount val="14"/>
                <c:pt idx="0">
                  <c:v>-64.709999999999994</c:v>
                </c:pt>
                <c:pt idx="1">
                  <c:v>-61.22</c:v>
                </c:pt>
                <c:pt idx="2">
                  <c:v>-75.430000000000007</c:v>
                </c:pt>
                <c:pt idx="3">
                  <c:v>-67.87</c:v>
                </c:pt>
                <c:pt idx="4">
                  <c:v>-66.900000000000006</c:v>
                </c:pt>
                <c:pt idx="5">
                  <c:v>-78.84</c:v>
                </c:pt>
                <c:pt idx="6">
                  <c:v>-78.84</c:v>
                </c:pt>
                <c:pt idx="7">
                  <c:v>-82.55</c:v>
                </c:pt>
                <c:pt idx="8">
                  <c:v>-83.26</c:v>
                </c:pt>
                <c:pt idx="9">
                  <c:v>-85.86</c:v>
                </c:pt>
                <c:pt idx="10">
                  <c:v>-88.43</c:v>
                </c:pt>
                <c:pt idx="11">
                  <c:v>-85.81</c:v>
                </c:pt>
                <c:pt idx="12">
                  <c:v>-88.15</c:v>
                </c:pt>
                <c:pt idx="13">
                  <c:v>-88.33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F6-4517-BF42-4E53819C3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549416"/>
        <c:axId val="499554664"/>
      </c:scatterChart>
      <c:valAx>
        <c:axId val="49954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54664"/>
        <c:crosses val="autoZero"/>
        <c:crossBetween val="midCat"/>
      </c:valAx>
      <c:valAx>
        <c:axId val="499554664"/>
        <c:scaling>
          <c:orientation val="minMax"/>
          <c:max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9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3E9A9-133E-4896-83EC-ED5B5214C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35797-26C0-49B8-AC0E-6B460AA55EA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/>
            <a:t>Agenda</a:t>
          </a:r>
        </a:p>
      </dgm:t>
    </dgm:pt>
    <dgm:pt modelId="{C56874C0-60C2-448F-B751-C0AAE1158151}" type="parTrans" cxnId="{1868B41C-FA8B-4245-B051-A4414229099B}">
      <dgm:prSet/>
      <dgm:spPr/>
      <dgm:t>
        <a:bodyPr/>
        <a:lstStyle/>
        <a:p>
          <a:endParaRPr lang="en-US"/>
        </a:p>
      </dgm:t>
    </dgm:pt>
    <dgm:pt modelId="{21EF7858-AE9A-47C4-ACBF-931F28E1BE95}" type="sibTrans" cxnId="{1868B41C-FA8B-4245-B051-A4414229099B}">
      <dgm:prSet/>
      <dgm:spPr/>
      <dgm:t>
        <a:bodyPr/>
        <a:lstStyle/>
        <a:p>
          <a:endParaRPr lang="en-US"/>
        </a:p>
      </dgm:t>
    </dgm:pt>
    <dgm:pt modelId="{0983475A-4B0D-4DA1-A587-C3F89029E65B}" type="pres">
      <dgm:prSet presAssocID="{8CA3E9A9-133E-4896-83EC-ED5B5214C866}" presName="linear" presStyleCnt="0">
        <dgm:presLayoutVars>
          <dgm:animLvl val="lvl"/>
          <dgm:resizeHandles val="exact"/>
        </dgm:presLayoutVars>
      </dgm:prSet>
      <dgm:spPr/>
    </dgm:pt>
    <dgm:pt modelId="{430ED08E-24C7-4112-9B2E-48C93740A92F}" type="pres">
      <dgm:prSet presAssocID="{57335797-26C0-49B8-AC0E-6B460AA55EA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68B41C-FA8B-4245-B051-A4414229099B}" srcId="{8CA3E9A9-133E-4896-83EC-ED5B5214C866}" destId="{57335797-26C0-49B8-AC0E-6B460AA55EA7}" srcOrd="0" destOrd="0" parTransId="{C56874C0-60C2-448F-B751-C0AAE1158151}" sibTransId="{21EF7858-AE9A-47C4-ACBF-931F28E1BE95}"/>
    <dgm:cxn modelId="{55537673-8FFD-45FF-A469-ED3EEBE18453}" type="presOf" srcId="{8CA3E9A9-133E-4896-83EC-ED5B5214C866}" destId="{0983475A-4B0D-4DA1-A587-C3F89029E65B}" srcOrd="0" destOrd="0" presId="urn:microsoft.com/office/officeart/2005/8/layout/vList2"/>
    <dgm:cxn modelId="{CB9DE6E9-E7B1-490C-AF28-644EFB0DE74A}" type="presOf" srcId="{57335797-26C0-49B8-AC0E-6B460AA55EA7}" destId="{430ED08E-24C7-4112-9B2E-48C93740A92F}" srcOrd="0" destOrd="0" presId="urn:microsoft.com/office/officeart/2005/8/layout/vList2"/>
    <dgm:cxn modelId="{568ED142-AEBF-4E90-BB6E-73D477EDB00E}" type="presParOf" srcId="{0983475A-4B0D-4DA1-A587-C3F89029E65B}" destId="{430ED08E-24C7-4112-9B2E-48C93740A9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FCA2F-DF13-4795-B694-5EEF2C4114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FFD610-2E2E-48E7-9BF7-37F91FC26717}">
      <dgm:prSet/>
      <dgm:spPr/>
      <dgm:t>
        <a:bodyPr/>
        <a:lstStyle/>
        <a:p>
          <a:r>
            <a:rPr lang="en-US"/>
            <a:t>Overview</a:t>
          </a:r>
        </a:p>
      </dgm:t>
    </dgm:pt>
    <dgm:pt modelId="{09C2FE5C-E462-4E2D-9227-81ADE8D1079A}" type="parTrans" cxnId="{47C28ABE-F2A5-437E-B34A-A60B5848A7B6}">
      <dgm:prSet/>
      <dgm:spPr/>
      <dgm:t>
        <a:bodyPr/>
        <a:lstStyle/>
        <a:p>
          <a:endParaRPr lang="en-US"/>
        </a:p>
      </dgm:t>
    </dgm:pt>
    <dgm:pt modelId="{2750CEB6-58A7-4F55-8411-C3287550A6FD}" type="sibTrans" cxnId="{47C28ABE-F2A5-437E-B34A-A60B5848A7B6}">
      <dgm:prSet/>
      <dgm:spPr/>
      <dgm:t>
        <a:bodyPr/>
        <a:lstStyle/>
        <a:p>
          <a:endParaRPr lang="en-US"/>
        </a:p>
      </dgm:t>
    </dgm:pt>
    <dgm:pt modelId="{EC2B3D12-F429-496B-BCCC-36DD8FA33042}">
      <dgm:prSet/>
      <dgm:spPr/>
      <dgm:t>
        <a:bodyPr/>
        <a:lstStyle/>
        <a:p>
          <a:r>
            <a:rPr lang="en-US"/>
            <a:t>Component Breakdown</a:t>
          </a:r>
        </a:p>
      </dgm:t>
    </dgm:pt>
    <dgm:pt modelId="{A7B2F808-AE1B-474B-832A-AFB79CD047C1}" type="parTrans" cxnId="{ECDAF4B4-B6D5-4F9F-8CA0-41A8784119C7}">
      <dgm:prSet/>
      <dgm:spPr/>
      <dgm:t>
        <a:bodyPr/>
        <a:lstStyle/>
        <a:p>
          <a:endParaRPr lang="en-US"/>
        </a:p>
      </dgm:t>
    </dgm:pt>
    <dgm:pt modelId="{EEC25630-66CF-4413-A0D7-2FCB149E5271}" type="sibTrans" cxnId="{ECDAF4B4-B6D5-4F9F-8CA0-41A8784119C7}">
      <dgm:prSet/>
      <dgm:spPr/>
      <dgm:t>
        <a:bodyPr/>
        <a:lstStyle/>
        <a:p>
          <a:endParaRPr lang="en-US"/>
        </a:p>
      </dgm:t>
    </dgm:pt>
    <dgm:pt modelId="{2F744E27-D407-435A-80AB-A7E22B95DE58}">
      <dgm:prSet/>
      <dgm:spPr/>
      <dgm:t>
        <a:bodyPr/>
        <a:lstStyle/>
        <a:p>
          <a:r>
            <a:rPr lang="en-US"/>
            <a:t>Beacon</a:t>
          </a:r>
        </a:p>
      </dgm:t>
    </dgm:pt>
    <dgm:pt modelId="{72EB7CAF-CC12-413C-961F-454AB814AEEB}" type="parTrans" cxnId="{266EC67C-2DD8-4435-BCF3-13FFEB6A515E}">
      <dgm:prSet/>
      <dgm:spPr/>
      <dgm:t>
        <a:bodyPr/>
        <a:lstStyle/>
        <a:p>
          <a:endParaRPr lang="en-US"/>
        </a:p>
      </dgm:t>
    </dgm:pt>
    <dgm:pt modelId="{68165B1F-AD6A-4FEA-A320-ED82840CB0F4}" type="sibTrans" cxnId="{266EC67C-2DD8-4435-BCF3-13FFEB6A515E}">
      <dgm:prSet/>
      <dgm:spPr/>
      <dgm:t>
        <a:bodyPr/>
        <a:lstStyle/>
        <a:p>
          <a:endParaRPr lang="en-US"/>
        </a:p>
      </dgm:t>
    </dgm:pt>
    <dgm:pt modelId="{093AC82D-5A3B-4B42-A744-0774A5996F5D}">
      <dgm:prSet/>
      <dgm:spPr/>
      <dgm:t>
        <a:bodyPr/>
        <a:lstStyle/>
        <a:p>
          <a:r>
            <a:rPr lang="en-US"/>
            <a:t>LinkIt</a:t>
          </a:r>
        </a:p>
      </dgm:t>
    </dgm:pt>
    <dgm:pt modelId="{E0616CFF-57CB-426D-81B8-58A210626F15}" type="parTrans" cxnId="{C0F1914C-5AF5-41C3-BDB5-680597910CB5}">
      <dgm:prSet/>
      <dgm:spPr/>
      <dgm:t>
        <a:bodyPr/>
        <a:lstStyle/>
        <a:p>
          <a:endParaRPr lang="en-US"/>
        </a:p>
      </dgm:t>
    </dgm:pt>
    <dgm:pt modelId="{9FC4D1D8-B357-4D55-8087-200345709D11}" type="sibTrans" cxnId="{C0F1914C-5AF5-41C3-BDB5-680597910CB5}">
      <dgm:prSet/>
      <dgm:spPr/>
      <dgm:t>
        <a:bodyPr/>
        <a:lstStyle/>
        <a:p>
          <a:endParaRPr lang="en-US"/>
        </a:p>
      </dgm:t>
    </dgm:pt>
    <dgm:pt modelId="{A0221F80-CDB8-498B-BEA6-BA7111644225}">
      <dgm:prSet/>
      <dgm:spPr/>
      <dgm:t>
        <a:bodyPr/>
        <a:lstStyle/>
        <a:p>
          <a:r>
            <a:rPr lang="en-US"/>
            <a:t>Server</a:t>
          </a:r>
        </a:p>
      </dgm:t>
    </dgm:pt>
    <dgm:pt modelId="{3C27215E-1E46-4460-872C-0369552E38EE}" type="parTrans" cxnId="{13102A13-A592-417C-A0B3-FE621FE42250}">
      <dgm:prSet/>
      <dgm:spPr/>
      <dgm:t>
        <a:bodyPr/>
        <a:lstStyle/>
        <a:p>
          <a:endParaRPr lang="en-US"/>
        </a:p>
      </dgm:t>
    </dgm:pt>
    <dgm:pt modelId="{1F7360A5-C2C7-432F-A56B-5188831A5BF1}" type="sibTrans" cxnId="{13102A13-A592-417C-A0B3-FE621FE42250}">
      <dgm:prSet/>
      <dgm:spPr/>
      <dgm:t>
        <a:bodyPr/>
        <a:lstStyle/>
        <a:p>
          <a:endParaRPr lang="en-US"/>
        </a:p>
      </dgm:t>
    </dgm:pt>
    <dgm:pt modelId="{D58F3673-B3E9-470D-8DA0-42EC1249B231}">
      <dgm:prSet/>
      <dgm:spPr/>
      <dgm:t>
        <a:bodyPr/>
        <a:lstStyle/>
        <a:p>
          <a:r>
            <a:rPr lang="en-US"/>
            <a:t>App</a:t>
          </a:r>
        </a:p>
      </dgm:t>
    </dgm:pt>
    <dgm:pt modelId="{8E061A32-6BEC-4868-887C-E814402EE105}" type="parTrans" cxnId="{5CE166F1-0347-4097-97E3-5FA54AB817FA}">
      <dgm:prSet/>
      <dgm:spPr/>
      <dgm:t>
        <a:bodyPr/>
        <a:lstStyle/>
        <a:p>
          <a:endParaRPr lang="en-US"/>
        </a:p>
      </dgm:t>
    </dgm:pt>
    <dgm:pt modelId="{1D7B66A1-86F6-42C3-99DC-CB4B371BB230}" type="sibTrans" cxnId="{5CE166F1-0347-4097-97E3-5FA54AB817FA}">
      <dgm:prSet/>
      <dgm:spPr/>
      <dgm:t>
        <a:bodyPr/>
        <a:lstStyle/>
        <a:p>
          <a:endParaRPr lang="en-US"/>
        </a:p>
      </dgm:t>
    </dgm:pt>
    <dgm:pt modelId="{DD6F0B82-B515-4CE6-A08E-542A9EFCC734}">
      <dgm:prSet/>
      <dgm:spPr/>
      <dgm:t>
        <a:bodyPr/>
        <a:lstStyle/>
        <a:p>
          <a:r>
            <a:rPr lang="en-US"/>
            <a:t>Accuracy and Precision Summary</a:t>
          </a:r>
        </a:p>
      </dgm:t>
    </dgm:pt>
    <dgm:pt modelId="{8795DD78-9ED3-49AE-81DA-AABF8801ACB7}" type="parTrans" cxnId="{D47751F1-8E1F-44F3-B630-EA2A08CF275C}">
      <dgm:prSet/>
      <dgm:spPr/>
      <dgm:t>
        <a:bodyPr/>
        <a:lstStyle/>
        <a:p>
          <a:endParaRPr lang="en-US"/>
        </a:p>
      </dgm:t>
    </dgm:pt>
    <dgm:pt modelId="{2D7E0736-4A69-4134-969B-39B0251C5B8F}" type="sibTrans" cxnId="{D47751F1-8E1F-44F3-B630-EA2A08CF275C}">
      <dgm:prSet/>
      <dgm:spPr/>
      <dgm:t>
        <a:bodyPr/>
        <a:lstStyle/>
        <a:p>
          <a:endParaRPr lang="en-US"/>
        </a:p>
      </dgm:t>
    </dgm:pt>
    <dgm:pt modelId="{7E6DABC7-4B3D-4C43-ABBE-6865CD11C61F}">
      <dgm:prSet/>
      <dgm:spPr/>
      <dgm:t>
        <a:bodyPr/>
        <a:lstStyle/>
        <a:p>
          <a:r>
            <a:rPr lang="en-US"/>
            <a:t>Conclusions</a:t>
          </a:r>
        </a:p>
      </dgm:t>
    </dgm:pt>
    <dgm:pt modelId="{88EEA95B-A359-481E-BF0F-B9D50EE47DD0}" type="parTrans" cxnId="{3EA49BD7-BFB1-42F8-85A4-C9FA03D17CFB}">
      <dgm:prSet/>
      <dgm:spPr/>
      <dgm:t>
        <a:bodyPr/>
        <a:lstStyle/>
        <a:p>
          <a:endParaRPr lang="en-US"/>
        </a:p>
      </dgm:t>
    </dgm:pt>
    <dgm:pt modelId="{16DFC80D-C0A5-4C87-9082-588B7A079396}" type="sibTrans" cxnId="{3EA49BD7-BFB1-42F8-85A4-C9FA03D17CFB}">
      <dgm:prSet/>
      <dgm:spPr/>
      <dgm:t>
        <a:bodyPr/>
        <a:lstStyle/>
        <a:p>
          <a:endParaRPr lang="en-US"/>
        </a:p>
      </dgm:t>
    </dgm:pt>
    <dgm:pt modelId="{928F5B2A-01A8-46C9-B2F5-772CED500EB9}">
      <dgm:prSet/>
      <dgm:spPr/>
      <dgm:t>
        <a:bodyPr/>
        <a:lstStyle/>
        <a:p>
          <a:r>
            <a:rPr lang="en-US"/>
            <a:t>References</a:t>
          </a:r>
        </a:p>
      </dgm:t>
    </dgm:pt>
    <dgm:pt modelId="{AA255D97-CCBF-4DDA-9ABC-0DDB26290B53}" type="parTrans" cxnId="{EE90AE4C-0142-49FB-9BF1-8F1F4E72ED20}">
      <dgm:prSet/>
      <dgm:spPr/>
      <dgm:t>
        <a:bodyPr/>
        <a:lstStyle/>
        <a:p>
          <a:endParaRPr lang="en-US"/>
        </a:p>
      </dgm:t>
    </dgm:pt>
    <dgm:pt modelId="{A3323B0D-B42F-4985-B4D5-6D056920D8F0}" type="sibTrans" cxnId="{EE90AE4C-0142-49FB-9BF1-8F1F4E72ED20}">
      <dgm:prSet/>
      <dgm:spPr/>
      <dgm:t>
        <a:bodyPr/>
        <a:lstStyle/>
        <a:p>
          <a:endParaRPr lang="en-US"/>
        </a:p>
      </dgm:t>
    </dgm:pt>
    <dgm:pt modelId="{9FF3526B-11E6-435B-9643-BACEAC94D0BD}" type="pres">
      <dgm:prSet presAssocID="{BE7FCA2F-DF13-4795-B694-5EEF2C411413}" presName="linear" presStyleCnt="0">
        <dgm:presLayoutVars>
          <dgm:animLvl val="lvl"/>
          <dgm:resizeHandles val="exact"/>
        </dgm:presLayoutVars>
      </dgm:prSet>
      <dgm:spPr/>
    </dgm:pt>
    <dgm:pt modelId="{DA0D69FE-D3E4-40B8-B7F3-419C8542695B}" type="pres">
      <dgm:prSet presAssocID="{E2FFD610-2E2E-48E7-9BF7-37F91FC267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DEED35-501D-4600-A95A-48A45D6C77A0}" type="pres">
      <dgm:prSet presAssocID="{2750CEB6-58A7-4F55-8411-C3287550A6FD}" presName="spacer" presStyleCnt="0"/>
      <dgm:spPr/>
    </dgm:pt>
    <dgm:pt modelId="{7ED33990-1AD6-4202-BE00-6064A6D062C8}" type="pres">
      <dgm:prSet presAssocID="{EC2B3D12-F429-496B-BCCC-36DD8FA330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47600A-F265-4634-A8DC-F1DF474D492D}" type="pres">
      <dgm:prSet presAssocID="{EC2B3D12-F429-496B-BCCC-36DD8FA33042}" presName="childText" presStyleLbl="revTx" presStyleIdx="0" presStyleCnt="1">
        <dgm:presLayoutVars>
          <dgm:bulletEnabled val="1"/>
        </dgm:presLayoutVars>
      </dgm:prSet>
      <dgm:spPr/>
    </dgm:pt>
    <dgm:pt modelId="{E3451198-A72B-46A5-8BF0-2342E1CBDD53}" type="pres">
      <dgm:prSet presAssocID="{DD6F0B82-B515-4CE6-A08E-542A9EFCC7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58DCEE-68FE-4D03-A0A6-F3CCE2503558}" type="pres">
      <dgm:prSet presAssocID="{2D7E0736-4A69-4134-969B-39B0251C5B8F}" presName="spacer" presStyleCnt="0"/>
      <dgm:spPr/>
    </dgm:pt>
    <dgm:pt modelId="{93FE6A0F-A695-4010-9210-7A723CB2C960}" type="pres">
      <dgm:prSet presAssocID="{7E6DABC7-4B3D-4C43-ABBE-6865CD11C6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00AFC6-28B7-4E16-AD2F-DA60C913BF33}" type="pres">
      <dgm:prSet presAssocID="{16DFC80D-C0A5-4C87-9082-588B7A079396}" presName="spacer" presStyleCnt="0"/>
      <dgm:spPr/>
    </dgm:pt>
    <dgm:pt modelId="{5D22CD5F-F1C9-4376-BB07-A59BB6462805}" type="pres">
      <dgm:prSet presAssocID="{928F5B2A-01A8-46C9-B2F5-772CED500E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102A13-A592-417C-A0B3-FE621FE42250}" srcId="{EC2B3D12-F429-496B-BCCC-36DD8FA33042}" destId="{A0221F80-CDB8-498B-BEA6-BA7111644225}" srcOrd="2" destOrd="0" parTransId="{3C27215E-1E46-4460-872C-0369552E38EE}" sibTransId="{1F7360A5-C2C7-432F-A56B-5188831A5BF1}"/>
    <dgm:cxn modelId="{DFA91329-C813-4494-8481-8C60F3C04C6B}" type="presOf" srcId="{DD6F0B82-B515-4CE6-A08E-542A9EFCC734}" destId="{E3451198-A72B-46A5-8BF0-2342E1CBDD53}" srcOrd="0" destOrd="0" presId="urn:microsoft.com/office/officeart/2005/8/layout/vList2"/>
    <dgm:cxn modelId="{824A032C-6C78-4C40-ABBB-EF607FFAA22D}" type="presOf" srcId="{D58F3673-B3E9-470D-8DA0-42EC1249B231}" destId="{F547600A-F265-4634-A8DC-F1DF474D492D}" srcOrd="0" destOrd="3" presId="urn:microsoft.com/office/officeart/2005/8/layout/vList2"/>
    <dgm:cxn modelId="{5F726647-C934-4350-8F4D-47122F35435D}" type="presOf" srcId="{928F5B2A-01A8-46C9-B2F5-772CED500EB9}" destId="{5D22CD5F-F1C9-4376-BB07-A59BB6462805}" srcOrd="0" destOrd="0" presId="urn:microsoft.com/office/officeart/2005/8/layout/vList2"/>
    <dgm:cxn modelId="{6CCB694A-CE23-46D2-9A1B-7FF2EE9C0B6A}" type="presOf" srcId="{093AC82D-5A3B-4B42-A744-0774A5996F5D}" destId="{F547600A-F265-4634-A8DC-F1DF474D492D}" srcOrd="0" destOrd="1" presId="urn:microsoft.com/office/officeart/2005/8/layout/vList2"/>
    <dgm:cxn modelId="{C0F1914C-5AF5-41C3-BDB5-680597910CB5}" srcId="{EC2B3D12-F429-496B-BCCC-36DD8FA33042}" destId="{093AC82D-5A3B-4B42-A744-0774A5996F5D}" srcOrd="1" destOrd="0" parTransId="{E0616CFF-57CB-426D-81B8-58A210626F15}" sibTransId="{9FC4D1D8-B357-4D55-8087-200345709D11}"/>
    <dgm:cxn modelId="{EE90AE4C-0142-49FB-9BF1-8F1F4E72ED20}" srcId="{BE7FCA2F-DF13-4795-B694-5EEF2C411413}" destId="{928F5B2A-01A8-46C9-B2F5-772CED500EB9}" srcOrd="4" destOrd="0" parTransId="{AA255D97-CCBF-4DDA-9ABC-0DDB26290B53}" sibTransId="{A3323B0D-B42F-4985-B4D5-6D056920D8F0}"/>
    <dgm:cxn modelId="{9DB12655-2CB2-478A-BE1C-E2487CF24D14}" type="presOf" srcId="{EC2B3D12-F429-496B-BCCC-36DD8FA33042}" destId="{7ED33990-1AD6-4202-BE00-6064A6D062C8}" srcOrd="0" destOrd="0" presId="urn:microsoft.com/office/officeart/2005/8/layout/vList2"/>
    <dgm:cxn modelId="{E3900977-37F7-4D9E-AB6C-99F9D0CFAD8E}" type="presOf" srcId="{BE7FCA2F-DF13-4795-B694-5EEF2C411413}" destId="{9FF3526B-11E6-435B-9643-BACEAC94D0BD}" srcOrd="0" destOrd="0" presId="urn:microsoft.com/office/officeart/2005/8/layout/vList2"/>
    <dgm:cxn modelId="{266EC67C-2DD8-4435-BCF3-13FFEB6A515E}" srcId="{EC2B3D12-F429-496B-BCCC-36DD8FA33042}" destId="{2F744E27-D407-435A-80AB-A7E22B95DE58}" srcOrd="0" destOrd="0" parTransId="{72EB7CAF-CC12-413C-961F-454AB814AEEB}" sibTransId="{68165B1F-AD6A-4FEA-A320-ED82840CB0F4}"/>
    <dgm:cxn modelId="{08943182-BBAD-4FD3-BA33-0BEBEACF6886}" type="presOf" srcId="{2F744E27-D407-435A-80AB-A7E22B95DE58}" destId="{F547600A-F265-4634-A8DC-F1DF474D492D}" srcOrd="0" destOrd="0" presId="urn:microsoft.com/office/officeart/2005/8/layout/vList2"/>
    <dgm:cxn modelId="{ECDAF4B4-B6D5-4F9F-8CA0-41A8784119C7}" srcId="{BE7FCA2F-DF13-4795-B694-5EEF2C411413}" destId="{EC2B3D12-F429-496B-BCCC-36DD8FA33042}" srcOrd="1" destOrd="0" parTransId="{A7B2F808-AE1B-474B-832A-AFB79CD047C1}" sibTransId="{EEC25630-66CF-4413-A0D7-2FCB149E5271}"/>
    <dgm:cxn modelId="{47C28ABE-F2A5-437E-B34A-A60B5848A7B6}" srcId="{BE7FCA2F-DF13-4795-B694-5EEF2C411413}" destId="{E2FFD610-2E2E-48E7-9BF7-37F91FC26717}" srcOrd="0" destOrd="0" parTransId="{09C2FE5C-E462-4E2D-9227-81ADE8D1079A}" sibTransId="{2750CEB6-58A7-4F55-8411-C3287550A6FD}"/>
    <dgm:cxn modelId="{F5051DCE-EF4B-4D8B-9880-CB926329BB4E}" type="presOf" srcId="{7E6DABC7-4B3D-4C43-ABBE-6865CD11C61F}" destId="{93FE6A0F-A695-4010-9210-7A723CB2C960}" srcOrd="0" destOrd="0" presId="urn:microsoft.com/office/officeart/2005/8/layout/vList2"/>
    <dgm:cxn modelId="{3EA49BD7-BFB1-42F8-85A4-C9FA03D17CFB}" srcId="{BE7FCA2F-DF13-4795-B694-5EEF2C411413}" destId="{7E6DABC7-4B3D-4C43-ABBE-6865CD11C61F}" srcOrd="3" destOrd="0" parTransId="{88EEA95B-A359-481E-BF0F-B9D50EE47DD0}" sibTransId="{16DFC80D-C0A5-4C87-9082-588B7A079396}"/>
    <dgm:cxn modelId="{5CE166F1-0347-4097-97E3-5FA54AB817FA}" srcId="{EC2B3D12-F429-496B-BCCC-36DD8FA33042}" destId="{D58F3673-B3E9-470D-8DA0-42EC1249B231}" srcOrd="3" destOrd="0" parTransId="{8E061A32-6BEC-4868-887C-E814402EE105}" sibTransId="{1D7B66A1-86F6-42C3-99DC-CB4B371BB230}"/>
    <dgm:cxn modelId="{D47751F1-8E1F-44F3-B630-EA2A08CF275C}" srcId="{BE7FCA2F-DF13-4795-B694-5EEF2C411413}" destId="{DD6F0B82-B515-4CE6-A08E-542A9EFCC734}" srcOrd="2" destOrd="0" parTransId="{8795DD78-9ED3-49AE-81DA-AABF8801ACB7}" sibTransId="{2D7E0736-4A69-4134-969B-39B0251C5B8F}"/>
    <dgm:cxn modelId="{6EC80DF4-EB7B-411F-AFA6-F6F9960F4C28}" type="presOf" srcId="{A0221F80-CDB8-498B-BEA6-BA7111644225}" destId="{F547600A-F265-4634-A8DC-F1DF474D492D}" srcOrd="0" destOrd="2" presId="urn:microsoft.com/office/officeart/2005/8/layout/vList2"/>
    <dgm:cxn modelId="{765BD6F4-4CA4-4090-862E-98BEC3812B08}" type="presOf" srcId="{E2FFD610-2E2E-48E7-9BF7-37F91FC26717}" destId="{DA0D69FE-D3E4-40B8-B7F3-419C8542695B}" srcOrd="0" destOrd="0" presId="urn:microsoft.com/office/officeart/2005/8/layout/vList2"/>
    <dgm:cxn modelId="{FAA038CE-94B5-43D8-B38E-2138373929A2}" type="presParOf" srcId="{9FF3526B-11E6-435B-9643-BACEAC94D0BD}" destId="{DA0D69FE-D3E4-40B8-B7F3-419C8542695B}" srcOrd="0" destOrd="0" presId="urn:microsoft.com/office/officeart/2005/8/layout/vList2"/>
    <dgm:cxn modelId="{599F54A9-BA10-47CF-958C-5E74A642379D}" type="presParOf" srcId="{9FF3526B-11E6-435B-9643-BACEAC94D0BD}" destId="{7CDEED35-501D-4600-A95A-48A45D6C77A0}" srcOrd="1" destOrd="0" presId="urn:microsoft.com/office/officeart/2005/8/layout/vList2"/>
    <dgm:cxn modelId="{4592BF20-FE58-486F-A487-C3C7DF542782}" type="presParOf" srcId="{9FF3526B-11E6-435B-9643-BACEAC94D0BD}" destId="{7ED33990-1AD6-4202-BE00-6064A6D062C8}" srcOrd="2" destOrd="0" presId="urn:microsoft.com/office/officeart/2005/8/layout/vList2"/>
    <dgm:cxn modelId="{B8239DB6-5E50-4FD0-B5EC-C47AA52F363A}" type="presParOf" srcId="{9FF3526B-11E6-435B-9643-BACEAC94D0BD}" destId="{F547600A-F265-4634-A8DC-F1DF474D492D}" srcOrd="3" destOrd="0" presId="urn:microsoft.com/office/officeart/2005/8/layout/vList2"/>
    <dgm:cxn modelId="{5D5CFBF5-12F1-4B55-ADD1-FDB69CABD734}" type="presParOf" srcId="{9FF3526B-11E6-435B-9643-BACEAC94D0BD}" destId="{E3451198-A72B-46A5-8BF0-2342E1CBDD53}" srcOrd="4" destOrd="0" presId="urn:microsoft.com/office/officeart/2005/8/layout/vList2"/>
    <dgm:cxn modelId="{0D4020C3-6FFE-4751-81CD-ACBA42C64C8F}" type="presParOf" srcId="{9FF3526B-11E6-435B-9643-BACEAC94D0BD}" destId="{9758DCEE-68FE-4D03-A0A6-F3CCE2503558}" srcOrd="5" destOrd="0" presId="urn:microsoft.com/office/officeart/2005/8/layout/vList2"/>
    <dgm:cxn modelId="{B5A91396-FEA3-4B07-8A2A-88EAE24BCB8E}" type="presParOf" srcId="{9FF3526B-11E6-435B-9643-BACEAC94D0BD}" destId="{93FE6A0F-A695-4010-9210-7A723CB2C960}" srcOrd="6" destOrd="0" presId="urn:microsoft.com/office/officeart/2005/8/layout/vList2"/>
    <dgm:cxn modelId="{DC4795E3-0534-4901-9DF7-4CADF14755C5}" type="presParOf" srcId="{9FF3526B-11E6-435B-9643-BACEAC94D0BD}" destId="{6200AFC6-28B7-4E16-AD2F-DA60C913BF33}" srcOrd="7" destOrd="0" presId="urn:microsoft.com/office/officeart/2005/8/layout/vList2"/>
    <dgm:cxn modelId="{A8460537-5057-4CA4-8D4F-9BD24D841FD2}" type="presParOf" srcId="{9FF3526B-11E6-435B-9643-BACEAC94D0BD}" destId="{5D22CD5F-F1C9-4376-BB07-A59BB64628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818D-11EC-4B73-92AB-F8960046D2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B8330-2283-410E-AE6C-6710C98736AE}">
      <dgm:prSet/>
      <dgm:spPr/>
      <dgm:t>
        <a:bodyPr/>
        <a:lstStyle/>
        <a:p>
          <a:r>
            <a:rPr lang="en-US" dirty="0"/>
            <a:t>Low Precision</a:t>
          </a:r>
        </a:p>
      </dgm:t>
    </dgm:pt>
    <dgm:pt modelId="{8D70FF84-884C-400D-826A-A8DB9E45D7A8}" type="parTrans" cxnId="{4807F67A-7CFA-44EA-9793-54A1673E1320}">
      <dgm:prSet/>
      <dgm:spPr/>
      <dgm:t>
        <a:bodyPr/>
        <a:lstStyle/>
        <a:p>
          <a:endParaRPr lang="en-US"/>
        </a:p>
      </dgm:t>
    </dgm:pt>
    <dgm:pt modelId="{18F47FB1-8540-49A0-BF42-0431E866D5A7}" type="sibTrans" cxnId="{4807F67A-7CFA-44EA-9793-54A1673E1320}">
      <dgm:prSet/>
      <dgm:spPr/>
      <dgm:t>
        <a:bodyPr/>
        <a:lstStyle/>
        <a:p>
          <a:endParaRPr lang="en-US"/>
        </a:p>
      </dgm:t>
    </dgm:pt>
    <dgm:pt modelId="{06F310E0-0668-46F9-9971-A61E599CBAF5}">
      <dgm:prSet custT="1"/>
      <dgm:spPr/>
      <dgm:t>
        <a:bodyPr/>
        <a:lstStyle/>
        <a:p>
          <a:r>
            <a:rPr lang="en-US" sz="3500" dirty="0" err="1"/>
            <a:t>Seekcy</a:t>
          </a:r>
          <a:r>
            <a:rPr lang="en-US" sz="3500" dirty="0"/>
            <a:t>: Avg. Std. Dev. </a:t>
          </a:r>
          <a:r>
            <a:rPr lang="en-US" sz="7200" dirty="0"/>
            <a:t>2.39</a:t>
          </a:r>
        </a:p>
      </dgm:t>
    </dgm:pt>
    <dgm:pt modelId="{639C33B2-14B9-43BE-AA18-340A95283072}" type="parTrans" cxnId="{F8BE712D-30B9-417C-A3A3-4694F8208B79}">
      <dgm:prSet/>
      <dgm:spPr/>
      <dgm:t>
        <a:bodyPr/>
        <a:lstStyle/>
        <a:p>
          <a:endParaRPr lang="en-US"/>
        </a:p>
      </dgm:t>
    </dgm:pt>
    <dgm:pt modelId="{3392C836-17BA-483D-BDC4-C45E487A7DAE}" type="sibTrans" cxnId="{F8BE712D-30B9-417C-A3A3-4694F8208B79}">
      <dgm:prSet/>
      <dgm:spPr/>
      <dgm:t>
        <a:bodyPr/>
        <a:lstStyle/>
        <a:p>
          <a:endParaRPr lang="en-US"/>
        </a:p>
      </dgm:t>
    </dgm:pt>
    <dgm:pt modelId="{2637B024-D18D-436A-8F9D-6D90FAD55A31}">
      <dgm:prSet custT="1"/>
      <dgm:spPr/>
      <dgm:t>
        <a:bodyPr/>
        <a:lstStyle/>
        <a:p>
          <a:r>
            <a:rPr lang="en-US" sz="3500" dirty="0"/>
            <a:t>HM-10: </a:t>
          </a:r>
          <a:r>
            <a:rPr lang="en-US" sz="3500" dirty="0" err="1"/>
            <a:t>Avg</a:t>
          </a:r>
          <a:r>
            <a:rPr lang="en-US" sz="3500" dirty="0"/>
            <a:t> Std. Dev. </a:t>
          </a:r>
          <a:r>
            <a:rPr lang="en-US" sz="7200" dirty="0"/>
            <a:t>3.78</a:t>
          </a:r>
          <a:endParaRPr lang="en-US" sz="3500" dirty="0"/>
        </a:p>
      </dgm:t>
    </dgm:pt>
    <dgm:pt modelId="{C516D88D-1181-4289-8F25-F1C20CBDDFAD}" type="parTrans" cxnId="{A3EA8096-245A-46B2-934D-258DF5A4D6FE}">
      <dgm:prSet/>
      <dgm:spPr/>
      <dgm:t>
        <a:bodyPr/>
        <a:lstStyle/>
        <a:p>
          <a:endParaRPr lang="en-US"/>
        </a:p>
      </dgm:t>
    </dgm:pt>
    <dgm:pt modelId="{3EFBAAC2-B55F-4A3B-97DA-40002829E6BD}" type="sibTrans" cxnId="{A3EA8096-245A-46B2-934D-258DF5A4D6FE}">
      <dgm:prSet/>
      <dgm:spPr/>
      <dgm:t>
        <a:bodyPr/>
        <a:lstStyle/>
        <a:p>
          <a:endParaRPr lang="en-US"/>
        </a:p>
      </dgm:t>
    </dgm:pt>
    <dgm:pt modelId="{A4AA6B08-CC04-4CDF-9AE4-9A9128BA818A}" type="pres">
      <dgm:prSet presAssocID="{056C818D-11EC-4B73-92AB-F8960046D2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1FC901-61B9-4597-8CF7-76BF5696E012}" type="pres">
      <dgm:prSet presAssocID="{6A2B8330-2283-410E-AE6C-6710C98736AE}" presName="hierRoot1" presStyleCnt="0">
        <dgm:presLayoutVars>
          <dgm:hierBranch val="init"/>
        </dgm:presLayoutVars>
      </dgm:prSet>
      <dgm:spPr/>
    </dgm:pt>
    <dgm:pt modelId="{F0F17188-3980-4A81-89B7-3DADA6071A9F}" type="pres">
      <dgm:prSet presAssocID="{6A2B8330-2283-410E-AE6C-6710C98736AE}" presName="rootComposite1" presStyleCnt="0"/>
      <dgm:spPr/>
    </dgm:pt>
    <dgm:pt modelId="{EFB2AB62-AD2B-4C35-A879-169D04D0B202}" type="pres">
      <dgm:prSet presAssocID="{6A2B8330-2283-410E-AE6C-6710C98736AE}" presName="rootText1" presStyleLbl="node0" presStyleIdx="0" presStyleCnt="1" custScaleX="196189" custLinFactNeighborX="-521" custLinFactNeighborY="-83795">
        <dgm:presLayoutVars>
          <dgm:chPref val="3"/>
        </dgm:presLayoutVars>
      </dgm:prSet>
      <dgm:spPr/>
    </dgm:pt>
    <dgm:pt modelId="{29C21762-E8A6-4F54-A620-F6E108095022}" type="pres">
      <dgm:prSet presAssocID="{6A2B8330-2283-410E-AE6C-6710C98736AE}" presName="rootConnector1" presStyleLbl="node1" presStyleIdx="0" presStyleCnt="0"/>
      <dgm:spPr/>
    </dgm:pt>
    <dgm:pt modelId="{239D2D07-86A1-4F96-A453-717A75F8A575}" type="pres">
      <dgm:prSet presAssocID="{6A2B8330-2283-410E-AE6C-6710C98736AE}" presName="hierChild2" presStyleCnt="0"/>
      <dgm:spPr/>
    </dgm:pt>
    <dgm:pt modelId="{FCC5BCB7-D945-4186-8562-608A68C1525D}" type="pres">
      <dgm:prSet presAssocID="{639C33B2-14B9-43BE-AA18-340A95283072}" presName="Name37" presStyleLbl="parChTrans1D2" presStyleIdx="0" presStyleCnt="2"/>
      <dgm:spPr/>
    </dgm:pt>
    <dgm:pt modelId="{607EDBB1-64F3-4EF8-83E4-4564B419233B}" type="pres">
      <dgm:prSet presAssocID="{06F310E0-0668-46F9-9971-A61E599CBAF5}" presName="hierRoot2" presStyleCnt="0">
        <dgm:presLayoutVars>
          <dgm:hierBranch val="init"/>
        </dgm:presLayoutVars>
      </dgm:prSet>
      <dgm:spPr/>
    </dgm:pt>
    <dgm:pt modelId="{90ADD4C4-B043-4421-98FF-3FD283339696}" type="pres">
      <dgm:prSet presAssocID="{06F310E0-0668-46F9-9971-A61E599CBAF5}" presName="rootComposite" presStyleCnt="0"/>
      <dgm:spPr/>
    </dgm:pt>
    <dgm:pt modelId="{8D9E097C-4E8D-444B-BA18-517E80169EA0}" type="pres">
      <dgm:prSet presAssocID="{06F310E0-0668-46F9-9971-A61E599CBAF5}" presName="rootText" presStyleLbl="node2" presStyleIdx="0" presStyleCnt="2" custScaleY="186421" custLinFactNeighborX="-26461" custLinFactNeighborY="-6135">
        <dgm:presLayoutVars>
          <dgm:chPref val="3"/>
        </dgm:presLayoutVars>
      </dgm:prSet>
      <dgm:spPr/>
    </dgm:pt>
    <dgm:pt modelId="{8D9EAB0B-96B7-42F1-A411-5F73C758BCE9}" type="pres">
      <dgm:prSet presAssocID="{06F310E0-0668-46F9-9971-A61E599CBAF5}" presName="rootConnector" presStyleLbl="node2" presStyleIdx="0" presStyleCnt="2"/>
      <dgm:spPr/>
    </dgm:pt>
    <dgm:pt modelId="{27D7DA54-C34E-4725-976B-FFD2EF6C8223}" type="pres">
      <dgm:prSet presAssocID="{06F310E0-0668-46F9-9971-A61E599CBAF5}" presName="hierChild4" presStyleCnt="0"/>
      <dgm:spPr/>
    </dgm:pt>
    <dgm:pt modelId="{E18D5F0F-D0C7-4388-8944-06CBE2CE6C66}" type="pres">
      <dgm:prSet presAssocID="{06F310E0-0668-46F9-9971-A61E599CBAF5}" presName="hierChild5" presStyleCnt="0"/>
      <dgm:spPr/>
    </dgm:pt>
    <dgm:pt modelId="{90BD9008-A451-4E11-AC82-A14079329096}" type="pres">
      <dgm:prSet presAssocID="{C516D88D-1181-4289-8F25-F1C20CBDDFAD}" presName="Name37" presStyleLbl="parChTrans1D2" presStyleIdx="1" presStyleCnt="2"/>
      <dgm:spPr/>
    </dgm:pt>
    <dgm:pt modelId="{73E3D07F-B8C0-4A03-93E6-1EA98EFE122E}" type="pres">
      <dgm:prSet presAssocID="{2637B024-D18D-436A-8F9D-6D90FAD55A31}" presName="hierRoot2" presStyleCnt="0">
        <dgm:presLayoutVars>
          <dgm:hierBranch val="init"/>
        </dgm:presLayoutVars>
      </dgm:prSet>
      <dgm:spPr/>
    </dgm:pt>
    <dgm:pt modelId="{08280980-13C8-42BA-B2A1-04B000B7C56D}" type="pres">
      <dgm:prSet presAssocID="{2637B024-D18D-436A-8F9D-6D90FAD55A31}" presName="rootComposite" presStyleCnt="0"/>
      <dgm:spPr/>
    </dgm:pt>
    <dgm:pt modelId="{5F72195A-A8E9-496A-9462-4757260D6BB1}" type="pres">
      <dgm:prSet presAssocID="{2637B024-D18D-436A-8F9D-6D90FAD55A31}" presName="rootText" presStyleLbl="node2" presStyleIdx="1" presStyleCnt="2" custScaleX="102053" custScaleY="187033" custLinFactNeighborX="5390" custLinFactNeighborY="-5938">
        <dgm:presLayoutVars>
          <dgm:chPref val="3"/>
        </dgm:presLayoutVars>
      </dgm:prSet>
      <dgm:spPr/>
    </dgm:pt>
    <dgm:pt modelId="{FB48247A-ED08-40F6-8842-FD0BC3083872}" type="pres">
      <dgm:prSet presAssocID="{2637B024-D18D-436A-8F9D-6D90FAD55A31}" presName="rootConnector" presStyleLbl="node2" presStyleIdx="1" presStyleCnt="2"/>
      <dgm:spPr/>
    </dgm:pt>
    <dgm:pt modelId="{7137F366-C3E8-4D21-9757-317F7674F689}" type="pres">
      <dgm:prSet presAssocID="{2637B024-D18D-436A-8F9D-6D90FAD55A31}" presName="hierChild4" presStyleCnt="0"/>
      <dgm:spPr/>
    </dgm:pt>
    <dgm:pt modelId="{64A9E65D-1F4C-4D4B-B2D1-C1805FB2E788}" type="pres">
      <dgm:prSet presAssocID="{2637B024-D18D-436A-8F9D-6D90FAD55A31}" presName="hierChild5" presStyleCnt="0"/>
      <dgm:spPr/>
    </dgm:pt>
    <dgm:pt modelId="{40CD767C-8482-4D9A-A506-D08EBB6E91BF}" type="pres">
      <dgm:prSet presAssocID="{6A2B8330-2283-410E-AE6C-6710C98736AE}" presName="hierChild3" presStyleCnt="0"/>
      <dgm:spPr/>
    </dgm:pt>
  </dgm:ptLst>
  <dgm:cxnLst>
    <dgm:cxn modelId="{C28A5100-CC51-4683-A472-8BAC647EDE05}" type="presOf" srcId="{06F310E0-0668-46F9-9971-A61E599CBAF5}" destId="{8D9EAB0B-96B7-42F1-A411-5F73C758BCE9}" srcOrd="1" destOrd="0" presId="urn:microsoft.com/office/officeart/2005/8/layout/orgChart1"/>
    <dgm:cxn modelId="{609F7117-9E6F-41AC-935A-4A946D22988D}" type="presOf" srcId="{6A2B8330-2283-410E-AE6C-6710C98736AE}" destId="{EFB2AB62-AD2B-4C35-A879-169D04D0B202}" srcOrd="0" destOrd="0" presId="urn:microsoft.com/office/officeart/2005/8/layout/orgChart1"/>
    <dgm:cxn modelId="{B0DC0B2A-2901-46AF-829B-E5B4B815CF1D}" type="presOf" srcId="{2637B024-D18D-436A-8F9D-6D90FAD55A31}" destId="{FB48247A-ED08-40F6-8842-FD0BC3083872}" srcOrd="1" destOrd="0" presId="urn:microsoft.com/office/officeart/2005/8/layout/orgChart1"/>
    <dgm:cxn modelId="{F8BE712D-30B9-417C-A3A3-4694F8208B79}" srcId="{6A2B8330-2283-410E-AE6C-6710C98736AE}" destId="{06F310E0-0668-46F9-9971-A61E599CBAF5}" srcOrd="0" destOrd="0" parTransId="{639C33B2-14B9-43BE-AA18-340A95283072}" sibTransId="{3392C836-17BA-483D-BDC4-C45E487A7DAE}"/>
    <dgm:cxn modelId="{899A7A3E-EDF6-4A34-9A05-B0FE0F9F8FE0}" type="presOf" srcId="{2637B024-D18D-436A-8F9D-6D90FAD55A31}" destId="{5F72195A-A8E9-496A-9462-4757260D6BB1}" srcOrd="0" destOrd="0" presId="urn:microsoft.com/office/officeart/2005/8/layout/orgChart1"/>
    <dgm:cxn modelId="{4807F67A-7CFA-44EA-9793-54A1673E1320}" srcId="{056C818D-11EC-4B73-92AB-F8960046D2D8}" destId="{6A2B8330-2283-410E-AE6C-6710C98736AE}" srcOrd="0" destOrd="0" parTransId="{8D70FF84-884C-400D-826A-A8DB9E45D7A8}" sibTransId="{18F47FB1-8540-49A0-BF42-0431E866D5A7}"/>
    <dgm:cxn modelId="{8610C57F-F8E9-48F9-A4F5-454DBBC0CE57}" type="presOf" srcId="{639C33B2-14B9-43BE-AA18-340A95283072}" destId="{FCC5BCB7-D945-4186-8562-608A68C1525D}" srcOrd="0" destOrd="0" presId="urn:microsoft.com/office/officeart/2005/8/layout/orgChart1"/>
    <dgm:cxn modelId="{A3EA8096-245A-46B2-934D-258DF5A4D6FE}" srcId="{6A2B8330-2283-410E-AE6C-6710C98736AE}" destId="{2637B024-D18D-436A-8F9D-6D90FAD55A31}" srcOrd="1" destOrd="0" parTransId="{C516D88D-1181-4289-8F25-F1C20CBDDFAD}" sibTransId="{3EFBAAC2-B55F-4A3B-97DA-40002829E6BD}"/>
    <dgm:cxn modelId="{9E1948A9-7C4A-4E21-8C18-62D61CDDE6D9}" type="presOf" srcId="{06F310E0-0668-46F9-9971-A61E599CBAF5}" destId="{8D9E097C-4E8D-444B-BA18-517E80169EA0}" srcOrd="0" destOrd="0" presId="urn:microsoft.com/office/officeart/2005/8/layout/orgChart1"/>
    <dgm:cxn modelId="{E02F48B1-9956-4996-9BAF-A16D4ABAFE4B}" type="presOf" srcId="{6A2B8330-2283-410E-AE6C-6710C98736AE}" destId="{29C21762-E8A6-4F54-A620-F6E108095022}" srcOrd="1" destOrd="0" presId="urn:microsoft.com/office/officeart/2005/8/layout/orgChart1"/>
    <dgm:cxn modelId="{2AE213F5-28A7-493F-8893-8992AC612B67}" type="presOf" srcId="{C516D88D-1181-4289-8F25-F1C20CBDDFAD}" destId="{90BD9008-A451-4E11-AC82-A14079329096}" srcOrd="0" destOrd="0" presId="urn:microsoft.com/office/officeart/2005/8/layout/orgChart1"/>
    <dgm:cxn modelId="{1DFF0AF6-121A-4613-8633-1FCFA108637D}" type="presOf" srcId="{056C818D-11EC-4B73-92AB-F8960046D2D8}" destId="{A4AA6B08-CC04-4CDF-9AE4-9A9128BA818A}" srcOrd="0" destOrd="0" presId="urn:microsoft.com/office/officeart/2005/8/layout/orgChart1"/>
    <dgm:cxn modelId="{D74B5108-563C-4DDF-BB70-C8BC88888B69}" type="presParOf" srcId="{A4AA6B08-CC04-4CDF-9AE4-9A9128BA818A}" destId="{491FC901-61B9-4597-8CF7-76BF5696E012}" srcOrd="0" destOrd="0" presId="urn:microsoft.com/office/officeart/2005/8/layout/orgChart1"/>
    <dgm:cxn modelId="{0D81185F-9D14-44A8-8599-BF7281EDBE2F}" type="presParOf" srcId="{491FC901-61B9-4597-8CF7-76BF5696E012}" destId="{F0F17188-3980-4A81-89B7-3DADA6071A9F}" srcOrd="0" destOrd="0" presId="urn:microsoft.com/office/officeart/2005/8/layout/orgChart1"/>
    <dgm:cxn modelId="{AFAF2F39-BE9C-446C-A82F-873BA45C6788}" type="presParOf" srcId="{F0F17188-3980-4A81-89B7-3DADA6071A9F}" destId="{EFB2AB62-AD2B-4C35-A879-169D04D0B202}" srcOrd="0" destOrd="0" presId="urn:microsoft.com/office/officeart/2005/8/layout/orgChart1"/>
    <dgm:cxn modelId="{BF0E1D71-D9D6-458D-B25C-4FFE2E725F57}" type="presParOf" srcId="{F0F17188-3980-4A81-89B7-3DADA6071A9F}" destId="{29C21762-E8A6-4F54-A620-F6E108095022}" srcOrd="1" destOrd="0" presId="urn:microsoft.com/office/officeart/2005/8/layout/orgChart1"/>
    <dgm:cxn modelId="{E2A2DD92-A1B9-4EA5-B424-A0C14D14090E}" type="presParOf" srcId="{491FC901-61B9-4597-8CF7-76BF5696E012}" destId="{239D2D07-86A1-4F96-A453-717A75F8A575}" srcOrd="1" destOrd="0" presId="urn:microsoft.com/office/officeart/2005/8/layout/orgChart1"/>
    <dgm:cxn modelId="{9F2EBFE4-A081-4543-BF32-98594A4ACF22}" type="presParOf" srcId="{239D2D07-86A1-4F96-A453-717A75F8A575}" destId="{FCC5BCB7-D945-4186-8562-608A68C1525D}" srcOrd="0" destOrd="0" presId="urn:microsoft.com/office/officeart/2005/8/layout/orgChart1"/>
    <dgm:cxn modelId="{0CF243FC-D3B6-434A-9784-10931D2F5DAE}" type="presParOf" srcId="{239D2D07-86A1-4F96-A453-717A75F8A575}" destId="{607EDBB1-64F3-4EF8-83E4-4564B419233B}" srcOrd="1" destOrd="0" presId="urn:microsoft.com/office/officeart/2005/8/layout/orgChart1"/>
    <dgm:cxn modelId="{3A457F8F-1766-4AD7-B78D-0D95FB143C99}" type="presParOf" srcId="{607EDBB1-64F3-4EF8-83E4-4564B419233B}" destId="{90ADD4C4-B043-4421-98FF-3FD283339696}" srcOrd="0" destOrd="0" presId="urn:microsoft.com/office/officeart/2005/8/layout/orgChart1"/>
    <dgm:cxn modelId="{2CCC6479-7F83-4E3C-9FD8-C60BFEDE319C}" type="presParOf" srcId="{90ADD4C4-B043-4421-98FF-3FD283339696}" destId="{8D9E097C-4E8D-444B-BA18-517E80169EA0}" srcOrd="0" destOrd="0" presId="urn:microsoft.com/office/officeart/2005/8/layout/orgChart1"/>
    <dgm:cxn modelId="{FAFB6ECE-7ABB-4ADD-8853-010B244357C7}" type="presParOf" srcId="{90ADD4C4-B043-4421-98FF-3FD283339696}" destId="{8D9EAB0B-96B7-42F1-A411-5F73C758BCE9}" srcOrd="1" destOrd="0" presId="urn:microsoft.com/office/officeart/2005/8/layout/orgChart1"/>
    <dgm:cxn modelId="{F3898257-A49F-4578-95B9-4BDB91CAF415}" type="presParOf" srcId="{607EDBB1-64F3-4EF8-83E4-4564B419233B}" destId="{27D7DA54-C34E-4725-976B-FFD2EF6C8223}" srcOrd="1" destOrd="0" presId="urn:microsoft.com/office/officeart/2005/8/layout/orgChart1"/>
    <dgm:cxn modelId="{E13FFD20-75E6-4213-8004-1864C52CA608}" type="presParOf" srcId="{607EDBB1-64F3-4EF8-83E4-4564B419233B}" destId="{E18D5F0F-D0C7-4388-8944-06CBE2CE6C66}" srcOrd="2" destOrd="0" presId="urn:microsoft.com/office/officeart/2005/8/layout/orgChart1"/>
    <dgm:cxn modelId="{47D2F040-CE62-4D5E-BBB8-38E32D56266B}" type="presParOf" srcId="{239D2D07-86A1-4F96-A453-717A75F8A575}" destId="{90BD9008-A451-4E11-AC82-A14079329096}" srcOrd="2" destOrd="0" presId="urn:microsoft.com/office/officeart/2005/8/layout/orgChart1"/>
    <dgm:cxn modelId="{2F33E0C7-3424-4006-A6E0-95D010B230B7}" type="presParOf" srcId="{239D2D07-86A1-4F96-A453-717A75F8A575}" destId="{73E3D07F-B8C0-4A03-93E6-1EA98EFE122E}" srcOrd="3" destOrd="0" presId="urn:microsoft.com/office/officeart/2005/8/layout/orgChart1"/>
    <dgm:cxn modelId="{39F3F974-6199-4FC5-B8C5-DA0E7E01A271}" type="presParOf" srcId="{73E3D07F-B8C0-4A03-93E6-1EA98EFE122E}" destId="{08280980-13C8-42BA-B2A1-04B000B7C56D}" srcOrd="0" destOrd="0" presId="urn:microsoft.com/office/officeart/2005/8/layout/orgChart1"/>
    <dgm:cxn modelId="{C5DAA30C-BFDB-4F9E-8A2C-29FB003183CD}" type="presParOf" srcId="{08280980-13C8-42BA-B2A1-04B000B7C56D}" destId="{5F72195A-A8E9-496A-9462-4757260D6BB1}" srcOrd="0" destOrd="0" presId="urn:microsoft.com/office/officeart/2005/8/layout/orgChart1"/>
    <dgm:cxn modelId="{06EF71EF-EC13-4AD2-868C-E139B224C216}" type="presParOf" srcId="{08280980-13C8-42BA-B2A1-04B000B7C56D}" destId="{FB48247A-ED08-40F6-8842-FD0BC3083872}" srcOrd="1" destOrd="0" presId="urn:microsoft.com/office/officeart/2005/8/layout/orgChart1"/>
    <dgm:cxn modelId="{299F62C1-5C55-4005-B849-0AAA82CEFBD4}" type="presParOf" srcId="{73E3D07F-B8C0-4A03-93E6-1EA98EFE122E}" destId="{7137F366-C3E8-4D21-9757-317F7674F689}" srcOrd="1" destOrd="0" presId="urn:microsoft.com/office/officeart/2005/8/layout/orgChart1"/>
    <dgm:cxn modelId="{826C3D4D-2371-4681-B3CA-82CF85C9A276}" type="presParOf" srcId="{73E3D07F-B8C0-4A03-93E6-1EA98EFE122E}" destId="{64A9E65D-1F4C-4D4B-B2D1-C1805FB2E788}" srcOrd="2" destOrd="0" presId="urn:microsoft.com/office/officeart/2005/8/layout/orgChart1"/>
    <dgm:cxn modelId="{28EE6C7F-9BE1-4ECA-8DEA-E971C35EA648}" type="presParOf" srcId="{491FC901-61B9-4597-8CF7-76BF5696E012}" destId="{40CD767C-8482-4D9A-A506-D08EBB6E91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4E9B56-975D-403F-9F44-85B231962602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BE4D90-8560-4D23-9C02-F15C3EA377AE}">
      <dgm:prSet/>
      <dgm:spPr/>
      <dgm:t>
        <a:bodyPr/>
        <a:lstStyle/>
        <a:p>
          <a:r>
            <a:rPr lang="en-US"/>
            <a:t>Android Beacon Library</a:t>
          </a:r>
        </a:p>
      </dgm:t>
    </dgm:pt>
    <dgm:pt modelId="{08D3301F-F0D2-4F22-8737-FC7C5F799FC4}" type="parTrans" cxnId="{DB9EC87D-61B3-4746-9B5F-E943BDB74BC8}">
      <dgm:prSet/>
      <dgm:spPr/>
      <dgm:t>
        <a:bodyPr/>
        <a:lstStyle/>
        <a:p>
          <a:endParaRPr lang="en-US"/>
        </a:p>
      </dgm:t>
    </dgm:pt>
    <dgm:pt modelId="{477A8E18-E269-4AE5-94E3-C44EB31737F8}" type="sibTrans" cxnId="{DB9EC87D-61B3-4746-9B5F-E943BDB74BC8}">
      <dgm:prSet/>
      <dgm:spPr/>
      <dgm:t>
        <a:bodyPr/>
        <a:lstStyle/>
        <a:p>
          <a:endParaRPr lang="en-US"/>
        </a:p>
      </dgm:t>
    </dgm:pt>
    <dgm:pt modelId="{F468B55E-D340-46C5-A7C3-80E05BD67594}">
      <dgm:prSet/>
      <dgm:spPr/>
      <dgm:t>
        <a:bodyPr/>
        <a:lstStyle/>
        <a:p>
          <a:r>
            <a:rPr lang="en-US"/>
            <a:t>Kalman Filtering</a:t>
          </a:r>
        </a:p>
      </dgm:t>
    </dgm:pt>
    <dgm:pt modelId="{EC553B13-8E55-4DCB-AAE7-7177B98D5489}" type="parTrans" cxnId="{ED6A79D3-6935-4439-997F-1E893D6EE89B}">
      <dgm:prSet/>
      <dgm:spPr/>
      <dgm:t>
        <a:bodyPr/>
        <a:lstStyle/>
        <a:p>
          <a:endParaRPr lang="en-US"/>
        </a:p>
      </dgm:t>
    </dgm:pt>
    <dgm:pt modelId="{C2055497-630E-4F21-9E2F-3F3B9DB8683E}" type="sibTrans" cxnId="{ED6A79D3-6935-4439-997F-1E893D6EE89B}">
      <dgm:prSet/>
      <dgm:spPr/>
      <dgm:t>
        <a:bodyPr/>
        <a:lstStyle/>
        <a:p>
          <a:endParaRPr lang="en-US"/>
        </a:p>
      </dgm:t>
    </dgm:pt>
    <dgm:pt modelId="{023C2883-1AC8-48FE-8285-D6F6CF11B06A}" type="pres">
      <dgm:prSet presAssocID="{B04E9B56-975D-403F-9F44-85B231962602}" presName="cycle" presStyleCnt="0">
        <dgm:presLayoutVars>
          <dgm:dir/>
          <dgm:resizeHandles val="exact"/>
        </dgm:presLayoutVars>
      </dgm:prSet>
      <dgm:spPr/>
    </dgm:pt>
    <dgm:pt modelId="{A777162C-663F-4FCE-B596-54C2EEB9C986}" type="pres">
      <dgm:prSet presAssocID="{4ABE4D90-8560-4D23-9C02-F15C3EA377AE}" presName="arrow" presStyleLbl="node1" presStyleIdx="0" presStyleCnt="2">
        <dgm:presLayoutVars>
          <dgm:bulletEnabled val="1"/>
        </dgm:presLayoutVars>
      </dgm:prSet>
      <dgm:spPr/>
    </dgm:pt>
    <dgm:pt modelId="{EC491079-B2A3-4BA3-B1DF-A09647068153}" type="pres">
      <dgm:prSet presAssocID="{F468B55E-D340-46C5-A7C3-80E05BD67594}" presName="arrow" presStyleLbl="node1" presStyleIdx="1" presStyleCnt="2">
        <dgm:presLayoutVars>
          <dgm:bulletEnabled val="1"/>
        </dgm:presLayoutVars>
      </dgm:prSet>
      <dgm:spPr/>
    </dgm:pt>
  </dgm:ptLst>
  <dgm:cxnLst>
    <dgm:cxn modelId="{DB9EC87D-61B3-4746-9B5F-E943BDB74BC8}" srcId="{B04E9B56-975D-403F-9F44-85B231962602}" destId="{4ABE4D90-8560-4D23-9C02-F15C3EA377AE}" srcOrd="0" destOrd="0" parTransId="{08D3301F-F0D2-4F22-8737-FC7C5F799FC4}" sibTransId="{477A8E18-E269-4AE5-94E3-C44EB31737F8}"/>
    <dgm:cxn modelId="{E314D088-079A-4A87-8114-76EF8585D9AA}" type="presOf" srcId="{B04E9B56-975D-403F-9F44-85B231962602}" destId="{023C2883-1AC8-48FE-8285-D6F6CF11B06A}" srcOrd="0" destOrd="0" presId="urn:microsoft.com/office/officeart/2005/8/layout/arrow1"/>
    <dgm:cxn modelId="{FA774BC9-036E-45B2-9DFD-D8DDD1A2B726}" type="presOf" srcId="{F468B55E-D340-46C5-A7C3-80E05BD67594}" destId="{EC491079-B2A3-4BA3-B1DF-A09647068153}" srcOrd="0" destOrd="0" presId="urn:microsoft.com/office/officeart/2005/8/layout/arrow1"/>
    <dgm:cxn modelId="{CE74F0CF-43C8-4F9D-8AA8-9D45026015A0}" type="presOf" srcId="{4ABE4D90-8560-4D23-9C02-F15C3EA377AE}" destId="{A777162C-663F-4FCE-B596-54C2EEB9C986}" srcOrd="0" destOrd="0" presId="urn:microsoft.com/office/officeart/2005/8/layout/arrow1"/>
    <dgm:cxn modelId="{ED6A79D3-6935-4439-997F-1E893D6EE89B}" srcId="{B04E9B56-975D-403F-9F44-85B231962602}" destId="{F468B55E-D340-46C5-A7C3-80E05BD67594}" srcOrd="1" destOrd="0" parTransId="{EC553B13-8E55-4DCB-AAE7-7177B98D5489}" sibTransId="{C2055497-630E-4F21-9E2F-3F3B9DB8683E}"/>
    <dgm:cxn modelId="{E818D5B0-7F3C-4B2F-85D1-C911DB840CE5}" type="presParOf" srcId="{023C2883-1AC8-48FE-8285-D6F6CF11B06A}" destId="{A777162C-663F-4FCE-B596-54C2EEB9C986}" srcOrd="0" destOrd="0" presId="urn:microsoft.com/office/officeart/2005/8/layout/arrow1"/>
    <dgm:cxn modelId="{6B0E03D1-0D2C-46F6-8D85-E064848872D4}" type="presParOf" srcId="{023C2883-1AC8-48FE-8285-D6F6CF11B06A}" destId="{EC491079-B2A3-4BA3-B1DF-A0964706815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AC1810-E4F4-48EA-B1E8-FB86C00A8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F9A826-449B-461D-BA43-C9A186E62AAF}">
      <dgm:prSet/>
      <dgm:spPr/>
      <dgm:t>
        <a:bodyPr/>
        <a:lstStyle/>
        <a:p>
          <a:r>
            <a:rPr lang="en-US"/>
            <a:t>Accuracy:</a:t>
          </a:r>
        </a:p>
      </dgm:t>
    </dgm:pt>
    <dgm:pt modelId="{DB9A7B69-82BD-4094-90BB-532383C1B324}" type="parTrans" cxnId="{2E441078-44AB-4567-94CD-9DD806C5FE6C}">
      <dgm:prSet/>
      <dgm:spPr/>
      <dgm:t>
        <a:bodyPr/>
        <a:lstStyle/>
        <a:p>
          <a:endParaRPr lang="en-US"/>
        </a:p>
      </dgm:t>
    </dgm:pt>
    <dgm:pt modelId="{D8238FF3-8739-4D23-9574-6C62BD859386}" type="sibTrans" cxnId="{2E441078-44AB-4567-94CD-9DD806C5FE6C}">
      <dgm:prSet/>
      <dgm:spPr/>
      <dgm:t>
        <a:bodyPr/>
        <a:lstStyle/>
        <a:p>
          <a:endParaRPr lang="en-US"/>
        </a:p>
      </dgm:t>
    </dgm:pt>
    <dgm:pt modelId="{CA4D0C1B-28B4-4A29-888A-FF97ED739576}">
      <dgm:prSet/>
      <dgm:spPr/>
      <dgm:t>
        <a:bodyPr/>
        <a:lstStyle/>
        <a:p>
          <a:r>
            <a:rPr lang="en-US"/>
            <a:t>Avg: +/- 0.327</a:t>
          </a:r>
        </a:p>
      </dgm:t>
    </dgm:pt>
    <dgm:pt modelId="{FAAEFC81-AFEC-45CE-A112-6A64F1D1C194}" type="parTrans" cxnId="{C0ADFC78-DF01-4843-A395-E39D91CB568A}">
      <dgm:prSet/>
      <dgm:spPr/>
      <dgm:t>
        <a:bodyPr/>
        <a:lstStyle/>
        <a:p>
          <a:endParaRPr lang="en-US"/>
        </a:p>
      </dgm:t>
    </dgm:pt>
    <dgm:pt modelId="{30239902-6043-47EE-8135-F70779C3DB63}" type="sibTrans" cxnId="{C0ADFC78-DF01-4843-A395-E39D91CB568A}">
      <dgm:prSet/>
      <dgm:spPr/>
      <dgm:t>
        <a:bodyPr/>
        <a:lstStyle/>
        <a:p>
          <a:endParaRPr lang="en-US"/>
        </a:p>
      </dgm:t>
    </dgm:pt>
    <dgm:pt modelId="{D16D2E1B-0839-4C89-8C4D-CD8B57FCCF47}">
      <dgm:prSet/>
      <dgm:spPr/>
      <dgm:t>
        <a:bodyPr/>
        <a:lstStyle/>
        <a:p>
          <a:r>
            <a:rPr lang="en-US"/>
            <a:t>Min: +/- 0.004 m</a:t>
          </a:r>
        </a:p>
      </dgm:t>
    </dgm:pt>
    <dgm:pt modelId="{6D12F7A5-16F0-4BD5-9E97-0AC6CA0019E8}" type="parTrans" cxnId="{F5203D29-B8DA-4788-B96A-0890C463CE88}">
      <dgm:prSet/>
      <dgm:spPr/>
      <dgm:t>
        <a:bodyPr/>
        <a:lstStyle/>
        <a:p>
          <a:endParaRPr lang="en-US"/>
        </a:p>
      </dgm:t>
    </dgm:pt>
    <dgm:pt modelId="{1BD892DA-CE43-4624-8177-54E98B491849}" type="sibTrans" cxnId="{F5203D29-B8DA-4788-B96A-0890C463CE88}">
      <dgm:prSet/>
      <dgm:spPr/>
      <dgm:t>
        <a:bodyPr/>
        <a:lstStyle/>
        <a:p>
          <a:endParaRPr lang="en-US"/>
        </a:p>
      </dgm:t>
    </dgm:pt>
    <dgm:pt modelId="{163C25A0-0E0B-4A3C-A63B-0784B7840D46}">
      <dgm:prSet/>
      <dgm:spPr/>
      <dgm:t>
        <a:bodyPr/>
        <a:lstStyle/>
        <a:p>
          <a:r>
            <a:rPr lang="en-US"/>
            <a:t>Max: +/- 0.785 m</a:t>
          </a:r>
        </a:p>
      </dgm:t>
    </dgm:pt>
    <dgm:pt modelId="{14BCE2FB-FB07-4AB6-8EE6-6A8EFB01A5BF}" type="parTrans" cxnId="{D8960237-6AB1-436E-A9CB-84205B2701B9}">
      <dgm:prSet/>
      <dgm:spPr/>
      <dgm:t>
        <a:bodyPr/>
        <a:lstStyle/>
        <a:p>
          <a:endParaRPr lang="en-US"/>
        </a:p>
      </dgm:t>
    </dgm:pt>
    <dgm:pt modelId="{FF38D482-E578-4446-9783-B6794DAFD84D}" type="sibTrans" cxnId="{D8960237-6AB1-436E-A9CB-84205B2701B9}">
      <dgm:prSet/>
      <dgm:spPr/>
      <dgm:t>
        <a:bodyPr/>
        <a:lstStyle/>
        <a:p>
          <a:endParaRPr lang="en-US"/>
        </a:p>
      </dgm:t>
    </dgm:pt>
    <dgm:pt modelId="{33F65BE2-C3D1-48F4-AD70-DF2A163F9DB1}">
      <dgm:prSet/>
      <dgm:spPr/>
      <dgm:t>
        <a:bodyPr/>
        <a:lstStyle/>
        <a:p>
          <a:r>
            <a:rPr lang="en-US"/>
            <a:t>Precision: </a:t>
          </a:r>
        </a:p>
      </dgm:t>
    </dgm:pt>
    <dgm:pt modelId="{D58ACFD2-FB99-47A8-ABBD-E90AF5196374}" type="parTrans" cxnId="{B6B0566F-9680-40CD-84AB-808663EF6A5B}">
      <dgm:prSet/>
      <dgm:spPr/>
      <dgm:t>
        <a:bodyPr/>
        <a:lstStyle/>
        <a:p>
          <a:endParaRPr lang="en-US"/>
        </a:p>
      </dgm:t>
    </dgm:pt>
    <dgm:pt modelId="{E2E57BA3-9CD7-44EE-81C3-823316096777}" type="sibTrans" cxnId="{B6B0566F-9680-40CD-84AB-808663EF6A5B}">
      <dgm:prSet/>
      <dgm:spPr/>
      <dgm:t>
        <a:bodyPr/>
        <a:lstStyle/>
        <a:p>
          <a:endParaRPr lang="en-US"/>
        </a:p>
      </dgm:t>
    </dgm:pt>
    <dgm:pt modelId="{15C0FAA2-F8E9-4495-BD01-C519AF931EEF}">
      <dgm:prSet/>
      <dgm:spPr/>
      <dgm:t>
        <a:bodyPr/>
        <a:lstStyle/>
        <a:p>
          <a:r>
            <a:rPr lang="en-US"/>
            <a:t>To 14 orders of significance</a:t>
          </a:r>
        </a:p>
      </dgm:t>
    </dgm:pt>
    <dgm:pt modelId="{27DAAE73-9D4F-47E7-BF62-C47F93FF8C90}" type="parTrans" cxnId="{A2B1E03D-59AF-4ED4-B2B4-4EBDC15DB43C}">
      <dgm:prSet/>
      <dgm:spPr/>
      <dgm:t>
        <a:bodyPr/>
        <a:lstStyle/>
        <a:p>
          <a:endParaRPr lang="en-US"/>
        </a:p>
      </dgm:t>
    </dgm:pt>
    <dgm:pt modelId="{1A4A104D-5FA7-4ABF-B5A1-5E9EA4ED8C8A}" type="sibTrans" cxnId="{A2B1E03D-59AF-4ED4-B2B4-4EBDC15DB43C}">
      <dgm:prSet/>
      <dgm:spPr/>
      <dgm:t>
        <a:bodyPr/>
        <a:lstStyle/>
        <a:p>
          <a:endParaRPr lang="en-US"/>
        </a:p>
      </dgm:t>
    </dgm:pt>
    <dgm:pt modelId="{D3A7262E-EE83-44C3-9BC9-8EE556C732E7}" type="pres">
      <dgm:prSet presAssocID="{ADAC1810-E4F4-48EA-B1E8-FB86C00A8C91}" presName="linear" presStyleCnt="0">
        <dgm:presLayoutVars>
          <dgm:animLvl val="lvl"/>
          <dgm:resizeHandles val="exact"/>
        </dgm:presLayoutVars>
      </dgm:prSet>
      <dgm:spPr/>
    </dgm:pt>
    <dgm:pt modelId="{0E7F6529-E4EE-4D9A-9DCB-E2992186287E}" type="pres">
      <dgm:prSet presAssocID="{58F9A826-449B-461D-BA43-C9A186E62A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09E99A-9EA8-4461-9E3A-90A02A3F86B7}" type="pres">
      <dgm:prSet presAssocID="{58F9A826-449B-461D-BA43-C9A186E62AAF}" presName="childText" presStyleLbl="revTx" presStyleIdx="0" presStyleCnt="2">
        <dgm:presLayoutVars>
          <dgm:bulletEnabled val="1"/>
        </dgm:presLayoutVars>
      </dgm:prSet>
      <dgm:spPr/>
    </dgm:pt>
    <dgm:pt modelId="{3E8D4CDF-35A5-4368-B657-52070E73DB87}" type="pres">
      <dgm:prSet presAssocID="{33F65BE2-C3D1-48F4-AD70-DF2A163F9D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609B37-C8C1-49FA-B9C3-AF83B3CAE9E2}" type="pres">
      <dgm:prSet presAssocID="{33F65BE2-C3D1-48F4-AD70-DF2A163F9DB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ED141E-AB47-4DFF-A9DC-8AAAD9BA1F9E}" type="presOf" srcId="{15C0FAA2-F8E9-4495-BD01-C519AF931EEF}" destId="{E6609B37-C8C1-49FA-B9C3-AF83B3CAE9E2}" srcOrd="0" destOrd="0" presId="urn:microsoft.com/office/officeart/2005/8/layout/vList2"/>
    <dgm:cxn modelId="{F5203D29-B8DA-4788-B96A-0890C463CE88}" srcId="{58F9A826-449B-461D-BA43-C9A186E62AAF}" destId="{D16D2E1B-0839-4C89-8C4D-CD8B57FCCF47}" srcOrd="1" destOrd="0" parTransId="{6D12F7A5-16F0-4BD5-9E97-0AC6CA0019E8}" sibTransId="{1BD892DA-CE43-4624-8177-54E98B491849}"/>
    <dgm:cxn modelId="{D8960237-6AB1-436E-A9CB-84205B2701B9}" srcId="{58F9A826-449B-461D-BA43-C9A186E62AAF}" destId="{163C25A0-0E0B-4A3C-A63B-0784B7840D46}" srcOrd="2" destOrd="0" parTransId="{14BCE2FB-FB07-4AB6-8EE6-6A8EFB01A5BF}" sibTransId="{FF38D482-E578-4446-9783-B6794DAFD84D}"/>
    <dgm:cxn modelId="{A2B1E03D-59AF-4ED4-B2B4-4EBDC15DB43C}" srcId="{33F65BE2-C3D1-48F4-AD70-DF2A163F9DB1}" destId="{15C0FAA2-F8E9-4495-BD01-C519AF931EEF}" srcOrd="0" destOrd="0" parTransId="{27DAAE73-9D4F-47E7-BF62-C47F93FF8C90}" sibTransId="{1A4A104D-5FA7-4ABF-B5A1-5E9EA4ED8C8A}"/>
    <dgm:cxn modelId="{3FB01040-F483-4E40-8576-B24761D2DD95}" type="presOf" srcId="{58F9A826-449B-461D-BA43-C9A186E62AAF}" destId="{0E7F6529-E4EE-4D9A-9DCB-E2992186287E}" srcOrd="0" destOrd="0" presId="urn:microsoft.com/office/officeart/2005/8/layout/vList2"/>
    <dgm:cxn modelId="{B6B0566F-9680-40CD-84AB-808663EF6A5B}" srcId="{ADAC1810-E4F4-48EA-B1E8-FB86C00A8C91}" destId="{33F65BE2-C3D1-48F4-AD70-DF2A163F9DB1}" srcOrd="1" destOrd="0" parTransId="{D58ACFD2-FB99-47A8-ABBD-E90AF5196374}" sibTransId="{E2E57BA3-9CD7-44EE-81C3-823316096777}"/>
    <dgm:cxn modelId="{2E441078-44AB-4567-94CD-9DD806C5FE6C}" srcId="{ADAC1810-E4F4-48EA-B1E8-FB86C00A8C91}" destId="{58F9A826-449B-461D-BA43-C9A186E62AAF}" srcOrd="0" destOrd="0" parTransId="{DB9A7B69-82BD-4094-90BB-532383C1B324}" sibTransId="{D8238FF3-8739-4D23-9574-6C62BD859386}"/>
    <dgm:cxn modelId="{C0ADFC78-DF01-4843-A395-E39D91CB568A}" srcId="{58F9A826-449B-461D-BA43-C9A186E62AAF}" destId="{CA4D0C1B-28B4-4A29-888A-FF97ED739576}" srcOrd="0" destOrd="0" parTransId="{FAAEFC81-AFEC-45CE-A112-6A64F1D1C194}" sibTransId="{30239902-6043-47EE-8135-F70779C3DB63}"/>
    <dgm:cxn modelId="{BAABF2A2-B86D-4A40-8328-5930F2D4B3E1}" type="presOf" srcId="{ADAC1810-E4F4-48EA-B1E8-FB86C00A8C91}" destId="{D3A7262E-EE83-44C3-9BC9-8EE556C732E7}" srcOrd="0" destOrd="0" presId="urn:microsoft.com/office/officeart/2005/8/layout/vList2"/>
    <dgm:cxn modelId="{718CF0B5-9723-4BA6-B408-876D126AB158}" type="presOf" srcId="{33F65BE2-C3D1-48F4-AD70-DF2A163F9DB1}" destId="{3E8D4CDF-35A5-4368-B657-52070E73DB87}" srcOrd="0" destOrd="0" presId="urn:microsoft.com/office/officeart/2005/8/layout/vList2"/>
    <dgm:cxn modelId="{CAFB46BC-7DB7-4B04-8ECC-6F2B4B39F491}" type="presOf" srcId="{CA4D0C1B-28B4-4A29-888A-FF97ED739576}" destId="{E009E99A-9EA8-4461-9E3A-90A02A3F86B7}" srcOrd="0" destOrd="0" presId="urn:microsoft.com/office/officeart/2005/8/layout/vList2"/>
    <dgm:cxn modelId="{21478ECB-AA73-4083-9F68-CAED583FEABB}" type="presOf" srcId="{D16D2E1B-0839-4C89-8C4D-CD8B57FCCF47}" destId="{E009E99A-9EA8-4461-9E3A-90A02A3F86B7}" srcOrd="0" destOrd="1" presId="urn:microsoft.com/office/officeart/2005/8/layout/vList2"/>
    <dgm:cxn modelId="{34D9D5EA-FFA5-4043-8AC8-0D253561B8A4}" type="presOf" srcId="{163C25A0-0E0B-4A3C-A63B-0784B7840D46}" destId="{E009E99A-9EA8-4461-9E3A-90A02A3F86B7}" srcOrd="0" destOrd="2" presId="urn:microsoft.com/office/officeart/2005/8/layout/vList2"/>
    <dgm:cxn modelId="{7F6A8359-A089-46E7-9C71-FF6560206F0C}" type="presParOf" srcId="{D3A7262E-EE83-44C3-9BC9-8EE556C732E7}" destId="{0E7F6529-E4EE-4D9A-9DCB-E2992186287E}" srcOrd="0" destOrd="0" presId="urn:microsoft.com/office/officeart/2005/8/layout/vList2"/>
    <dgm:cxn modelId="{A1FF0501-6B19-4897-82B7-FE32808C8CE2}" type="presParOf" srcId="{D3A7262E-EE83-44C3-9BC9-8EE556C732E7}" destId="{E009E99A-9EA8-4461-9E3A-90A02A3F86B7}" srcOrd="1" destOrd="0" presId="urn:microsoft.com/office/officeart/2005/8/layout/vList2"/>
    <dgm:cxn modelId="{2E406613-0D7A-4337-9295-A270E3DEDA25}" type="presParOf" srcId="{D3A7262E-EE83-44C3-9BC9-8EE556C732E7}" destId="{3E8D4CDF-35A5-4368-B657-52070E73DB87}" srcOrd="2" destOrd="0" presId="urn:microsoft.com/office/officeart/2005/8/layout/vList2"/>
    <dgm:cxn modelId="{322569FB-F45C-4D85-BD06-9A575872B521}" type="presParOf" srcId="{D3A7262E-EE83-44C3-9BC9-8EE556C732E7}" destId="{E6609B37-C8C1-49FA-B9C3-AF83B3CAE9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ED08E-24C7-4112-9B2E-48C93740A92F}">
      <dsp:nvSpPr>
        <dsp:cNvPr id="0" name=""/>
        <dsp:cNvSpPr/>
      </dsp:nvSpPr>
      <dsp:spPr>
        <a:xfrm>
          <a:off x="0" y="2864"/>
          <a:ext cx="6245506" cy="983384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Agenda</a:t>
          </a:r>
        </a:p>
      </dsp:txBody>
      <dsp:txXfrm>
        <a:off x="48005" y="50869"/>
        <a:ext cx="6149496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D69FE-D3E4-40B8-B7F3-419C8542695B}">
      <dsp:nvSpPr>
        <dsp:cNvPr id="0" name=""/>
        <dsp:cNvSpPr/>
      </dsp:nvSpPr>
      <dsp:spPr>
        <a:xfrm>
          <a:off x="0" y="31802"/>
          <a:ext cx="624550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</a:t>
          </a:r>
        </a:p>
      </dsp:txBody>
      <dsp:txXfrm>
        <a:off x="29271" y="61073"/>
        <a:ext cx="6186964" cy="541083"/>
      </dsp:txXfrm>
    </dsp:sp>
    <dsp:sp modelId="{7ED33990-1AD6-4202-BE00-6064A6D062C8}">
      <dsp:nvSpPr>
        <dsp:cNvPr id="0" name=""/>
        <dsp:cNvSpPr/>
      </dsp:nvSpPr>
      <dsp:spPr>
        <a:xfrm>
          <a:off x="0" y="703427"/>
          <a:ext cx="624550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Component Breakdown</a:t>
          </a:r>
        </a:p>
      </dsp:txBody>
      <dsp:txXfrm>
        <a:off x="29271" y="732698"/>
        <a:ext cx="6186964" cy="541083"/>
      </dsp:txXfrm>
    </dsp:sp>
    <dsp:sp modelId="{F547600A-F265-4634-A8DC-F1DF474D492D}">
      <dsp:nvSpPr>
        <dsp:cNvPr id="0" name=""/>
        <dsp:cNvSpPr/>
      </dsp:nvSpPr>
      <dsp:spPr>
        <a:xfrm>
          <a:off x="0" y="1303052"/>
          <a:ext cx="6245506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Beacon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LinkIt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App</a:t>
          </a:r>
        </a:p>
      </dsp:txBody>
      <dsp:txXfrm>
        <a:off x="0" y="1303052"/>
        <a:ext cx="6245506" cy="1371375"/>
      </dsp:txXfrm>
    </dsp:sp>
    <dsp:sp modelId="{E3451198-A72B-46A5-8BF0-2342E1CBDD53}">
      <dsp:nvSpPr>
        <dsp:cNvPr id="0" name=""/>
        <dsp:cNvSpPr/>
      </dsp:nvSpPr>
      <dsp:spPr>
        <a:xfrm>
          <a:off x="0" y="2674427"/>
          <a:ext cx="624550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and Precision Summary</a:t>
          </a:r>
        </a:p>
      </dsp:txBody>
      <dsp:txXfrm>
        <a:off x="29271" y="2703698"/>
        <a:ext cx="6186964" cy="541083"/>
      </dsp:txXfrm>
    </dsp:sp>
    <dsp:sp modelId="{93FE6A0F-A695-4010-9210-7A723CB2C960}">
      <dsp:nvSpPr>
        <dsp:cNvPr id="0" name=""/>
        <dsp:cNvSpPr/>
      </dsp:nvSpPr>
      <dsp:spPr>
        <a:xfrm>
          <a:off x="0" y="3346052"/>
          <a:ext cx="624550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Conclusions</a:t>
          </a:r>
        </a:p>
      </dsp:txBody>
      <dsp:txXfrm>
        <a:off x="29271" y="3375323"/>
        <a:ext cx="6186964" cy="541083"/>
      </dsp:txXfrm>
    </dsp:sp>
    <dsp:sp modelId="{5D22CD5F-F1C9-4376-BB07-A59BB6462805}">
      <dsp:nvSpPr>
        <dsp:cNvPr id="0" name=""/>
        <dsp:cNvSpPr/>
      </dsp:nvSpPr>
      <dsp:spPr>
        <a:xfrm>
          <a:off x="0" y="4017677"/>
          <a:ext cx="624550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References</a:t>
          </a:r>
        </a:p>
      </dsp:txBody>
      <dsp:txXfrm>
        <a:off x="29271" y="4046948"/>
        <a:ext cx="6186964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D9008-A451-4E11-AC82-A14079329096}">
      <dsp:nvSpPr>
        <dsp:cNvPr id="0" name=""/>
        <dsp:cNvSpPr/>
      </dsp:nvSpPr>
      <dsp:spPr>
        <a:xfrm>
          <a:off x="2827976" y="1272869"/>
          <a:ext cx="1555501" cy="11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37"/>
              </a:lnTo>
              <a:lnTo>
                <a:pt x="1555501" y="887137"/>
              </a:lnTo>
              <a:lnTo>
                <a:pt x="1555501" y="1154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5BCB7-D945-4186-8562-608A68C1525D}">
      <dsp:nvSpPr>
        <dsp:cNvPr id="0" name=""/>
        <dsp:cNvSpPr/>
      </dsp:nvSpPr>
      <dsp:spPr>
        <a:xfrm>
          <a:off x="1272869" y="1272869"/>
          <a:ext cx="1555106" cy="1151932"/>
        </a:xfrm>
        <a:custGeom>
          <a:avLst/>
          <a:gdLst/>
          <a:ahLst/>
          <a:cxnLst/>
          <a:rect l="0" t="0" r="0" b="0"/>
          <a:pathLst>
            <a:path>
              <a:moveTo>
                <a:pt x="1555106" y="0"/>
              </a:moveTo>
              <a:lnTo>
                <a:pt x="1555106" y="884629"/>
              </a:lnTo>
              <a:lnTo>
                <a:pt x="0" y="884629"/>
              </a:lnTo>
              <a:lnTo>
                <a:pt x="0" y="1151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AB62-AD2B-4C35-A879-169D04D0B202}">
      <dsp:nvSpPr>
        <dsp:cNvPr id="0" name=""/>
        <dsp:cNvSpPr/>
      </dsp:nvSpPr>
      <dsp:spPr>
        <a:xfrm>
          <a:off x="330745" y="0"/>
          <a:ext cx="4994461" cy="127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Low Precision</a:t>
          </a:r>
        </a:p>
      </dsp:txBody>
      <dsp:txXfrm>
        <a:off x="330745" y="0"/>
        <a:ext cx="4994461" cy="1272869"/>
      </dsp:txXfrm>
    </dsp:sp>
    <dsp:sp modelId="{8D9E097C-4E8D-444B-BA18-517E80169EA0}">
      <dsp:nvSpPr>
        <dsp:cNvPr id="0" name=""/>
        <dsp:cNvSpPr/>
      </dsp:nvSpPr>
      <dsp:spPr>
        <a:xfrm>
          <a:off x="0" y="2424802"/>
          <a:ext cx="2545739" cy="2372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Seekcy</a:t>
          </a:r>
          <a:r>
            <a:rPr lang="en-US" sz="3500" kern="1200" dirty="0"/>
            <a:t>: Avg. Std. Dev. </a:t>
          </a:r>
          <a:r>
            <a:rPr lang="en-US" sz="7200" kern="1200" dirty="0"/>
            <a:t>2.39</a:t>
          </a:r>
        </a:p>
      </dsp:txBody>
      <dsp:txXfrm>
        <a:off x="0" y="2424802"/>
        <a:ext cx="2545739" cy="2372896"/>
      </dsp:txXfrm>
    </dsp:sp>
    <dsp:sp modelId="{5F72195A-A8E9-496A-9462-4757260D6BB1}">
      <dsp:nvSpPr>
        <dsp:cNvPr id="0" name=""/>
        <dsp:cNvSpPr/>
      </dsp:nvSpPr>
      <dsp:spPr>
        <a:xfrm>
          <a:off x="3084476" y="2427310"/>
          <a:ext cx="2598003" cy="2380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HM-10: </a:t>
          </a:r>
          <a:r>
            <a:rPr lang="en-US" sz="3500" kern="1200" dirty="0" err="1"/>
            <a:t>Avg</a:t>
          </a:r>
          <a:r>
            <a:rPr lang="en-US" sz="3500" kern="1200" dirty="0"/>
            <a:t> Std. Dev. </a:t>
          </a:r>
          <a:r>
            <a:rPr lang="en-US" sz="7200" kern="1200" dirty="0"/>
            <a:t>3.78</a:t>
          </a:r>
          <a:endParaRPr lang="en-US" sz="3500" kern="1200" dirty="0"/>
        </a:p>
      </dsp:txBody>
      <dsp:txXfrm>
        <a:off x="3084476" y="2427310"/>
        <a:ext cx="2598003" cy="2380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162C-663F-4FCE-B596-54C2EEB9C986}">
      <dsp:nvSpPr>
        <dsp:cNvPr id="0" name=""/>
        <dsp:cNvSpPr/>
      </dsp:nvSpPr>
      <dsp:spPr>
        <a:xfrm rot="16200000">
          <a:off x="189" y="1131787"/>
          <a:ext cx="2171100" cy="21711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Android Beacon Library</a:t>
          </a:r>
        </a:p>
      </dsp:txBody>
      <dsp:txXfrm rot="5400000">
        <a:off x="380133" y="1674562"/>
        <a:ext cx="1791157" cy="1085550"/>
      </dsp:txXfrm>
    </dsp:sp>
    <dsp:sp modelId="{EC491079-B2A3-4BA3-B1DF-A09647068153}">
      <dsp:nvSpPr>
        <dsp:cNvPr id="0" name=""/>
        <dsp:cNvSpPr/>
      </dsp:nvSpPr>
      <dsp:spPr>
        <a:xfrm rot="5400000">
          <a:off x="2389134" y="1131787"/>
          <a:ext cx="2171100" cy="21711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Kalman Filtering</a:t>
          </a:r>
        </a:p>
      </dsp:txBody>
      <dsp:txXfrm rot="-5400000">
        <a:off x="2389135" y="1674562"/>
        <a:ext cx="1791157" cy="1085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F6529-E4EE-4D9A-9DCB-E2992186287E}">
      <dsp:nvSpPr>
        <dsp:cNvPr id="0" name=""/>
        <dsp:cNvSpPr/>
      </dsp:nvSpPr>
      <dsp:spPr>
        <a:xfrm>
          <a:off x="0" y="163698"/>
          <a:ext cx="5436631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Accuracy:</a:t>
          </a:r>
        </a:p>
      </dsp:txBody>
      <dsp:txXfrm>
        <a:off x="49176" y="212874"/>
        <a:ext cx="5338279" cy="909018"/>
      </dsp:txXfrm>
    </dsp:sp>
    <dsp:sp modelId="{E009E99A-9EA8-4461-9E3A-90A02A3F86B7}">
      <dsp:nvSpPr>
        <dsp:cNvPr id="0" name=""/>
        <dsp:cNvSpPr/>
      </dsp:nvSpPr>
      <dsp:spPr>
        <a:xfrm>
          <a:off x="0" y="1171068"/>
          <a:ext cx="5436631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Avg: +/- 0.327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Min: +/- 0.004 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Max: +/- 0.785 m</a:t>
          </a:r>
        </a:p>
      </dsp:txBody>
      <dsp:txXfrm>
        <a:off x="0" y="1171068"/>
        <a:ext cx="5436631" cy="1695330"/>
      </dsp:txXfrm>
    </dsp:sp>
    <dsp:sp modelId="{3E8D4CDF-35A5-4368-B657-52070E73DB87}">
      <dsp:nvSpPr>
        <dsp:cNvPr id="0" name=""/>
        <dsp:cNvSpPr/>
      </dsp:nvSpPr>
      <dsp:spPr>
        <a:xfrm>
          <a:off x="0" y="2866398"/>
          <a:ext cx="5436631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Precision: </a:t>
          </a:r>
        </a:p>
      </dsp:txBody>
      <dsp:txXfrm>
        <a:off x="49176" y="2915574"/>
        <a:ext cx="5338279" cy="909018"/>
      </dsp:txXfrm>
    </dsp:sp>
    <dsp:sp modelId="{E6609B37-C8C1-49FA-B9C3-AF83B3CAE9E2}">
      <dsp:nvSpPr>
        <dsp:cNvPr id="0" name=""/>
        <dsp:cNvSpPr/>
      </dsp:nvSpPr>
      <dsp:spPr>
        <a:xfrm>
          <a:off x="0" y="3873768"/>
          <a:ext cx="5436631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3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To 14 orders of significance</a:t>
          </a:r>
        </a:p>
      </dsp:txBody>
      <dsp:txXfrm>
        <a:off x="0" y="3873768"/>
        <a:ext cx="5436631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743E7-3B8C-46BD-AAD9-7F585AC9110D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3D386-E5D7-4980-9889-8BEEBA5FE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9949-991C-4221-96AF-D9A8DEB69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9067B0-7E0C-4B9B-947E-6E8C7BFB8DE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64233-4574-42CD-A6B1-F2DB1EB32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2ACFA-76D0-4B7F-A3C9-9D0E96F8D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1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 Works vs Trilateration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functions/Android App/</a:t>
            </a:r>
          </a:p>
          <a:p>
            <a:r>
              <a:rPr lang="en-US" dirty="0"/>
              <a:t>	Beak-N-Map:</a:t>
            </a:r>
          </a:p>
          <a:p>
            <a:r>
              <a:rPr lang="en-US" dirty="0"/>
              <a:t>		Android Application; Current functions include:</a:t>
            </a:r>
          </a:p>
          <a:p>
            <a:r>
              <a:rPr lang="en-US" dirty="0"/>
              <a:t>			GET request to Server, to retrieve:</a:t>
            </a:r>
          </a:p>
          <a:p>
            <a:r>
              <a:rPr lang="en-US" dirty="0"/>
              <a:t>				</a:t>
            </a:r>
            <a:r>
              <a:rPr lang="en-US" dirty="0" err="1"/>
              <a:t>xyz</a:t>
            </a:r>
            <a:r>
              <a:rPr lang="en-US" dirty="0"/>
              <a:t> coordinates of the object</a:t>
            </a:r>
          </a:p>
          <a:p>
            <a:r>
              <a:rPr lang="en-US" dirty="0"/>
              <a:t>				.</a:t>
            </a:r>
            <a:r>
              <a:rPr lang="en-US" dirty="0" err="1"/>
              <a:t>png</a:t>
            </a:r>
            <a:r>
              <a:rPr lang="en-US" dirty="0"/>
              <a:t> file containing a map of the room with the position of the object indicated</a:t>
            </a:r>
          </a:p>
          <a:p>
            <a:r>
              <a:rPr lang="en-US" dirty="0"/>
              <a:t>				time in seconds since epoch the </a:t>
            </a:r>
            <a:r>
              <a:rPr lang="en-US" dirty="0" err="1"/>
              <a:t>xyz</a:t>
            </a:r>
            <a:r>
              <a:rPr lang="en-US" dirty="0"/>
              <a:t> point and map was updated</a:t>
            </a:r>
          </a:p>
          <a:p>
            <a:r>
              <a:rPr lang="en-US" dirty="0"/>
              <a:t>			Displays map, coordinates, time in human-readable </a:t>
            </a:r>
            <a:r>
              <a:rPr lang="en-US" dirty="0" err="1"/>
              <a:t>format,and</a:t>
            </a:r>
            <a:r>
              <a:rPr lang="en-US" dirty="0"/>
              <a:t> time since update</a:t>
            </a:r>
          </a:p>
          <a:p>
            <a:r>
              <a:rPr lang="en-US" dirty="0"/>
              <a:t>			Settings:</a:t>
            </a:r>
          </a:p>
          <a:p>
            <a:r>
              <a:rPr lang="en-US" dirty="0"/>
              <a:t>				Rename object ID</a:t>
            </a:r>
          </a:p>
          <a:p>
            <a:r>
              <a:rPr lang="en-US" dirty="0"/>
              <a:t>				Determine which objects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 that greatly influence accuracy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 fluctuation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RSSI's are restricted to whole numbers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Calibration Formula (RSSI -meter)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characteristic of a Bluetooth signal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obstruction will weaken signals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located nearby will also scatter the signal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1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RSSI Scanning: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Bluetooth and BLE don’t have the stability needed to perform indoor positioning properly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Easily has signal disrupted by surrounding objects and environmental factors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Naturally fluctuates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Ultrawide Band might be a better solution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 claimed to be up to 10 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other variations on the Kalman 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 is limited as there are no other sensors to make a prediction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RSSI-meter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use RSSI directly instead of converting it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attached to an item so that the item can be found if left behind somewhere</a:t>
            </a:r>
          </a:p>
          <a:p>
            <a:r>
              <a:rPr lang="en-US" dirty="0"/>
              <a:t>Unlike other trackers, it should give precise coordinate in 3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Hardware Transmitter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Uses 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Broadcasts Identifiers with Signal Strength (RSSI)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Measured with phone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produce ~2m of error in lower RSSI (~-80) and around 1m at lower (~-40)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OpenWrt</a:t>
            </a:r>
            <a:r>
              <a:rPr lang="en-US" dirty="0"/>
              <a:t> Linux Distro</a:t>
            </a:r>
          </a:p>
          <a:p>
            <a:r>
              <a:rPr lang="en-US" dirty="0"/>
              <a:t>Lacks Bluetooth</a:t>
            </a:r>
          </a:p>
          <a:p>
            <a:r>
              <a:rPr lang="en-US" dirty="0"/>
              <a:t>Can run at boot</a:t>
            </a:r>
          </a:p>
          <a:p>
            <a:r>
              <a:rPr lang="en-US" dirty="0"/>
              <a:t>Prototyping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Climbing Speeds and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D386-E5D7-4980-9889-8BEEBA5FE1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42DD-698F-43F5-8218-51A39D9B5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ADF06-3676-45F9-B3CE-91C28DE1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4866-E3EB-4F74-8952-2C679F9F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A220-6DFD-4322-BE20-4855068F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6D89-7A83-4FEB-924C-CC7A8A12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1369-C882-4F89-949E-8FF8887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1FEC-76CE-4DB6-970B-A0E9693A9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0360-D2A9-4860-B564-E78974F7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C13F-A9FD-4FDF-A3A6-1934A6C3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5F8D-78F6-4BAF-8913-8384AEE0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73D0A-2999-43E8-BF43-18D4E6C8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1C75-C845-4DCE-B1E8-D787346F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D044-D321-4F66-8B8D-67A2E980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CB6F-30B8-44E4-B880-7B82809A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E088-9B02-4C21-A540-D30530A5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7155-426E-4822-885E-0429E26C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319E-E970-4D97-A2DF-A7A70EB8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BAA8-4770-44F3-ACF2-31C2B2C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8967-097A-45A9-AFC1-B7F5725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B5B2-57C3-4674-B469-4AF8132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6140-ABB3-4226-A9C8-55869234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3627-33E8-48BD-9668-260AEDF9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DE12-EEA1-4714-9059-A3DBF17A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A6E4-15CE-4014-8B1D-F1ACBB86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EEB0-C073-43ED-A826-2319B6EE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0F59-83B3-407C-BD4B-C8E7360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B95-3BE5-41F4-9DC9-F17EC2030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8F89-6BED-4F87-A978-C1D44FE0E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4C06-89B8-4A8B-A26E-7B41388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F5543-CABC-4A80-A856-79462686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B3087-DDA4-44F0-B13A-F9D3A258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A80-A7D8-48F3-BE06-F9F1114D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51ED-E3CD-4057-BF2F-CF9E3A89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BAA1-F576-40CC-AB09-210ADBC7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838E5-1365-4A20-8723-2C971D89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CABB-2EBF-4F76-88F3-368B57DB9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F1F81-22CE-4BCD-A06B-D9C08218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BCAEA-771E-4FFB-A004-1F6245C4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10613-859C-445B-AB9F-0D2D002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4C21-9DEE-427B-9B17-CF7E909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3DC5-F3DE-443A-9671-0B1976ED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EDE0-1A47-4AD7-96F4-5BCF947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D760-46D4-41EF-8735-0F98104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ECEC2-0BAF-4AEA-A98D-C59BD797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6C1EC-E832-4F73-8E50-358CA0B0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C7EFF-E372-4751-B9BE-AA2C934C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A749-D6C9-4F74-A73C-FA0432BE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2F64-45CC-4D72-9A5C-E25F31D3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D328-415E-4995-A60A-E39DB21A9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94B5D-3D43-40F9-B825-1A06F04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E378-8A30-4821-8872-94F801A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07A0-50A9-4C4A-8AAB-FE94C684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7D04-DCC8-43BE-A13E-95F1FB27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E075-F25D-4559-BB7E-8F0DD544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739-78A5-486F-897B-5B054832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4749-C3C6-49E4-8B4A-65981460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8162-1FC8-4790-8DD6-21BD128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84C5-1A49-4C90-9CB8-25FB18AD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1F982-B75A-464B-B2A2-D10C2CAC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40ED-655B-4D34-89DB-3278588B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AF3D-371C-493B-87CE-FD2B7ABA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9739-C9E2-49E6-8C37-C50F47DBF5A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D0CD-0BB7-445A-BC85-ACB94EF1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CD19-0085-47F1-8F30-35A3F96F2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B46F-1052-4F20-99F0-4EF9F3A2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hart" Target="../charts/chart2.xml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4.emf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questions/66/trilateration-using-3-latitude-and-longitude-points-and-3-distances/415#415" TargetMode="External"/><Relationship Id="rId3" Type="http://schemas.openxmlformats.org/officeDocument/2006/relationships/hyperlink" Target="http://www.tinyosshop.com/datasheet/Tinysine%20Serial%20Bluetooth4%20user%20manual.pdf" TargetMode="External"/><Relationship Id="rId7" Type="http://schemas.openxmlformats.org/officeDocument/2006/relationships/hyperlink" Target="https://www.wouterbulten.nl/blog/tech/kalman-filters-explained-removing-noise-from-rssi-signals/" TargetMode="External"/><Relationship Id="rId2" Type="http://schemas.openxmlformats.org/officeDocument/2006/relationships/hyperlink" Target="http://www.blueluminance.com/HM-10-as-iBeacon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real-statistics.com/regression/power-regression/" TargetMode="External"/><Relationship Id="rId11" Type="http://schemas.openxmlformats.org/officeDocument/2006/relationships/hyperlink" Target="http://developer.radiusnetworks.com/2014/12/04/fundamentals-of-beacon-ranging.html" TargetMode="External"/><Relationship Id="rId5" Type="http://schemas.openxmlformats.org/officeDocument/2006/relationships/hyperlink" Target="https://altbeacon.github.io/android-beacon-library/distance-calculations.html" TargetMode="External"/><Relationship Id="rId10" Type="http://schemas.openxmlformats.org/officeDocument/2006/relationships/hyperlink" Target="https://www.ncbi.nlm.nih.gov/pmc/articles/PMC4883398/" TargetMode="External"/><Relationship Id="rId4" Type="http://schemas.openxmlformats.org/officeDocument/2006/relationships/hyperlink" Target="https://www.cnx-software.com/2015/12/01/quick-start-guide-for-linkit-smart-7688-board/" TargetMode="External"/><Relationship Id="rId9" Type="http://schemas.openxmlformats.org/officeDocument/2006/relationships/hyperlink" Target="http://www.alanzucconi.com/2017/03/13/positioning-and-trilater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2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A08987-8120-4641-8AC9-717706E1B8B4}"/>
              </a:ext>
            </a:extLst>
          </p:cNvPr>
          <p:cNvSpPr/>
          <p:nvPr/>
        </p:nvSpPr>
        <p:spPr>
          <a:xfrm>
            <a:off x="8827314" y="4056970"/>
            <a:ext cx="2475337" cy="238774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1CDA94-FD30-4306-A84C-A4DBABC9E242}"/>
              </a:ext>
            </a:extLst>
          </p:cNvPr>
          <p:cNvSpPr/>
          <p:nvPr/>
        </p:nvSpPr>
        <p:spPr>
          <a:xfrm>
            <a:off x="4756176" y="1277742"/>
            <a:ext cx="2544408" cy="231041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94A5F-362E-450E-9DF0-4D892690BE2A}"/>
              </a:ext>
            </a:extLst>
          </p:cNvPr>
          <p:cNvSpPr/>
          <p:nvPr/>
        </p:nvSpPr>
        <p:spPr>
          <a:xfrm>
            <a:off x="500557" y="3872451"/>
            <a:ext cx="3837594" cy="238774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904A54-A6E8-4BB6-A1B8-F84F5CBDE7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80739" y="193788"/>
            <a:ext cx="8229627" cy="1479638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US" b="1" dirty="0"/>
              <a:t>Bluetooth Low Energy: Indoor Positioning System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258140-BD11-44F4-A5F1-0E3A2D46A7B0}"/>
              </a:ext>
            </a:extLst>
          </p:cNvPr>
          <p:cNvSpPr/>
          <p:nvPr/>
        </p:nvSpPr>
        <p:spPr>
          <a:xfrm>
            <a:off x="971855" y="4227323"/>
            <a:ext cx="2824637" cy="167799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0">
            <a:solidFill>
              <a:srgbClr val="0066FF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03EF-9F1E-4520-BA27-986FDA50BE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432" y="4544764"/>
            <a:ext cx="410845" cy="19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7BCA7-DC1D-410C-B9BF-F98151D963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1070" y="4170824"/>
            <a:ext cx="410845" cy="19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7F435-C6F7-4C9A-85FA-ABFD2F80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28951" y="5803750"/>
            <a:ext cx="410845" cy="192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43169F9-F6C6-42E2-82B1-51F2E803659A}"/>
              </a:ext>
            </a:extLst>
          </p:cNvPr>
          <p:cNvSpPr/>
          <p:nvPr/>
        </p:nvSpPr>
        <p:spPr>
          <a:xfrm flipV="1">
            <a:off x="971855" y="5497088"/>
            <a:ext cx="462118" cy="408232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452DE72-3AFD-438A-BABC-5547F503BABA}"/>
              </a:ext>
            </a:extLst>
          </p:cNvPr>
          <p:cNvSpPr/>
          <p:nvPr/>
        </p:nvSpPr>
        <p:spPr>
          <a:xfrm>
            <a:off x="1433973" y="4227323"/>
            <a:ext cx="0" cy="127009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1142B06-CCA0-4770-86CE-F01F8CEA4705}"/>
              </a:ext>
            </a:extLst>
          </p:cNvPr>
          <p:cNvSpPr/>
          <p:nvPr/>
        </p:nvSpPr>
        <p:spPr>
          <a:xfrm flipH="1">
            <a:off x="1433974" y="5497088"/>
            <a:ext cx="2362518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C4246-3855-41F6-AD6E-CFD7E484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8550" y="5395519"/>
            <a:ext cx="410845" cy="19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8468-0CEE-48B6-9B6E-17B17BE9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55662" y="5542483"/>
            <a:ext cx="308297" cy="27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EBF3D-29E5-4CAD-9BF1-31F19510D5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91105" y="1690244"/>
            <a:ext cx="1531685" cy="153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3AC7B-28B8-467B-90E6-8E1844608D9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984966" y="4170823"/>
            <a:ext cx="2160035" cy="2160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81EEB4-04A8-4BD0-8BC8-2F004E98BAC8}"/>
              </a:ext>
            </a:extLst>
          </p:cNvPr>
          <p:cNvSpPr/>
          <p:nvPr/>
        </p:nvSpPr>
        <p:spPr>
          <a:xfrm rot="19702378">
            <a:off x="2607320" y="2755814"/>
            <a:ext cx="2156770" cy="5806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E8DBB9-AACA-4543-AA81-B7EEFE2D0AA4}"/>
              </a:ext>
            </a:extLst>
          </p:cNvPr>
          <p:cNvSpPr/>
          <p:nvPr/>
        </p:nvSpPr>
        <p:spPr>
          <a:xfrm rot="2094158">
            <a:off x="7272735" y="2818375"/>
            <a:ext cx="2156770" cy="5806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485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2990-3D17-4EDA-B6CC-E8F70E4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631" y="184010"/>
            <a:ext cx="9601200" cy="13033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 err="1"/>
              <a:t>LinkIt</a:t>
            </a:r>
            <a:r>
              <a:rPr lang="en-US" dirty="0"/>
              <a:t>: ATmega32U4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085FB-8D3F-49A2-8756-AF641B6D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220" y="1690688"/>
            <a:ext cx="4238625" cy="423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7EC83-5937-4035-885E-36119C559C10}"/>
              </a:ext>
            </a:extLst>
          </p:cNvPr>
          <p:cNvSpPr txBox="1"/>
          <p:nvPr/>
        </p:nvSpPr>
        <p:spPr>
          <a:xfrm>
            <a:off x="845811" y="1487347"/>
            <a:ext cx="50534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Runs Arduino Sketch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Sends Discovery Command to HM-10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Collects Discovery String and Sends it to the 7688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Limited in Memory and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93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6" y="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 err="1"/>
              <a:t>LinkIt</a:t>
            </a:r>
            <a:r>
              <a:rPr lang="en-US" dirty="0"/>
              <a:t>: MT7688AN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6139-0B4B-4BE3-AA75-7B445253C7E2}"/>
              </a:ext>
            </a:extLst>
          </p:cNvPr>
          <p:cNvSpPr txBox="1"/>
          <p:nvPr/>
        </p:nvSpPr>
        <p:spPr>
          <a:xfrm>
            <a:off x="5613722" y="1325563"/>
            <a:ext cx="646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Processes out the wanted RSSI signals and posts them to the server in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Uses </a:t>
            </a:r>
            <a:r>
              <a:rPr lang="en-US" sz="3600" dirty="0" err="1"/>
              <a:t>OpenWrt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 stripped down Linux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Lacking in </a:t>
            </a:r>
            <a:r>
              <a:rPr lang="en-US" sz="3600" dirty="0" err="1"/>
              <a:t>Utils</a:t>
            </a:r>
            <a:r>
              <a:rPr lang="en-US" sz="3600" dirty="0"/>
              <a:t> and unable to run </a:t>
            </a:r>
            <a:r>
              <a:rPr lang="en-US" sz="3600" dirty="0" err="1"/>
              <a:t>scipy</a:t>
            </a:r>
            <a:r>
              <a:rPr lang="en-US" sz="3600" dirty="0"/>
              <a:t>/</a:t>
            </a:r>
            <a:r>
              <a:rPr lang="en-US" sz="3600" dirty="0" err="1"/>
              <a:t>numpy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3C29-AD86-47B0-915D-567A930C4C6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2277" y="1027906"/>
            <a:ext cx="5157215" cy="515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71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1" y="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BBF79-0426-495E-8AF1-9182726C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41" y="1690688"/>
            <a:ext cx="3750129" cy="4332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7BA9B-C94A-42FE-AFE4-32CDA7B24433}"/>
              </a:ext>
            </a:extLst>
          </p:cNvPr>
          <p:cNvSpPr txBox="1"/>
          <p:nvPr/>
        </p:nvSpPr>
        <p:spPr>
          <a:xfrm>
            <a:off x="5841703" y="1690688"/>
            <a:ext cx="5053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RESTful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Stores most recent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Handles: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POST request from </a:t>
            </a:r>
            <a:r>
              <a:rPr lang="en-US" sz="3600" dirty="0" err="1"/>
              <a:t>LinkIt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GET request from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08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RSSI Filtering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1F91C-ACE7-4C02-8B72-36CFA87B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9" y="3264747"/>
            <a:ext cx="6096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83D71-A6A5-4761-9451-9B8CC005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24" y="3681815"/>
            <a:ext cx="4225775" cy="2765284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332B0EF-8E95-4B29-877D-D765E5653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309167"/>
              </p:ext>
            </p:extLst>
          </p:nvPr>
        </p:nvGraphicFramePr>
        <p:xfrm>
          <a:off x="3622876" y="365125"/>
          <a:ext cx="4560425" cy="443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1507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RSSI Filtering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860443-2653-4450-B4AD-E59EDE7B5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62333"/>
              </p:ext>
            </p:extLst>
          </p:nvPr>
        </p:nvGraphicFramePr>
        <p:xfrm>
          <a:off x="457200" y="1524878"/>
          <a:ext cx="10896600" cy="102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2577837490"/>
                    </a:ext>
                  </a:extLst>
                </a:gridCol>
                <a:gridCol w="2710164">
                  <a:extLst>
                    <a:ext uri="{9D8B030D-6E8A-4147-A177-3AD203B41FA5}">
                      <a16:colId xmlns:a16="http://schemas.microsoft.com/office/drawing/2014/main" val="22492214"/>
                    </a:ext>
                  </a:extLst>
                </a:gridCol>
                <a:gridCol w="2724444">
                  <a:extLst>
                    <a:ext uri="{9D8B030D-6E8A-4147-A177-3AD203B41FA5}">
                      <a16:colId xmlns:a16="http://schemas.microsoft.com/office/drawing/2014/main" val="1011411130"/>
                    </a:ext>
                  </a:extLst>
                </a:gridCol>
                <a:gridCol w="2737842">
                  <a:extLst>
                    <a:ext uri="{9D8B030D-6E8A-4147-A177-3AD203B41FA5}">
                      <a16:colId xmlns:a16="http://schemas.microsoft.com/office/drawing/2014/main" val="1741809636"/>
                    </a:ext>
                  </a:extLst>
                </a:gridCol>
              </a:tblGrid>
              <a:tr h="34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0.25 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Unfiltered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Kalman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Android Beacon Library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65690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Average RSSI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-45.4344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-45.4435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-47.3414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883221"/>
                  </a:ext>
                </a:extLst>
              </a:tr>
              <a:tr h="2145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Std. Dev.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3.251878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0.847493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2.693645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57489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564A23-2B57-46AE-8FAF-F7F3C032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2080"/>
              </p:ext>
            </p:extLst>
          </p:nvPr>
        </p:nvGraphicFramePr>
        <p:xfrm>
          <a:off x="457200" y="2715125"/>
          <a:ext cx="10896600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3581491144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3996612977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63782383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37988548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0.5 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Unfiltered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Kalman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Android Beacon Library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6272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Average RSSI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-58.3625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-58.446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-56.7732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3503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Std. Dev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2.124399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0.548445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1.038119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193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2FD566-3075-4BAD-9B5C-C6B468FB4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2045"/>
              </p:ext>
            </p:extLst>
          </p:nvPr>
        </p:nvGraphicFramePr>
        <p:xfrm>
          <a:off x="457200" y="3818030"/>
          <a:ext cx="10896600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2301038984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815058793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4166455718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10831140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1 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Unfiltered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Kalman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Android Beacon Library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5926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Average RSSI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-58.3625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-58.446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-56.7732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209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Std. Dev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2.124399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0.548445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1.038119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085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BB29AE-D214-421D-9D3D-935B4D4B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87466"/>
              </p:ext>
            </p:extLst>
          </p:nvPr>
        </p:nvGraphicFramePr>
        <p:xfrm>
          <a:off x="457200" y="4920935"/>
          <a:ext cx="10896600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581269306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97479961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289883875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2558839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2 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Unfiltered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Kalman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Android Beacon Library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146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Average RSSI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-63.1531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-63.0549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-58.1611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559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Std. Dev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3.521101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0.583215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1.866448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96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8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797-9B35-46FE-8166-54DF9AEC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RSSI Filtering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93068F-82E0-4B36-8417-40B3B6D4E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307175"/>
              </p:ext>
            </p:extLst>
          </p:nvPr>
        </p:nvGraphicFramePr>
        <p:xfrm>
          <a:off x="221848" y="925975"/>
          <a:ext cx="11748303" cy="573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26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781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RSSI to 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01686-583D-4AE6-B3C5-A274EEA8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0" y="1087701"/>
            <a:ext cx="9324975" cy="286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8EC97C-367E-4E4C-8CFB-22BEEF88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178" y="3954726"/>
            <a:ext cx="3611602" cy="24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135467"/>
            <a:ext cx="10515600" cy="8863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RSSI to Meters: HM-10 Calibration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A85B3F-B49A-41F3-BA64-20F969451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419810"/>
              </p:ext>
            </p:extLst>
          </p:nvPr>
        </p:nvGraphicFramePr>
        <p:xfrm>
          <a:off x="778933" y="860047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A97004-6888-4ADB-947C-99666EB18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389282"/>
              </p:ext>
            </p:extLst>
          </p:nvPr>
        </p:nvGraphicFramePr>
        <p:xfrm>
          <a:off x="5615940" y="860047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0F5D92-86CC-411D-8A94-0517FA97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113723"/>
              </p:ext>
            </p:extLst>
          </p:nvPr>
        </p:nvGraphicFramePr>
        <p:xfrm>
          <a:off x="778933" y="3603247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AD7DBCB-07B8-4865-9730-A04D10ADE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73139"/>
              </p:ext>
            </p:extLst>
          </p:nvPr>
        </p:nvGraphicFramePr>
        <p:xfrm>
          <a:off x="5615940" y="3603247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505ABA-D440-47C0-8017-1A1704D04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83" y="6421101"/>
            <a:ext cx="3289500" cy="16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318DA-8AB8-4830-B962-47227DF15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83" y="6251283"/>
            <a:ext cx="2773500" cy="1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"/>
            <a:ext cx="10515600" cy="7762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RSSI to Meters: </a:t>
            </a:r>
            <a:r>
              <a:rPr lang="en-US" dirty="0" err="1"/>
              <a:t>Seekcy</a:t>
            </a:r>
            <a:r>
              <a:rPr lang="en-US" dirty="0"/>
              <a:t> Calibration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2D3DD-D1BB-4B79-8792-C9959C06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25" y="6460666"/>
            <a:ext cx="3012150" cy="168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503AB9-9F7D-468C-8415-52AC02AA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25" y="6296623"/>
            <a:ext cx="2496150" cy="168133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4CB725-E179-4F1A-A82D-C5748D900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505642"/>
              </p:ext>
            </p:extLst>
          </p:nvPr>
        </p:nvGraphicFramePr>
        <p:xfrm>
          <a:off x="6096000" y="3545029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ED15272-19FA-43BC-87C3-F17618639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93315"/>
              </p:ext>
            </p:extLst>
          </p:nvPr>
        </p:nvGraphicFramePr>
        <p:xfrm>
          <a:off x="743797" y="778460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657D205-5FD8-4796-8CF4-7C79AEE66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373192"/>
              </p:ext>
            </p:extLst>
          </p:nvPr>
        </p:nvGraphicFramePr>
        <p:xfrm>
          <a:off x="743797" y="3521660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51089A1-1720-4F99-92C1-B646F4794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12246"/>
              </p:ext>
            </p:extLst>
          </p:nvPr>
        </p:nvGraphicFramePr>
        <p:xfrm>
          <a:off x="6048798" y="794341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4955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alanzucconi.com/wp-content/uploads/2017/03/Trilateration3.png">
            <a:extLst>
              <a:ext uri="{FF2B5EF4-FFF2-40B4-BE49-F238E27FC236}">
                <a16:creationId xmlns:a16="http://schemas.microsoft.com/office/drawing/2014/main" id="{C9E9764D-BE91-4F32-B93E-36314C2A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8" y="1473431"/>
            <a:ext cx="5320771" cy="470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Locating Function - Optimization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8E35CF-4056-4F59-A78E-E2D472EACCC7}"/>
              </a:ext>
            </a:extLst>
          </p:cNvPr>
          <p:cNvSpPr/>
          <p:nvPr/>
        </p:nvSpPr>
        <p:spPr>
          <a:xfrm>
            <a:off x="7422303" y="2160415"/>
            <a:ext cx="2269067" cy="23283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00CC33"/>
            </a:solidFill>
            <a:prstDash val="sysDot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41EF02-56E3-4465-B10B-FC706579BC55}"/>
              </a:ext>
            </a:extLst>
          </p:cNvPr>
          <p:cNvSpPr/>
          <p:nvPr/>
        </p:nvSpPr>
        <p:spPr>
          <a:xfrm>
            <a:off x="9150727" y="3745850"/>
            <a:ext cx="2651760" cy="2651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0000FF"/>
            </a:solidFill>
            <a:prstDash val="sysDot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68D5A5-784E-4AAC-B870-479CCA0E045D}"/>
              </a:ext>
            </a:extLst>
          </p:cNvPr>
          <p:cNvSpPr/>
          <p:nvPr/>
        </p:nvSpPr>
        <p:spPr>
          <a:xfrm>
            <a:off x="6103087" y="2276037"/>
            <a:ext cx="3923415" cy="4011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 cap="rnd">
            <a:solidFill>
              <a:srgbClr val="FF0000"/>
            </a:solidFill>
            <a:prstDash val="sysDot"/>
            <a:round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F85F51B-806F-4135-8049-0F01F92CFE3E}"/>
              </a:ext>
            </a:extLst>
          </p:cNvPr>
          <p:cNvSpPr/>
          <p:nvPr/>
        </p:nvSpPr>
        <p:spPr>
          <a:xfrm>
            <a:off x="8487724" y="3163903"/>
            <a:ext cx="138223" cy="12759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2326D21-97F6-4494-8FB5-26A949CD9895}"/>
              </a:ext>
            </a:extLst>
          </p:cNvPr>
          <p:cNvSpPr/>
          <p:nvPr/>
        </p:nvSpPr>
        <p:spPr>
          <a:xfrm>
            <a:off x="7967479" y="4216370"/>
            <a:ext cx="109569" cy="13076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6EC6F1F-4882-435B-A229-A2B293D0B70F}"/>
              </a:ext>
            </a:extLst>
          </p:cNvPr>
          <p:cNvSpPr/>
          <p:nvPr/>
        </p:nvSpPr>
        <p:spPr>
          <a:xfrm>
            <a:off x="10476607" y="5071730"/>
            <a:ext cx="70375" cy="877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9F928EF5-3972-4FB6-BD6C-82E8BFBBB0FA}"/>
              </a:ext>
            </a:extLst>
          </p:cNvPr>
          <p:cNvSpPr/>
          <p:nvPr/>
        </p:nvSpPr>
        <p:spPr>
          <a:xfrm rot="246498">
            <a:off x="8418613" y="3487479"/>
            <a:ext cx="278820" cy="258371"/>
          </a:xfrm>
          <a:prstGeom prst="don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811B2-BD21-45E2-B130-9B5AEE00906F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8061002" y="3700715"/>
            <a:ext cx="392152" cy="53480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BF8AB5-E40F-4A9F-A9CF-750EDE4EED99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8556836" y="3291494"/>
            <a:ext cx="10442" cy="196317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05F24F-A968-4964-9593-C62B6E56B944}"/>
              </a:ext>
            </a:extLst>
          </p:cNvPr>
          <p:cNvCxnSpPr>
            <a:stCxn id="16" idx="5"/>
            <a:endCxn id="15" idx="1"/>
          </p:cNvCxnSpPr>
          <p:nvPr/>
        </p:nvCxnSpPr>
        <p:spPr>
          <a:xfrm>
            <a:off x="8649803" y="3714840"/>
            <a:ext cx="1837110" cy="13697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736AD-15F5-4C09-A2EF-4DBF65550551}"/>
              </a:ext>
            </a:extLst>
          </p:cNvPr>
          <p:cNvCxnSpPr>
            <a:stCxn id="4" idx="11"/>
            <a:endCxn id="3" idx="7"/>
          </p:cNvCxnSpPr>
          <p:nvPr/>
        </p:nvCxnSpPr>
        <p:spPr>
          <a:xfrm flipH="1">
            <a:off x="8605705" y="2501365"/>
            <a:ext cx="753394" cy="68122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549347A2-FA4C-4B15-989C-9D74D478F69A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>
            <a:off x="6103087" y="4281751"/>
            <a:ext cx="1864392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4EDCE6E1-0FB1-4EF8-9930-482F72A73578}"/>
              </a:ext>
            </a:extLst>
          </p:cNvPr>
          <p:cNvCxnSpPr>
            <a:stCxn id="5" idx="11"/>
            <a:endCxn id="15" idx="7"/>
          </p:cNvCxnSpPr>
          <p:nvPr/>
        </p:nvCxnSpPr>
        <p:spPr>
          <a:xfrm flipH="1">
            <a:off x="10536676" y="4134161"/>
            <a:ext cx="877500" cy="950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5CC439CF-93E7-420F-9C1B-830E7CAD3942}"/>
              </a:ext>
            </a:extLst>
          </p:cNvPr>
          <p:cNvSpPr/>
          <p:nvPr/>
        </p:nvSpPr>
        <p:spPr>
          <a:xfrm rot="1638700">
            <a:off x="9150727" y="3767937"/>
            <a:ext cx="278820" cy="258371"/>
          </a:xfrm>
          <a:prstGeom prst="don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26" name="Straight Arrow Connector 9225">
            <a:extLst>
              <a:ext uri="{FF2B5EF4-FFF2-40B4-BE49-F238E27FC236}">
                <a16:creationId xmlns:a16="http://schemas.microsoft.com/office/drawing/2014/main" id="{7CC85753-74C1-40A3-AB25-8F4C84B49790}"/>
              </a:ext>
            </a:extLst>
          </p:cNvPr>
          <p:cNvCxnSpPr>
            <a:cxnSpLocks/>
            <a:stCxn id="16" idx="6"/>
            <a:endCxn id="41" idx="2"/>
          </p:cNvCxnSpPr>
          <p:nvPr/>
        </p:nvCxnSpPr>
        <p:spPr>
          <a:xfrm>
            <a:off x="8697075" y="3626653"/>
            <a:ext cx="469193" cy="20650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7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F2AA02-23F2-4F32-BE5A-67C104CA4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743075"/>
              </p:ext>
            </p:extLst>
          </p:nvPr>
        </p:nvGraphicFramePr>
        <p:xfrm>
          <a:off x="838200" y="365125"/>
          <a:ext cx="6245506" cy="98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524036-D101-4D0A-8C7E-7A1947079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85742"/>
              </p:ext>
            </p:extLst>
          </p:nvPr>
        </p:nvGraphicFramePr>
        <p:xfrm>
          <a:off x="838200" y="1527858"/>
          <a:ext cx="6245506" cy="46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AD8504-42B1-4909-97F5-4600E374EE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5857" y="1354238"/>
            <a:ext cx="3968037" cy="39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7" y="181752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Location Accuracy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8E35CF-4056-4F59-A78E-E2D472EACCC7}"/>
              </a:ext>
            </a:extLst>
          </p:cNvPr>
          <p:cNvSpPr/>
          <p:nvPr/>
        </p:nvSpPr>
        <p:spPr>
          <a:xfrm>
            <a:off x="7422303" y="2160415"/>
            <a:ext cx="2269067" cy="23283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00CC33"/>
            </a:solidFill>
            <a:prstDash val="sysDot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41EF02-56E3-4465-B10B-FC706579BC55}"/>
              </a:ext>
            </a:extLst>
          </p:cNvPr>
          <p:cNvSpPr/>
          <p:nvPr/>
        </p:nvSpPr>
        <p:spPr>
          <a:xfrm>
            <a:off x="9150727" y="3745850"/>
            <a:ext cx="2651760" cy="2651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0000FF"/>
            </a:solidFill>
            <a:prstDash val="sysDot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68D5A5-784E-4AAC-B870-479CCA0E045D}"/>
              </a:ext>
            </a:extLst>
          </p:cNvPr>
          <p:cNvSpPr/>
          <p:nvPr/>
        </p:nvSpPr>
        <p:spPr>
          <a:xfrm>
            <a:off x="6103087" y="2276037"/>
            <a:ext cx="3923415" cy="4011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 cap="rnd">
            <a:solidFill>
              <a:srgbClr val="FF0000"/>
            </a:solidFill>
            <a:prstDash val="sysDot"/>
            <a:round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F85F51B-806F-4135-8049-0F01F92CFE3E}"/>
              </a:ext>
            </a:extLst>
          </p:cNvPr>
          <p:cNvSpPr/>
          <p:nvPr/>
        </p:nvSpPr>
        <p:spPr>
          <a:xfrm>
            <a:off x="8487724" y="3163903"/>
            <a:ext cx="138223" cy="12759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2326D21-97F6-4494-8FB5-26A949CD9895}"/>
              </a:ext>
            </a:extLst>
          </p:cNvPr>
          <p:cNvSpPr/>
          <p:nvPr/>
        </p:nvSpPr>
        <p:spPr>
          <a:xfrm>
            <a:off x="7967479" y="4216370"/>
            <a:ext cx="109569" cy="13076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6EC6F1F-4882-435B-A229-A2B293D0B70F}"/>
              </a:ext>
            </a:extLst>
          </p:cNvPr>
          <p:cNvSpPr/>
          <p:nvPr/>
        </p:nvSpPr>
        <p:spPr>
          <a:xfrm>
            <a:off x="10476607" y="5071730"/>
            <a:ext cx="70375" cy="877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9F928EF5-3972-4FB6-BD6C-82E8BFBBB0FA}"/>
              </a:ext>
            </a:extLst>
          </p:cNvPr>
          <p:cNvSpPr/>
          <p:nvPr/>
        </p:nvSpPr>
        <p:spPr>
          <a:xfrm rot="151565">
            <a:off x="8418613" y="3487479"/>
            <a:ext cx="278820" cy="258371"/>
          </a:xfrm>
          <a:prstGeom prst="don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811B2-BD21-45E2-B130-9B5AEE00906F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8061002" y="3703578"/>
            <a:ext cx="394513" cy="5319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BF8AB5-E40F-4A9F-A9CF-750EDE4EED99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8556836" y="3291494"/>
            <a:ext cx="6881" cy="196111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05F24F-A968-4964-9593-C62B6E56B944}"/>
              </a:ext>
            </a:extLst>
          </p:cNvPr>
          <p:cNvCxnSpPr>
            <a:stCxn id="16" idx="5"/>
            <a:endCxn id="15" idx="1"/>
          </p:cNvCxnSpPr>
          <p:nvPr/>
        </p:nvCxnSpPr>
        <p:spPr>
          <a:xfrm>
            <a:off x="8652479" y="3712268"/>
            <a:ext cx="1834434" cy="137231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736AD-15F5-4C09-A2EF-4DBF65550551}"/>
              </a:ext>
            </a:extLst>
          </p:cNvPr>
          <p:cNvCxnSpPr>
            <a:stCxn id="4" idx="11"/>
            <a:endCxn id="3" idx="7"/>
          </p:cNvCxnSpPr>
          <p:nvPr/>
        </p:nvCxnSpPr>
        <p:spPr>
          <a:xfrm flipH="1">
            <a:off x="8605705" y="2501365"/>
            <a:ext cx="753394" cy="68122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549347A2-FA4C-4B15-989C-9D74D478F69A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>
            <a:off x="6103087" y="4281751"/>
            <a:ext cx="1864392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4EDCE6E1-0FB1-4EF8-9930-482F72A73578}"/>
              </a:ext>
            </a:extLst>
          </p:cNvPr>
          <p:cNvCxnSpPr>
            <a:stCxn id="5" idx="11"/>
            <a:endCxn id="15" idx="7"/>
          </p:cNvCxnSpPr>
          <p:nvPr/>
        </p:nvCxnSpPr>
        <p:spPr>
          <a:xfrm flipH="1">
            <a:off x="10536676" y="4134161"/>
            <a:ext cx="877500" cy="950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5CC439CF-93E7-420F-9C1B-830E7CAD3942}"/>
              </a:ext>
            </a:extLst>
          </p:cNvPr>
          <p:cNvSpPr/>
          <p:nvPr/>
        </p:nvSpPr>
        <p:spPr>
          <a:xfrm rot="1809411">
            <a:off x="9150727" y="3767937"/>
            <a:ext cx="278820" cy="258371"/>
          </a:xfrm>
          <a:prstGeom prst="don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26" name="Straight Arrow Connector 9225">
            <a:extLst>
              <a:ext uri="{FF2B5EF4-FFF2-40B4-BE49-F238E27FC236}">
                <a16:creationId xmlns:a16="http://schemas.microsoft.com/office/drawing/2014/main" id="{7CC85753-74C1-40A3-AB25-8F4C84B49790}"/>
              </a:ext>
            </a:extLst>
          </p:cNvPr>
          <p:cNvCxnSpPr>
            <a:cxnSpLocks/>
            <a:stCxn id="16" idx="6"/>
            <a:endCxn id="41" idx="2"/>
          </p:cNvCxnSpPr>
          <p:nvPr/>
        </p:nvCxnSpPr>
        <p:spPr>
          <a:xfrm>
            <a:off x="8697298" y="3622809"/>
            <a:ext cx="472297" cy="20427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8BC10E-054A-4951-83E5-925316DAC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989541"/>
              </p:ext>
            </p:extLst>
          </p:nvPr>
        </p:nvGraphicFramePr>
        <p:xfrm>
          <a:off x="424673" y="1554480"/>
          <a:ext cx="5436631" cy="4732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0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12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 algn="ctr"/>
            <a:r>
              <a:rPr lang="en-US" dirty="0"/>
              <a:t>Server: Map Making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C2D5-7E66-4048-A95F-3A1203BF8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8" y="801225"/>
            <a:ext cx="6825343" cy="5933590"/>
          </a:xfrm>
          <a:prstGeom prst="rect">
            <a:avLst/>
          </a:prstGeom>
        </p:spPr>
      </p:pic>
      <p:pic>
        <p:nvPicPr>
          <p:cNvPr id="13314" name="Picture 2" descr="Pillow logo">
            <a:extLst>
              <a:ext uri="{FF2B5EF4-FFF2-40B4-BE49-F238E27FC236}">
                <a16:creationId xmlns:a16="http://schemas.microsoft.com/office/drawing/2014/main" id="{998EF313-D7FD-484D-BF0F-CDA0B208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84" y="2669924"/>
            <a:ext cx="2932720" cy="10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4104E-A711-4F51-ADC0-4F8BA59D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7" y="801225"/>
            <a:ext cx="6825344" cy="59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C718A-092B-42E1-BAFB-F76D4F25B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40" t="14763" r="66071" b="9999"/>
          <a:stretch/>
        </p:blipFill>
        <p:spPr>
          <a:xfrm>
            <a:off x="1545771" y="1027905"/>
            <a:ext cx="2754085" cy="5159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92000-99FA-4801-88E9-C04860AE3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14989" r="66071" b="9773"/>
          <a:stretch/>
        </p:blipFill>
        <p:spPr>
          <a:xfrm>
            <a:off x="7973785" y="1027905"/>
            <a:ext cx="2764971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2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0"/>
            <a:ext cx="10515600" cy="936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Accuracy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8FC8BE-A6B8-439D-8B6C-E955615A1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96413"/>
              </p:ext>
            </p:extLst>
          </p:nvPr>
        </p:nvGraphicFramePr>
        <p:xfrm>
          <a:off x="571500" y="936172"/>
          <a:ext cx="11074400" cy="5633488"/>
        </p:xfrm>
        <a:graphic>
          <a:graphicData uri="http://schemas.openxmlformats.org/drawingml/2006/table">
            <a:tbl>
              <a:tblPr/>
              <a:tblGrid>
                <a:gridCol w="3027833">
                  <a:extLst>
                    <a:ext uri="{9D8B030D-6E8A-4147-A177-3AD203B41FA5}">
                      <a16:colId xmlns:a16="http://schemas.microsoft.com/office/drawing/2014/main" val="293476844"/>
                    </a:ext>
                  </a:extLst>
                </a:gridCol>
                <a:gridCol w="8046567">
                  <a:extLst>
                    <a:ext uri="{9D8B030D-6E8A-4147-A177-3AD203B41FA5}">
                      <a16:colId xmlns:a16="http://schemas.microsoft.com/office/drawing/2014/main" val="3003778033"/>
                    </a:ext>
                  </a:extLst>
                </a:gridCol>
              </a:tblGrid>
              <a:tr h="556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RSSI Scanning Precision (no obstacles)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Low Precision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Seekcy</a:t>
                      </a:r>
                      <a:r>
                        <a:rPr lang="en-US" sz="1600" b="0" dirty="0">
                          <a:effectLst/>
                        </a:rPr>
                        <a:t>: Average </a:t>
                      </a:r>
                      <a:r>
                        <a:rPr lang="en-US" sz="1600" b="0" dirty="0" err="1">
                          <a:effectLst/>
                        </a:rPr>
                        <a:t>Std</a:t>
                      </a:r>
                      <a:r>
                        <a:rPr lang="en-US" sz="1600" b="0" dirty="0">
                          <a:effectLst/>
                        </a:rPr>
                        <a:t> Dev 2.391937</a:t>
                      </a:r>
                    </a:p>
                    <a:p>
                      <a:pPr marL="1143000" lvl="2" indent="-2286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This can produce ~2m of error in lower RSSI (~-80) and around 1m at lower (~-40)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HM-10: Average </a:t>
                      </a:r>
                      <a:r>
                        <a:rPr lang="en-US" sz="1600" b="0" dirty="0" err="1">
                          <a:effectLst/>
                        </a:rPr>
                        <a:t>Std</a:t>
                      </a:r>
                      <a:r>
                        <a:rPr lang="en-US" sz="1600" b="0" dirty="0">
                          <a:effectLst/>
                        </a:rPr>
                        <a:t> Dev 3.776246794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Accuracy: Dependent on Environmental factors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40971"/>
                  </a:ext>
                </a:extLst>
              </a:tr>
              <a:tr h="9984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RSSI Fluctuation Compensator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Testing Done with HM-10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Unfiltered Data </a:t>
                      </a:r>
                      <a:br>
                        <a:rPr lang="en-US" sz="1600" b="0" dirty="0">
                          <a:effectLst/>
                        </a:rPr>
                      </a:br>
                      <a:endParaRPr lang="en-US" sz="1600" b="0" dirty="0">
                        <a:effectLst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Std</a:t>
                      </a:r>
                      <a:r>
                        <a:rPr lang="en-US" sz="1600" b="0" dirty="0">
                          <a:effectLst/>
                        </a:rPr>
                        <a:t> Dev 2.402831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Average of last 20 data points (removing top &amp; bottom 10%)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Android Beacon Library Method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Std. Dev 1.21705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Limited Kalman Filter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Std. Dev 1.1421047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71549"/>
                  </a:ext>
                </a:extLst>
              </a:tr>
              <a:tr h="445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RSSI to Distance Conversion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Seekcy</a:t>
                      </a:r>
                      <a:r>
                        <a:rPr lang="en-US" sz="1600" b="0" dirty="0">
                          <a:effectLst/>
                        </a:rPr>
                        <a:t>: Average +/- 0.7060m (min 0.009 max 4.6)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HM-10: Average +/- 0.9595m (min 0.004 max 5.2)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Possible to get lower error, but would reduce robustness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Precision: Algorithm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47407"/>
                  </a:ext>
                </a:extLst>
              </a:tr>
              <a:tr h="556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Distance to Coordinates Accuracy/Precision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Accuracy (Assuming Accurate RSSI Values):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Avg</a:t>
                      </a:r>
                      <a:r>
                        <a:rPr lang="en-US" sz="1600" b="0" dirty="0">
                          <a:effectLst/>
                        </a:rPr>
                        <a:t>: +/- 0.327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Min: +/- 0.004 m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Max: +/- 0.785 m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effectLst/>
                        </a:rPr>
                        <a:t>Precision: to an order of 14</a:t>
                      </a:r>
                    </a:p>
                  </a:txBody>
                  <a:tcPr marL="4494" marR="4494" marT="3146" marB="314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8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2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2882-C1D9-430D-97C9-64E5557D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A3B4-D3D8-4229-AA67-40A4727D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393825"/>
            <a:ext cx="10515600" cy="4351338"/>
          </a:xfrm>
        </p:spPr>
        <p:txBody>
          <a:bodyPr/>
          <a:lstStyle/>
          <a:p>
            <a:r>
              <a:rPr lang="en-US" dirty="0"/>
              <a:t>Creating an IPS is possible, but design changes need to made, depending on the final functionality</a:t>
            </a:r>
          </a:p>
          <a:p>
            <a:r>
              <a:rPr lang="en-US" dirty="0"/>
              <a:t>Most Beacon developers insist BLE is only useable for proximity detection and not precise distance-finding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3FD32-2B56-4B7D-B53A-CFD2F7A7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56" y="4001294"/>
            <a:ext cx="2599688" cy="26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8A89DC-3C09-4805-B6A0-B1BA4252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5973"/>
            <a:ext cx="7774214" cy="435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8DEF0-E50C-4B2C-A6B1-CA3A08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Future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F10C3-6B87-433A-B0C5-FFC55F93EFB9}"/>
              </a:ext>
            </a:extLst>
          </p:cNvPr>
          <p:cNvSpPr txBox="1"/>
          <p:nvPr/>
        </p:nvSpPr>
        <p:spPr>
          <a:xfrm>
            <a:off x="7774214" y="4303217"/>
            <a:ext cx="4223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RSSI Scanning: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RSSI-meter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Distance-to-Coordinate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Hardware Options</a:t>
            </a:r>
          </a:p>
        </p:txBody>
      </p:sp>
    </p:spTree>
    <p:extLst>
      <p:ext uri="{BB962C8B-B14F-4D97-AF65-F5344CB8AC3E}">
        <p14:creationId xmlns:p14="http://schemas.microsoft.com/office/powerpoint/2010/main" val="413894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D945-D451-4614-B2E8-D90E0CB4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AFBBB-BA13-475C-AB0A-0FC0E8CB9F08}"/>
              </a:ext>
            </a:extLst>
          </p:cNvPr>
          <p:cNvSpPr txBox="1"/>
          <p:nvPr/>
        </p:nvSpPr>
        <p:spPr>
          <a:xfrm>
            <a:off x="1012371" y="1447800"/>
            <a:ext cx="10580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HM-10:</a:t>
            </a:r>
          </a:p>
          <a:p>
            <a:r>
              <a:rPr lang="en-US" dirty="0"/>
              <a:t>	</a:t>
            </a:r>
            <a:r>
              <a:rPr lang="en-US" u="sng" dirty="0">
                <a:hlinkClick r:id="rId2"/>
              </a:rPr>
              <a:t>http://www.blueluminance.com/HM-10-as-iBeacon.pdf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http://www.tinyosshop.com/datasheet/Tinysine%20Serial%20Bluetooth4%20user%20manual.pdf</a:t>
            </a:r>
            <a:endParaRPr lang="en-US" dirty="0"/>
          </a:p>
          <a:p>
            <a:r>
              <a:rPr lang="en-US" b="1" dirty="0" err="1"/>
              <a:t>LinkIt</a:t>
            </a:r>
            <a:r>
              <a:rPr lang="en-US" b="1" dirty="0"/>
              <a:t> Smart 7688 Duo: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https://www.cnx-software.com/2015/12/01/quick-start-guide-for-linkit-smart-7688-board/</a:t>
            </a:r>
            <a:endParaRPr lang="en-US" dirty="0"/>
          </a:p>
          <a:p>
            <a:r>
              <a:rPr lang="en-US" b="1" dirty="0"/>
              <a:t>RSSI-distance Calibration</a:t>
            </a:r>
          </a:p>
          <a:p>
            <a:r>
              <a:rPr lang="en-US" dirty="0"/>
              <a:t>	</a:t>
            </a:r>
            <a:r>
              <a:rPr lang="en-US" dirty="0">
                <a:hlinkClick r:id="rId5"/>
              </a:rPr>
              <a:t>https://altbeacon.github.io/android-beacon-library/distance-calculations.html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6"/>
              </a:rPr>
              <a:t>http://www.real-statistics.com/regression/power-regression/</a:t>
            </a:r>
            <a:endParaRPr lang="en-US" dirty="0"/>
          </a:p>
          <a:p>
            <a:r>
              <a:rPr lang="en-US" b="1" dirty="0"/>
              <a:t>Kalman Filters:</a:t>
            </a:r>
          </a:p>
          <a:p>
            <a:r>
              <a:rPr lang="en-US" dirty="0"/>
              <a:t>	</a:t>
            </a:r>
            <a:r>
              <a:rPr lang="en-US" dirty="0">
                <a:hlinkClick r:id="rId7"/>
              </a:rPr>
              <a:t>https://www.wouterbulten.nl/blog/tech/kalman-filters-explained-removing-noise-from-rssi-signals/</a:t>
            </a:r>
            <a:endParaRPr lang="en-US" dirty="0"/>
          </a:p>
          <a:p>
            <a:r>
              <a:rPr lang="en-US" b="1" dirty="0"/>
              <a:t>Trilateration and Optimization</a:t>
            </a:r>
          </a:p>
          <a:p>
            <a:r>
              <a:rPr lang="en-US" dirty="0"/>
              <a:t>	</a:t>
            </a:r>
            <a:r>
              <a:rPr lang="en-US" dirty="0">
                <a:hlinkClick r:id="rId8"/>
              </a:rPr>
              <a:t>https://gis.stackexchange.com/questions/66/trilateration-using-3-latitude-and-longitude-points-and-3-distances/415#415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9"/>
              </a:rPr>
              <a:t>http://www.alanzucconi.com/2017/03/13/positioning-and-trilateration/</a:t>
            </a:r>
            <a:endParaRPr lang="en-US" dirty="0"/>
          </a:p>
          <a:p>
            <a:r>
              <a:rPr lang="en-US" b="1" dirty="0"/>
              <a:t>UWB vs BLE:</a:t>
            </a:r>
          </a:p>
          <a:p>
            <a:r>
              <a:rPr lang="en-US" dirty="0"/>
              <a:t>	</a:t>
            </a:r>
            <a:r>
              <a:rPr lang="en-US" dirty="0">
                <a:hlinkClick r:id="rId10"/>
              </a:rPr>
              <a:t>https://www.ncbi.nlm.nih.gov/pmc/articles/PMC4883398/ </a:t>
            </a:r>
            <a:r>
              <a:rPr lang="en-US" dirty="0"/>
              <a:t>	</a:t>
            </a:r>
            <a:r>
              <a:rPr lang="en-US" dirty="0">
                <a:hlinkClick r:id="rId11"/>
              </a:rPr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11"/>
              </a:rPr>
              <a:t> http://developer.radiusnetworks.com/2014/12/04/fundamentals-of-beacon-ranging.html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6A1942-CB3D-4427-8014-E3550365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85" y="442572"/>
            <a:ext cx="1409700" cy="1952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6C04B15-215A-4633-B649-F069E904A52E}"/>
              </a:ext>
            </a:extLst>
          </p:cNvPr>
          <p:cNvGrpSpPr/>
          <p:nvPr/>
        </p:nvGrpSpPr>
        <p:grpSpPr>
          <a:xfrm>
            <a:off x="566706" y="310443"/>
            <a:ext cx="6505426" cy="2706668"/>
            <a:chOff x="0" y="0"/>
            <a:chExt cx="5749213" cy="21076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290A82-4DBF-4265-856A-1E581C4B500B}"/>
                </a:ext>
              </a:extLst>
            </p:cNvPr>
            <p:cNvSpPr/>
            <p:nvPr/>
          </p:nvSpPr>
          <p:spPr>
            <a:xfrm>
              <a:off x="0" y="0"/>
              <a:ext cx="5749213" cy="21076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5A1A017-A39B-4CED-B240-9B92849047AC}"/>
                </a:ext>
              </a:extLst>
            </p:cNvPr>
            <p:cNvSpPr txBox="1"/>
            <p:nvPr/>
          </p:nvSpPr>
          <p:spPr>
            <a:xfrm>
              <a:off x="102889" y="102889"/>
              <a:ext cx="5543435" cy="19019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Problem: Losing items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F1EDC5-C519-4AF5-A7CB-DC2F8581FCA8}"/>
              </a:ext>
            </a:extLst>
          </p:cNvPr>
          <p:cNvGrpSpPr/>
          <p:nvPr/>
        </p:nvGrpSpPr>
        <p:grpSpPr>
          <a:xfrm>
            <a:off x="5246962" y="3188070"/>
            <a:ext cx="6813858" cy="3502097"/>
            <a:chOff x="0" y="211878"/>
            <a:chExt cx="5749213" cy="413946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2F9590-9AC3-4690-AC2D-81B54D85B164}"/>
                </a:ext>
              </a:extLst>
            </p:cNvPr>
            <p:cNvSpPr/>
            <p:nvPr/>
          </p:nvSpPr>
          <p:spPr>
            <a:xfrm>
              <a:off x="0" y="211878"/>
              <a:ext cx="5749213" cy="41394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AADD255-F880-476B-B27E-CCDADDA1AFEB}"/>
                </a:ext>
              </a:extLst>
            </p:cNvPr>
            <p:cNvSpPr txBox="1"/>
            <p:nvPr/>
          </p:nvSpPr>
          <p:spPr>
            <a:xfrm>
              <a:off x="202072" y="413950"/>
              <a:ext cx="5345069" cy="3735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Solution: Make an attachment that can be tracked from a phone.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B0AFB-14E5-40C8-A9B6-A2C4B68D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54" y="3919943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52004-BA26-48F1-85F2-A4E241AA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4" y="895636"/>
            <a:ext cx="4405880" cy="3023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553D10-FB50-42BD-8D2B-FDCCB5C9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65074">
            <a:off x="3001318" y="4074343"/>
            <a:ext cx="1415141" cy="931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BA2629-B7E8-4126-BF09-E57716F9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074" y="3690664"/>
            <a:ext cx="2900930" cy="2900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B3C4CF-169B-43EF-ACB7-B64B16A37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4858">
            <a:off x="7261304" y="3534162"/>
            <a:ext cx="1448466" cy="9531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FA843A-9A6E-49A3-AB96-3C2563DAE1BA}"/>
              </a:ext>
            </a:extLst>
          </p:cNvPr>
          <p:cNvSpPr txBox="1"/>
          <p:nvPr/>
        </p:nvSpPr>
        <p:spPr>
          <a:xfrm>
            <a:off x="8363397" y="5380519"/>
            <a:ext cx="3461175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>
              <a:buFont typeface="Arial" panose="020B0604020202020204" pitchFamily="34" charset="0"/>
              <a:buChar char="•"/>
            </a:pPr>
            <a:r>
              <a:rPr lang="en-US" sz="1633" dirty="0"/>
              <a:t>GETS map and data from server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US" sz="1633" dirty="0"/>
              <a:t>Displays data time since update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r>
              <a:rPr lang="en-US" sz="1633" dirty="0"/>
              <a:t>Can select which chip to display and also rename chips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ADC00-26C6-4C95-98B5-0903F1387A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40" t="14763" r="66071" b="9999"/>
          <a:stretch/>
        </p:blipFill>
        <p:spPr>
          <a:xfrm>
            <a:off x="9212421" y="771577"/>
            <a:ext cx="2202692" cy="412678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D2F675-B045-4F97-A8AB-022E1AB2FB02}"/>
              </a:ext>
            </a:extLst>
          </p:cNvPr>
          <p:cNvSpPr txBox="1"/>
          <p:nvPr/>
        </p:nvSpPr>
        <p:spPr>
          <a:xfrm>
            <a:off x="4142422" y="126195"/>
            <a:ext cx="3680234" cy="7694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A5A33-F6C2-4684-BDCF-46049BD1879E}"/>
              </a:ext>
            </a:extLst>
          </p:cNvPr>
          <p:cNvSpPr/>
          <p:nvPr/>
        </p:nvSpPr>
        <p:spPr>
          <a:xfrm>
            <a:off x="4739596" y="1209974"/>
            <a:ext cx="5146867" cy="476884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dirty="0"/>
              <a:t>Server filters the RSSI</a:t>
            </a:r>
          </a:p>
          <a:p>
            <a:pPr lvl="0">
              <a:buChar char="•"/>
            </a:pPr>
            <a:r>
              <a:rPr lang="en-US" dirty="0"/>
              <a:t>Calculates coordinates </a:t>
            </a:r>
          </a:p>
          <a:p>
            <a:pPr lvl="0">
              <a:buChar char="•"/>
            </a:pPr>
            <a:r>
              <a:rPr lang="en-US" dirty="0"/>
              <a:t>Plots it on a map.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16CFB-EFBC-4431-ABC3-19FD03E209AE}"/>
              </a:ext>
            </a:extLst>
          </p:cNvPr>
          <p:cNvSpPr/>
          <p:nvPr/>
        </p:nvSpPr>
        <p:spPr>
          <a:xfrm>
            <a:off x="612840" y="4419610"/>
            <a:ext cx="3045226" cy="243839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Beacons are placed in set positions</a:t>
            </a:r>
          </a:p>
          <a:p>
            <a:pPr lvl="0">
              <a:buChar char="•"/>
            </a:pPr>
            <a:r>
              <a:rPr lang="en-US"/>
              <a:t>HM-10 scans for Bluetooth signals</a:t>
            </a:r>
          </a:p>
          <a:p>
            <a:pPr lvl="0">
              <a:buChar char="•"/>
            </a:pPr>
            <a:r>
              <a:rPr lang="en-US"/>
              <a:t>LinkIt parses RSSI and sends it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0471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797-9B35-46FE-8166-54DF9AECE1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/>
              <a:t>Beacons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05A4D-D04F-4C52-BD60-12553CF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26" y="1602378"/>
            <a:ext cx="6803580" cy="352610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A0DD53-CA12-47C8-AF97-0E2AAF9C7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65929"/>
              </p:ext>
            </p:extLst>
          </p:nvPr>
        </p:nvGraphicFramePr>
        <p:xfrm>
          <a:off x="292608" y="5603403"/>
          <a:ext cx="11253217" cy="653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139">
                  <a:extLst>
                    <a:ext uri="{9D8B030D-6E8A-4147-A177-3AD203B41FA5}">
                      <a16:colId xmlns:a16="http://schemas.microsoft.com/office/drawing/2014/main" val="3456444235"/>
                    </a:ext>
                  </a:extLst>
                </a:gridCol>
                <a:gridCol w="1725895">
                  <a:extLst>
                    <a:ext uri="{9D8B030D-6E8A-4147-A177-3AD203B41FA5}">
                      <a16:colId xmlns:a16="http://schemas.microsoft.com/office/drawing/2014/main" val="3577482967"/>
                    </a:ext>
                  </a:extLst>
                </a:gridCol>
                <a:gridCol w="1363626">
                  <a:extLst>
                    <a:ext uri="{9D8B030D-6E8A-4147-A177-3AD203B41FA5}">
                      <a16:colId xmlns:a16="http://schemas.microsoft.com/office/drawing/2014/main" val="485458225"/>
                    </a:ext>
                  </a:extLst>
                </a:gridCol>
                <a:gridCol w="4384541">
                  <a:extLst>
                    <a:ext uri="{9D8B030D-6E8A-4147-A177-3AD203B41FA5}">
                      <a16:colId xmlns:a16="http://schemas.microsoft.com/office/drawing/2014/main" val="916205818"/>
                    </a:ext>
                  </a:extLst>
                </a:gridCol>
                <a:gridCol w="1191517">
                  <a:extLst>
                    <a:ext uri="{9D8B030D-6E8A-4147-A177-3AD203B41FA5}">
                      <a16:colId xmlns:a16="http://schemas.microsoft.com/office/drawing/2014/main" val="227088318"/>
                    </a:ext>
                  </a:extLst>
                </a:gridCol>
                <a:gridCol w="1185499">
                  <a:extLst>
                    <a:ext uri="{9D8B030D-6E8A-4147-A177-3AD203B41FA5}">
                      <a16:colId xmlns:a16="http://schemas.microsoft.com/office/drawing/2014/main" val="1458220521"/>
                    </a:ext>
                  </a:extLst>
                </a:gridCol>
              </a:tblGrid>
              <a:tr h="653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OK+DISC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FactoryID(8)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UUID(32)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Major(4) Minor(4) Measured Power(2)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MAC(12)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RSSI(4)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2151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FA11E0C-2D4F-4D69-86D7-6866AD5E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14" y="5188793"/>
            <a:ext cx="13812776" cy="108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797-9B35-46FE-8166-54DF9AEC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3" y="76200"/>
            <a:ext cx="10515600" cy="12927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/>
              <a:t>Beacons: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339FB-543C-4AA8-8340-6532B7AB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09647"/>
              </p:ext>
            </p:extLst>
          </p:nvPr>
        </p:nvGraphicFramePr>
        <p:xfrm>
          <a:off x="228600" y="1143001"/>
          <a:ext cx="11557000" cy="5431856"/>
        </p:xfrm>
        <a:graphic>
          <a:graphicData uri="http://schemas.openxmlformats.org/drawingml/2006/table">
            <a:tbl>
              <a:tblPr firstRow="1" firstCol="1" bandRow="1"/>
              <a:tblGrid>
                <a:gridCol w="1439989">
                  <a:extLst>
                    <a:ext uri="{9D8B030D-6E8A-4147-A177-3AD203B41FA5}">
                      <a16:colId xmlns:a16="http://schemas.microsoft.com/office/drawing/2014/main" val="1672261966"/>
                    </a:ext>
                  </a:extLst>
                </a:gridCol>
                <a:gridCol w="1779902">
                  <a:extLst>
                    <a:ext uri="{9D8B030D-6E8A-4147-A177-3AD203B41FA5}">
                      <a16:colId xmlns:a16="http://schemas.microsoft.com/office/drawing/2014/main" val="606941317"/>
                    </a:ext>
                  </a:extLst>
                </a:gridCol>
                <a:gridCol w="1779902">
                  <a:extLst>
                    <a:ext uri="{9D8B030D-6E8A-4147-A177-3AD203B41FA5}">
                      <a16:colId xmlns:a16="http://schemas.microsoft.com/office/drawing/2014/main" val="590061330"/>
                    </a:ext>
                  </a:extLst>
                </a:gridCol>
                <a:gridCol w="2002389">
                  <a:extLst>
                    <a:ext uri="{9D8B030D-6E8A-4147-A177-3AD203B41FA5}">
                      <a16:colId xmlns:a16="http://schemas.microsoft.com/office/drawing/2014/main" val="3770599711"/>
                    </a:ext>
                  </a:extLst>
                </a:gridCol>
                <a:gridCol w="1799678">
                  <a:extLst>
                    <a:ext uri="{9D8B030D-6E8A-4147-A177-3AD203B41FA5}">
                      <a16:colId xmlns:a16="http://schemas.microsoft.com/office/drawing/2014/main" val="2919574291"/>
                    </a:ext>
                  </a:extLst>
                </a:gridCol>
                <a:gridCol w="1871369">
                  <a:extLst>
                    <a:ext uri="{9D8B030D-6E8A-4147-A177-3AD203B41FA5}">
                      <a16:colId xmlns:a16="http://schemas.microsoft.com/office/drawing/2014/main" val="3944549181"/>
                    </a:ext>
                  </a:extLst>
                </a:gridCol>
                <a:gridCol w="883771">
                  <a:extLst>
                    <a:ext uri="{9D8B030D-6E8A-4147-A177-3AD203B41FA5}">
                      <a16:colId xmlns:a16="http://schemas.microsoft.com/office/drawing/2014/main" val="3825294876"/>
                    </a:ext>
                  </a:extLst>
                </a:gridCol>
              </a:tblGrid>
              <a:tr h="419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Beacons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RSSI Fluctuation w/ Obstacles (Office Setting)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RSSI Fluctuation w/o Obstacles (Hallway)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Connection Stability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Cost (RMB)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05157"/>
                  </a:ext>
                </a:extLst>
              </a:tr>
              <a:tr h="9122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Seecky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+/- 20 dBm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Unreliable readings past 1 meter away from receiver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+/- 15 dBm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Requires proprietary app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Issues setting Major/Minor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MAC address will change unprompted at times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Casing strongly affects signal transmission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Often loses connection after 3-4 meters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Requires large coin batteries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Supposed to last 3+ years at 500 ms 0dBm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54563"/>
                  </a:ext>
                </a:extLst>
              </a:tr>
              <a:tr h="843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HM-10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+/- 20 dBm</a:t>
                      </a:r>
                      <a:endParaRPr lang="en-US" sz="36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Unreliable readings past 5 meters away from receiver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+/- 10 dBm</a:t>
                      </a:r>
                      <a:endParaRPr lang="en-US" sz="36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Easy to configure with AT-Commands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Requires TTL to USB computer and Arduino IDE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More reliable and versatile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Fairly Stable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Requires TTL to USB converter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Easy to switch out power 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Much higher energy consumption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~20-40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55742"/>
                  </a:ext>
                </a:extLst>
              </a:tr>
              <a:tr h="772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Ebeoo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+/- 30 dBm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Signal is often not found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 +/- 10 dBm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Requires proprietary app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Unreliable (Changes in app do not always reflect changes in the beacon)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Often Unstable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Loses signal  at short ranges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Sometimes require reboot to regain signal connection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Power source built in, hard to change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~130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5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Xbee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(hypothetical)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Claims 40 meter range outdoors with line of sight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Uses AT-Command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More versatile (more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txPowers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to choose from)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Assumed to have fairly stable connection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Linked to Arduino Power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~180-200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26" marR="668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4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5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797-9B35-46FE-8166-54DF9AECE1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/>
              <a:t>Beacons: Bluetooth Low Energy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6E2A6F-13A4-4BE8-A49E-62AC69206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35468"/>
              </p:ext>
            </p:extLst>
          </p:nvPr>
        </p:nvGraphicFramePr>
        <p:xfrm>
          <a:off x="1180619" y="1516284"/>
          <a:ext cx="5682480" cy="557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D5B45C-DE4F-4748-91B3-F8C532ACB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8254" y="1690688"/>
            <a:ext cx="5286050" cy="39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DBCA2-4BF5-4C5A-BF47-C0EEA65C3226}"/>
              </a:ext>
            </a:extLst>
          </p:cNvPr>
          <p:cNvSpPr txBox="1"/>
          <p:nvPr/>
        </p:nvSpPr>
        <p:spPr>
          <a:xfrm>
            <a:off x="7801827" y="1284366"/>
            <a:ext cx="4207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Open Development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Compatible with Arduino Yun Sketches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Has Onboard </a:t>
            </a:r>
            <a:r>
              <a:rPr lang="en-US" sz="3600" dirty="0" err="1"/>
              <a:t>WiFi</a:t>
            </a:r>
            <a:endParaRPr lang="en-US" sz="36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A16C7-A6E2-4AD5-AB35-8C31B49D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1" y="463857"/>
            <a:ext cx="7381616" cy="5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797-9B35-46FE-8166-54DF9AECE1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en-US" dirty="0" err="1"/>
              <a:t>LinkIt</a:t>
            </a:r>
            <a:r>
              <a:rPr lang="en-US" dirty="0"/>
              <a:t>: HM-10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015C8-74B7-40C6-8BDE-3998D83A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4" y="1690688"/>
            <a:ext cx="4101602" cy="3871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3714C-D913-45A6-9E8E-DA364DB3F3A7}"/>
              </a:ext>
            </a:extLst>
          </p:cNvPr>
          <p:cNvSpPr txBox="1"/>
          <p:nvPr/>
        </p:nvSpPr>
        <p:spPr>
          <a:xfrm>
            <a:off x="5617237" y="1896250"/>
            <a:ext cx="56449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Bluetooth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Used to give the </a:t>
            </a:r>
            <a:r>
              <a:rPr lang="en-US" sz="3600" dirty="0" err="1"/>
              <a:t>LinkIt</a:t>
            </a:r>
            <a:r>
              <a:rPr lang="en-US" sz="3600" dirty="0"/>
              <a:t> Bluetooth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Can be set as a Broadcaster or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1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1870</TotalTime>
  <Words>1042</Words>
  <Application>Microsoft Office PowerPoint</Application>
  <PresentationFormat>Widescreen</PresentationFormat>
  <Paragraphs>329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DengXian</vt:lpstr>
      <vt:lpstr>FreeSans</vt:lpstr>
      <vt:lpstr>Liberation Sans</vt:lpstr>
      <vt:lpstr>Noto Sans CJK SC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Beacons</vt:lpstr>
      <vt:lpstr>Beacons: Analysis</vt:lpstr>
      <vt:lpstr>Beacons: Bluetooth Low Energy</vt:lpstr>
      <vt:lpstr>PowerPoint Presentation</vt:lpstr>
      <vt:lpstr>LinkIt: HM-10</vt:lpstr>
      <vt:lpstr>LinkIt: ATmega32U4</vt:lpstr>
      <vt:lpstr>LinkIt: MT7688AN</vt:lpstr>
      <vt:lpstr>Server</vt:lpstr>
      <vt:lpstr>Server: RSSI Filtering</vt:lpstr>
      <vt:lpstr>Server: RSSI Filtering</vt:lpstr>
      <vt:lpstr>Server: RSSI Filtering</vt:lpstr>
      <vt:lpstr>Server: RSSI to Meters</vt:lpstr>
      <vt:lpstr>RSSI to Meters: HM-10 Calibration</vt:lpstr>
      <vt:lpstr>RSSI to Meters: Seekcy Calibration</vt:lpstr>
      <vt:lpstr>Server: Locating Function - Optimization</vt:lpstr>
      <vt:lpstr>Server: Location Accuracy</vt:lpstr>
      <vt:lpstr>Server: Map Making</vt:lpstr>
      <vt:lpstr>APP</vt:lpstr>
      <vt:lpstr>Accuracy Summary</vt:lpstr>
      <vt:lpstr>Conclusions</vt:lpstr>
      <vt:lpstr>Future Considerations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54</cp:revision>
  <dcterms:created xsi:type="dcterms:W3CDTF">2017-09-05T00:39:31Z</dcterms:created>
  <dcterms:modified xsi:type="dcterms:W3CDTF">2017-09-06T07:59:19Z</dcterms:modified>
</cp:coreProperties>
</file>