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F876E-BD31-40DB-9121-6CAC097F50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7D0D9-AD64-42C7-B0E3-595364CA8B1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6BD02-DC0D-4469-A652-92BA7BDA1BA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A7CB-5E6F-4CBF-9AFE-E04326AC62B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72C7FA-365B-4488-94D1-A867B0C9979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57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99CB8-5C78-4361-A350-F8C3D2129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13F02-6233-4AFC-9A43-BFDF3B48E43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1E03800-22AB-47FE-A89E-CCBF356FD4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9A18-4611-4BB3-B9D8-C76F413B86F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AD089-596E-4B1B-9451-77D08C791C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98BCD-3528-4183-8A85-3448C6B466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AE607A7-4EE0-4751-8BC2-C4AC042102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9949-991C-4221-96AF-D9A8DEB69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9067B0-7E0C-4B9B-947E-6E8C7BFB8DE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64233-4574-42CD-A6B1-F2DB1EB32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2ACFA-76D0-4B7F-A3C9-9D0E96F8DE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9949-991C-4221-96AF-D9A8DEB69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9067B0-7E0C-4B9B-947E-6E8C7BFB8DE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64233-4574-42CD-A6B1-F2DB1EB32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2ACFA-76D0-4B7F-A3C9-9D0E96F8DE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7BC3-659B-4266-BAFB-599F110B38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09A697-7A00-488A-9A5A-17A7E7DC50D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230E74-2E47-4D54-BB72-DD11C2F27C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03010-5594-4D2D-AF2D-5B450D638B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224B-C0BB-4654-8499-AC2C70A774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4A2E3F-ADFD-4FDD-AE1F-445ECD1D40C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DE2BD-7CA3-430B-A2B9-A3C8300F0C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1FAAC-F1AA-4BBB-86D2-A2EDDAABD9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E7AB8-4B13-4601-9308-25B67BDFCF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4690DE-D2A4-47FD-8128-D6786549727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CE1BE-4D66-44AC-97BA-1C0AE412BE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CD42E-CB4C-40BE-A7EE-728E722409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D9DE-E855-4C73-865D-EDA288D364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CCDEA4-4B8E-4068-B819-DB0A55DDDBEF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ABC54-926A-4DF5-B73F-B25530F2AA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FF4273-6000-43E8-8617-44FE46C75B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5465-F0E6-430F-8281-30346FCE92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1CB87A-2F6D-4A96-9ADE-93CC808993DB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25885-FAF4-4A6B-A322-EF2A2785DD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FDDE3-42A9-49B2-AF24-F488FFCC8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2F9D-3C2E-49A8-B4A2-C24DF2840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2015C79-F3B7-4283-8DEA-8A85380DBCF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A7DE0-1971-4900-B519-49AC9C03B2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2CD77-22C9-4D61-985B-A555FCA93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D5E5-4868-4DAC-B74E-DEA49CB7E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F3B1E-4063-474A-9EAA-E9945183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6D2B-AE34-4971-81B0-8A88C696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5C5A-2BD7-480C-B314-7E689080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B5C2-C980-49EF-B624-5FA2BE3B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97422-A627-4AC7-8BBC-DE6845E17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5170-A570-4D42-85A9-65328A5D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2A3F1-2214-4FEF-9789-441DE7C1E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C5451-9205-454A-83E4-B07E8668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0949-12D5-4911-832B-5C39B78B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62CC-D319-49A6-952D-697BC572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73A7D7-81A3-49DA-A99C-275C204231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09311-8508-4857-8181-87B188327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3319-82C3-46EB-8882-B135821E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ABAD-E417-45AC-8E73-F084FB5F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1ED5-0D45-423C-B6A9-4CD3C0B5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5954-D37E-454C-9B64-1DC55722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8EC71C-1AFE-4317-AC3C-0262B93CE0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BED2-0909-42FA-A0DC-14F7ECCC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6230-2D60-4933-AF0D-B1C05B3C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DA6D-0AFE-4A7F-BAB7-22345BF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4F55-101C-4902-BA83-053F5CE5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69B8-24E3-4A6C-8BAE-156DCB3E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DA30EC-3D4B-48C6-B221-5B2CFDC733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17A2-841D-475C-B9C7-3BE614F0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3E3D-A500-4F01-B56A-F0579B6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D5F6-C3EB-4986-A795-BEA68F6C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5262-E9AC-4D00-8CE9-9C349342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6A09-E8D4-412C-A462-78C6338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E7BCD-443A-4E39-97DC-0EDCED8B6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E8DF-D627-4843-A893-FA2AD304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EAF2-0643-4865-815C-C62E432DF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09E2D-F411-4DAE-9E35-5A74455A9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025B-0A9B-4D83-AAD8-D1FC238C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D6F7-7E4D-4503-829E-15163DDB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F7F4-84AA-461C-85FD-EC94C98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B2C3C-53F9-4EA2-B6FA-C66E162E88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780F-46FD-459E-AED9-79207914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93954-5F7A-4DAA-8397-49B7BE0C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0814-E289-45BC-A4C4-06C934E0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4CD51-F868-4068-B09A-396466D4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D7E16-CF38-4303-9082-26DECFCEB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7757F-6287-402F-8333-C045F94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EF96B-1C4A-4FEC-83DB-3F901DFD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61F2A-D797-4426-BC1C-46147CDF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401406-39DA-4662-B305-F171A41DA7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2801-C3FB-46E9-BB35-12BB841B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F2B89-D431-4C49-BD64-42FD3672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549F3-5773-4713-AB7F-F407678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595C0-C8ED-4CB0-94B7-E25CCB47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970D1-CB2E-4533-8A23-864604802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FF9FF-DE5C-40EF-A9B3-D42A5A3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95F49-7F0E-418B-9923-B2CECE8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929D1-46DE-4021-B1F2-58AF46FC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C9584-2E16-4624-8BB2-A322C4585A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8378-A33E-4E69-B5CF-139F20B7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04B4-5732-4F3C-A642-DF2E339E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1D4B7-B45A-4294-9409-EBBE17B7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0A9A-4145-498D-A444-69CEAB83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DB44-03F9-4877-A4AD-62A2C447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5458-A76B-476A-BA85-35D82240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0F595F-CFFF-49E9-AD89-41CA4DC26E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360B-0F38-43A1-AFAB-FA08874B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EB8F0-BAD5-40DE-A127-B7305D13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6FCC-7224-4EFE-AD01-AC0E023D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2C98F-B4BA-4308-A1BA-830671CC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8BE6-7155-4E7B-8766-50A03CD7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779F3-4C6B-476D-B87D-4C65A14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9282F4-6628-4711-AF89-153FD5BE5F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517C7-FA9A-44C5-BFCA-05505CD93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8FFAB-F275-408D-AB94-E32496030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AB70-B6BD-4540-B7ED-50D5C08ECA4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1965-A6C5-4F87-8D01-5F3A9B6AC1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4196-8D86-4F3F-8DAE-485E4AE0287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9AC5E47-502A-484D-8A03-191C35106BF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2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904A54-A6E8-4BB6-A1B8-F84F5CBDE7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457200"/>
            <a:ext cx="9071640" cy="1828800"/>
          </a:xfrm>
        </p:spPr>
        <p:txBody>
          <a:bodyPr anchor="ctr"/>
          <a:lstStyle/>
          <a:p>
            <a:pPr lvl="0" algn="ctr"/>
            <a:r>
              <a:rPr lang="en-US" b="1"/>
              <a:t>Indoor Object Positioner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258140-BD11-44F4-A5F1-0E3A2D46A7B0}"/>
              </a:ext>
            </a:extLst>
          </p:cNvPr>
          <p:cNvSpPr/>
          <p:nvPr/>
        </p:nvSpPr>
        <p:spPr>
          <a:xfrm>
            <a:off x="591840" y="4908600"/>
            <a:ext cx="3113639" cy="18496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noFill/>
          <a:ln w="0">
            <a:solidFill>
              <a:srgbClr val="0066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F03EF-9F1E-4520-BA27-986FDA50BE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399" y="5258520"/>
            <a:ext cx="452880" cy="2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7BCA7-DC1D-410C-B9BF-F98151D963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79040" y="4846320"/>
            <a:ext cx="452880" cy="2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7F435-C6F7-4C9A-85FA-ABFD2F80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69639" y="6646319"/>
            <a:ext cx="452880" cy="212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43169F9-F6C6-42E2-82B1-51F2E803659A}"/>
              </a:ext>
            </a:extLst>
          </p:cNvPr>
          <p:cNvSpPr/>
          <p:nvPr/>
        </p:nvSpPr>
        <p:spPr>
          <a:xfrm flipV="1">
            <a:off x="591840" y="6308280"/>
            <a:ext cx="509400" cy="450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452DE72-3AFD-438A-BABC-5547F503BABA}"/>
              </a:ext>
            </a:extLst>
          </p:cNvPr>
          <p:cNvSpPr/>
          <p:nvPr/>
        </p:nvSpPr>
        <p:spPr>
          <a:xfrm>
            <a:off x="1101240" y="4908600"/>
            <a:ext cx="0" cy="140004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1142B06-CCA0-4770-86CE-F01F8CEA4705}"/>
              </a:ext>
            </a:extLst>
          </p:cNvPr>
          <p:cNvSpPr/>
          <p:nvPr/>
        </p:nvSpPr>
        <p:spPr>
          <a:xfrm flipH="1">
            <a:off x="1101240" y="6308280"/>
            <a:ext cx="2604239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C4246-3855-41F6-AD6E-CFD7E484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4799" y="6196320"/>
            <a:ext cx="452880" cy="2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8468-0CEE-48B6-9B6E-17B17BE9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07000" y="6358320"/>
            <a:ext cx="339840" cy="29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EBF3D-29E5-4CAD-9BF1-31F19510D5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29520" y="2194560"/>
            <a:ext cx="1688399" cy="16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D3AC7B-28B8-467B-90E6-8E1844608D9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23760" y="4659840"/>
            <a:ext cx="2381039" cy="23810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81EEB4-04A8-4BD0-8BC8-2F004E98BAC8}"/>
              </a:ext>
            </a:extLst>
          </p:cNvPr>
          <p:cNvSpPr/>
          <p:nvPr/>
        </p:nvSpPr>
        <p:spPr>
          <a:xfrm rot="19702378">
            <a:off x="2168196" y="3530343"/>
            <a:ext cx="2377439" cy="6400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E8DBB9-AACA-4543-AA81-B7EEFE2D0AA4}"/>
              </a:ext>
            </a:extLst>
          </p:cNvPr>
          <p:cNvSpPr/>
          <p:nvPr/>
        </p:nvSpPr>
        <p:spPr>
          <a:xfrm rot="2642400">
            <a:off x="6296717" y="3307206"/>
            <a:ext cx="2377439" cy="6400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904A54-A6E8-4BB6-A1B8-F84F5CBDE7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457200"/>
            <a:ext cx="9071640" cy="1828800"/>
          </a:xfrm>
        </p:spPr>
        <p:txBody>
          <a:bodyPr anchor="ctr"/>
          <a:lstStyle/>
          <a:p>
            <a:pPr lvl="0" algn="ctr"/>
            <a:r>
              <a:rPr lang="en-US" b="1"/>
              <a:t>Indoor Object Positioner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258140-BD11-44F4-A5F1-0E3A2D46A7B0}"/>
              </a:ext>
            </a:extLst>
          </p:cNvPr>
          <p:cNvSpPr/>
          <p:nvPr/>
        </p:nvSpPr>
        <p:spPr>
          <a:xfrm>
            <a:off x="591840" y="4908600"/>
            <a:ext cx="3113639" cy="18496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noFill/>
          <a:ln w="0">
            <a:solidFill>
              <a:srgbClr val="0066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F03EF-9F1E-4520-BA27-986FDA50BE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399" y="5258520"/>
            <a:ext cx="452880" cy="2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7BCA7-DC1D-410C-B9BF-F98151D963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79040" y="4846320"/>
            <a:ext cx="452880" cy="2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7F435-C6F7-4C9A-85FA-ABFD2F80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69639" y="6646319"/>
            <a:ext cx="452880" cy="212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43169F9-F6C6-42E2-82B1-51F2E803659A}"/>
              </a:ext>
            </a:extLst>
          </p:cNvPr>
          <p:cNvSpPr/>
          <p:nvPr/>
        </p:nvSpPr>
        <p:spPr>
          <a:xfrm flipV="1">
            <a:off x="591840" y="6308280"/>
            <a:ext cx="509400" cy="450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452DE72-3AFD-438A-BABC-5547F503BABA}"/>
              </a:ext>
            </a:extLst>
          </p:cNvPr>
          <p:cNvSpPr/>
          <p:nvPr/>
        </p:nvSpPr>
        <p:spPr>
          <a:xfrm>
            <a:off x="1101240" y="4908600"/>
            <a:ext cx="0" cy="140004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1142B06-CCA0-4770-86CE-F01F8CEA4705}"/>
              </a:ext>
            </a:extLst>
          </p:cNvPr>
          <p:cNvSpPr/>
          <p:nvPr/>
        </p:nvSpPr>
        <p:spPr>
          <a:xfrm flipH="1">
            <a:off x="1101240" y="6308280"/>
            <a:ext cx="2604239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C4246-3855-41F6-AD6E-CFD7E484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4799" y="6196320"/>
            <a:ext cx="452880" cy="2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8468-0CEE-48B6-9B6E-17B17BE9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07000" y="6358320"/>
            <a:ext cx="339840" cy="29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EBF3D-29E5-4CAD-9BF1-31F19510D5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29520" y="2194560"/>
            <a:ext cx="1688399" cy="16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D3AC7B-28B8-467B-90E6-8E1844608D9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23760" y="4659840"/>
            <a:ext cx="2381039" cy="23810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81EEB4-04A8-4BD0-8BC8-2F004E98BAC8}"/>
              </a:ext>
            </a:extLst>
          </p:cNvPr>
          <p:cNvSpPr/>
          <p:nvPr/>
        </p:nvSpPr>
        <p:spPr>
          <a:xfrm rot="19702378">
            <a:off x="2168196" y="3530343"/>
            <a:ext cx="2377439" cy="6400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E8DBB9-AACA-4543-AA81-B7EEFE2D0AA4}"/>
              </a:ext>
            </a:extLst>
          </p:cNvPr>
          <p:cNvSpPr/>
          <p:nvPr/>
        </p:nvSpPr>
        <p:spPr>
          <a:xfrm rot="2642400">
            <a:off x="6296717" y="3307206"/>
            <a:ext cx="2377439" cy="6400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41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52004-BA26-48F1-85F2-A4E241AA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5" y="213125"/>
            <a:ext cx="3944160" cy="2706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553D10-FB50-42BD-8D2B-FDCCB5C9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18579">
            <a:off x="3593237" y="3621537"/>
            <a:ext cx="848825" cy="5585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BA2629-B7E8-4126-BF09-E57716F9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247" y="4158284"/>
            <a:ext cx="1688738" cy="1688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99CC65-A6DB-4627-8058-B9A32CA0C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740" y="213125"/>
            <a:ext cx="1816525" cy="3155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B3C4CF-169B-43EF-ACB7-B64B16A3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34858">
            <a:off x="6258311" y="3621537"/>
            <a:ext cx="848825" cy="558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5A54D6-C331-4464-A981-A42D1E6570D9}"/>
              </a:ext>
            </a:extLst>
          </p:cNvPr>
          <p:cNvSpPr txBox="1"/>
          <p:nvPr/>
        </p:nvSpPr>
        <p:spPr>
          <a:xfrm>
            <a:off x="389106" y="3052957"/>
            <a:ext cx="2529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Beacons are placed in set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HM-10 is set as a receiver and scans for Bluetooth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LinkIt</a:t>
            </a:r>
            <a:r>
              <a:rPr lang="en-US" dirty="0"/>
              <a:t> reads Beacon RSSI via the </a:t>
            </a:r>
            <a:r>
              <a:rPr lang="en-US" dirty="0" err="1"/>
              <a:t>ATmega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7688 gets the Bluetooth discovery from the </a:t>
            </a:r>
            <a:r>
              <a:rPr lang="en-US" dirty="0" err="1"/>
              <a:t>ATmega</a:t>
            </a:r>
            <a:r>
              <a:rPr lang="en-US" dirty="0"/>
              <a:t>, parses out the wanted values, and send it to the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10100-A342-4C0A-9052-8BA0FF66439A}"/>
              </a:ext>
            </a:extLst>
          </p:cNvPr>
          <p:cNvSpPr txBox="1"/>
          <p:nvPr/>
        </p:nvSpPr>
        <p:spPr>
          <a:xfrm>
            <a:off x="4004840" y="1022157"/>
            <a:ext cx="2691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getting the RSSI from the </a:t>
            </a:r>
            <a:r>
              <a:rPr lang="en-US" dirty="0" err="1"/>
              <a:t>LinkIt</a:t>
            </a:r>
            <a:r>
              <a:rPr lang="en-US" dirty="0"/>
              <a:t>, the Server filter the RSSI </a:t>
            </a:r>
            <a:r>
              <a:rPr lang="en-US"/>
              <a:t>before spawning a </a:t>
            </a:r>
            <a:r>
              <a:rPr lang="en-US" dirty="0"/>
              <a:t>Python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shell finds the </a:t>
            </a:r>
            <a:r>
              <a:rPr lang="en-US" dirty="0" err="1"/>
              <a:t>LinkIt’s</a:t>
            </a:r>
            <a:r>
              <a:rPr lang="en-US" dirty="0"/>
              <a:t> approximated coordinates, stores it with a timestamp, and then plots it on a map.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FA843A-9A6E-49A3-AB96-3C2563DAE1BA}"/>
              </a:ext>
            </a:extLst>
          </p:cNvPr>
          <p:cNvSpPr txBox="1"/>
          <p:nvPr/>
        </p:nvSpPr>
        <p:spPr>
          <a:xfrm>
            <a:off x="7452740" y="3602699"/>
            <a:ext cx="2193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map and data from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data upon request and show timer stating time since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select which chip to display and also rename chips</a:t>
            </a:r>
          </a:p>
        </p:txBody>
      </p:sp>
    </p:spTree>
    <p:extLst>
      <p:ext uri="{BB962C8B-B14F-4D97-AF65-F5344CB8AC3E}">
        <p14:creationId xmlns:p14="http://schemas.microsoft.com/office/powerpoint/2010/main" val="404714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CF1F28-4F19-43A5-BDF8-D4479D610059}"/>
              </a:ext>
            </a:extLst>
          </p:cNvPr>
          <p:cNvSpPr/>
          <p:nvPr/>
        </p:nvSpPr>
        <p:spPr>
          <a:xfrm>
            <a:off x="1920239" y="2216880"/>
            <a:ext cx="5029200" cy="3383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noFill/>
          <a:ln w="0">
            <a:solidFill>
              <a:srgbClr val="0066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C5495-1BF3-4B32-8B3E-55936A973C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2856960"/>
            <a:ext cx="731519" cy="38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8243ED-BD46-4967-AC13-8674C9D3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83679" y="2103120"/>
            <a:ext cx="731519" cy="38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E8A4C-CCD6-4B46-86E9-8EA094C1AC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720" y="5394960"/>
            <a:ext cx="731519" cy="3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6BB589F-F04B-47FB-86F5-F9F0A17D3F7A}"/>
              </a:ext>
            </a:extLst>
          </p:cNvPr>
          <p:cNvSpPr/>
          <p:nvPr/>
        </p:nvSpPr>
        <p:spPr>
          <a:xfrm flipV="1">
            <a:off x="1920239" y="4777200"/>
            <a:ext cx="822960" cy="82296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0492E9B-B1C4-4CB3-86BD-9B082C6FB45B}"/>
              </a:ext>
            </a:extLst>
          </p:cNvPr>
          <p:cNvSpPr/>
          <p:nvPr/>
        </p:nvSpPr>
        <p:spPr>
          <a:xfrm>
            <a:off x="2743199" y="2216880"/>
            <a:ext cx="0" cy="256032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A49F2868-3754-4D13-A890-6FC0D0197CFF}"/>
              </a:ext>
            </a:extLst>
          </p:cNvPr>
          <p:cNvSpPr/>
          <p:nvPr/>
        </p:nvSpPr>
        <p:spPr>
          <a:xfrm flipH="1">
            <a:off x="2743199" y="4777200"/>
            <a:ext cx="4206241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4E84C-742A-46A4-899B-DE31C222C6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7439" y="4572000"/>
            <a:ext cx="731519" cy="38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7807F-7B54-4C63-81FB-D2723D9C3C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6199" y="4890961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BB0269-AABB-49DD-85EE-ABD2DBF34DB4}"/>
              </a:ext>
            </a:extLst>
          </p:cNvPr>
          <p:cNvSpPr/>
          <p:nvPr/>
        </p:nvSpPr>
        <p:spPr>
          <a:xfrm>
            <a:off x="7771320" y="1463039"/>
            <a:ext cx="1281240" cy="479520"/>
          </a:xfrm>
          <a:custGeom>
            <a:avLst>
              <a:gd name="f0" fmla="val -12286"/>
              <a:gd name="f1" fmla="val 0"/>
              <a:gd name="f2" fmla="val 32894"/>
              <a:gd name="f3" fmla="val -5751"/>
              <a:gd name="f4" fmla="val 9382"/>
              <a:gd name="f5" fmla="val -1510"/>
              <a:gd name="f6" fmla="val 8977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pin -2147483647 f5 2147483647"/>
              <a:gd name="f21" fmla="pin -2147483647 f6 2147483647"/>
              <a:gd name="f22" fmla="val f16"/>
              <a:gd name="f23" fmla="val f17"/>
              <a:gd name="f24" fmla="val f18"/>
              <a:gd name="f25" fmla="val f19"/>
              <a:gd name="f26" fmla="val f20"/>
              <a:gd name="f27" fmla="val f21"/>
              <a:gd name="f28" fmla="*/ f16 f14 1"/>
              <a:gd name="f29" fmla="*/ f17 f15 1"/>
              <a:gd name="f30" fmla="*/ f18 f14 1"/>
              <a:gd name="f31" fmla="*/ f19 f15 1"/>
              <a:gd name="f32" fmla="*/ f20 f14 1"/>
              <a:gd name="f33" fmla="*/ f21 f15 1"/>
            </a:gdLst>
            <a:ahLst>
              <a:ahXY gdRefX="f0" minX="f12" maxX="f13" gdRefY="f2" minY="f12" maxY="f13">
                <a:pos x="f28" y="f29"/>
              </a:ahXY>
              <a:ahXY gdRefX="f3" minX="f12" maxX="f13" gdRefY="f4" minY="f12" maxY="f13">
                <a:pos x="f30" y="f31"/>
              </a:ahXY>
              <a:ahXY gdRefX="f5" minX="f12" maxX="f13" gdRefY="f6" minY="f12" maxY="f13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2" y="f23"/>
                </a:moveTo>
                <a:lnTo>
                  <a:pt x="f24" y="f25"/>
                </a:lnTo>
              </a:path>
              <a:path w="21600" h="21600">
                <a:moveTo>
                  <a:pt x="f24" y="f25"/>
                </a:moveTo>
                <a:lnTo>
                  <a:pt x="f26" y="f27"/>
                </a:lnTo>
              </a:path>
            </a:pathLst>
          </a:custGeom>
          <a:solidFill>
            <a:srgbClr val="3399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AF9E7D-C2B7-4EBC-ABEB-02E6E4AC88ED}"/>
              </a:ext>
            </a:extLst>
          </p:cNvPr>
          <p:cNvSpPr/>
          <p:nvPr/>
        </p:nvSpPr>
        <p:spPr>
          <a:xfrm>
            <a:off x="5852159" y="6248160"/>
            <a:ext cx="3787951" cy="792720"/>
          </a:xfrm>
          <a:custGeom>
            <a:avLst>
              <a:gd name="f0" fmla="val -8585"/>
              <a:gd name="f1" fmla="val 0"/>
              <a:gd name="f2" fmla="val -22256"/>
              <a:gd name="f3" fmla="val -3819"/>
              <a:gd name="f4" fmla="val 5177"/>
              <a:gd name="f5" fmla="val -688"/>
              <a:gd name="f6" fmla="val 5431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pin -2147483647 f5 2147483647"/>
              <a:gd name="f21" fmla="pin -2147483647 f6 2147483647"/>
              <a:gd name="f22" fmla="val f16"/>
              <a:gd name="f23" fmla="val f17"/>
              <a:gd name="f24" fmla="val f18"/>
              <a:gd name="f25" fmla="val f19"/>
              <a:gd name="f26" fmla="val f20"/>
              <a:gd name="f27" fmla="val f21"/>
              <a:gd name="f28" fmla="*/ f16 f14 1"/>
              <a:gd name="f29" fmla="*/ f17 f15 1"/>
              <a:gd name="f30" fmla="*/ f18 f14 1"/>
              <a:gd name="f31" fmla="*/ f19 f15 1"/>
              <a:gd name="f32" fmla="*/ f20 f14 1"/>
              <a:gd name="f33" fmla="*/ f21 f15 1"/>
            </a:gdLst>
            <a:ahLst>
              <a:ahXY gdRefX="f0" minX="f12" maxX="f13" gdRefY="f2" minY="f12" maxY="f13">
                <a:pos x="f28" y="f29"/>
              </a:ahXY>
              <a:ahXY gdRefX="f3" minX="f12" maxX="f13" gdRefY="f4" minY="f12" maxY="f13">
                <a:pos x="f30" y="f31"/>
              </a:ahXY>
              <a:ahXY gdRefX="f5" minX="f12" maxX="f13" gdRefY="f6" minY="f12" maxY="f13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2" y="f23"/>
                </a:moveTo>
                <a:lnTo>
                  <a:pt x="f24" y="f25"/>
                </a:lnTo>
              </a:path>
              <a:path w="21600" h="21600">
                <a:moveTo>
                  <a:pt x="f24" y="f25"/>
                </a:moveTo>
                <a:lnTo>
                  <a:pt x="f26" y="f27"/>
                </a:lnTo>
              </a:path>
            </a:pathLst>
          </a:custGeom>
          <a:solidFill>
            <a:srgbClr val="3399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27440-BD1E-49CC-885A-30E76D9FEB4C}"/>
              </a:ext>
            </a:extLst>
          </p:cNvPr>
          <p:cNvSpPr txBox="1"/>
          <p:nvPr/>
        </p:nvSpPr>
        <p:spPr>
          <a:xfrm>
            <a:off x="7771320" y="1463039"/>
            <a:ext cx="1051740" cy="38583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Beacon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F1D6D-A7DE-41C9-A0CD-99CAACD07066}"/>
              </a:ext>
            </a:extLst>
          </p:cNvPr>
          <p:cNvSpPr txBox="1"/>
          <p:nvPr/>
        </p:nvSpPr>
        <p:spPr>
          <a:xfrm>
            <a:off x="5790240" y="6234480"/>
            <a:ext cx="3923936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Linkit</a:t>
            </a:r>
            <a:r>
              <a:rPr lang="en-US" sz="20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Smart 7688 Duo + HM-10: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16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Attached to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9734B-ABB2-40D3-8FA6-13C465DAB24A}"/>
              </a:ext>
            </a:extLst>
          </p:cNvPr>
          <p:cNvSpPr txBox="1"/>
          <p:nvPr/>
        </p:nvSpPr>
        <p:spPr>
          <a:xfrm>
            <a:off x="3474720" y="457200"/>
            <a:ext cx="2560319" cy="548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Room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0FD35-086B-47F3-A012-B6F1CB8105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863840" y="548640"/>
            <a:ext cx="1688399" cy="16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BB83E361-D558-40B1-952A-6A618FA340D1}"/>
              </a:ext>
            </a:extLst>
          </p:cNvPr>
          <p:cNvSpPr/>
          <p:nvPr/>
        </p:nvSpPr>
        <p:spPr>
          <a:xfrm flipH="1">
            <a:off x="4023360" y="2286000"/>
            <a:ext cx="3474720" cy="152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BD7929-5309-451F-A021-3BBF5F9CA5FB}"/>
              </a:ext>
            </a:extLst>
          </p:cNvPr>
          <p:cNvSpPr/>
          <p:nvPr/>
        </p:nvSpPr>
        <p:spPr>
          <a:xfrm>
            <a:off x="5212080" y="365760"/>
            <a:ext cx="1005840" cy="100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E60CF-9D10-4CD2-B0DA-F83F18DF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678000">
            <a:off x="2157985" y="3661934"/>
            <a:ext cx="1737359" cy="1737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1A13D70-8967-43B2-95F3-5F1A64C7BE20}"/>
              </a:ext>
            </a:extLst>
          </p:cNvPr>
          <p:cNvSpPr/>
          <p:nvPr/>
        </p:nvSpPr>
        <p:spPr>
          <a:xfrm rot="4231800">
            <a:off x="292570" y="2760993"/>
            <a:ext cx="1007640" cy="164592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E460F68-FA2C-4AF9-8CBC-54A86931C0A0}"/>
              </a:ext>
            </a:extLst>
          </p:cNvPr>
          <p:cNvSpPr/>
          <p:nvPr/>
        </p:nvSpPr>
        <p:spPr>
          <a:xfrm rot="9873600">
            <a:off x="1683128" y="4860093"/>
            <a:ext cx="775799" cy="120492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3E3AFA2-B5A5-4E93-81F5-BEDEC2F11DD6}"/>
              </a:ext>
            </a:extLst>
          </p:cNvPr>
          <p:cNvSpPr/>
          <p:nvPr/>
        </p:nvSpPr>
        <p:spPr>
          <a:xfrm rot="18667200" flipV="1">
            <a:off x="5963891" y="3074724"/>
            <a:ext cx="1007640" cy="164628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0A938-A45B-4F6A-8C9F-63DC4E8D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8640" y="822960"/>
            <a:ext cx="1371599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0C0238-A107-4267-B127-488CB177D6E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35040" y="4754879"/>
            <a:ext cx="1188719" cy="118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8A2B9-ED68-4C99-A62C-3953E7D53B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80159" y="5852160"/>
            <a:ext cx="8229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0C4236-1A8D-4305-AA9D-303175FD0C61}"/>
              </a:ext>
            </a:extLst>
          </p:cNvPr>
          <p:cNvSpPr txBox="1"/>
          <p:nvPr/>
        </p:nvSpPr>
        <p:spPr>
          <a:xfrm>
            <a:off x="3291839" y="548640"/>
            <a:ext cx="3566160" cy="48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Item Triangulation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CC1306-AD50-4077-8E2E-7912679E2776}"/>
              </a:ext>
            </a:extLst>
          </p:cNvPr>
          <p:cNvSpPr/>
          <p:nvPr/>
        </p:nvSpPr>
        <p:spPr>
          <a:xfrm rot="15396600" flipV="1">
            <a:off x="4845850" y="2053713"/>
            <a:ext cx="599040" cy="1036439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CCFE3-67A8-4AE0-8CB2-04E7E0B3FB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72000" y="2286000"/>
            <a:ext cx="8229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3C6452-A633-46CF-8F1D-64DD1CF946E9}"/>
              </a:ext>
            </a:extLst>
          </p:cNvPr>
          <p:cNvSpPr txBox="1"/>
          <p:nvPr/>
        </p:nvSpPr>
        <p:spPr>
          <a:xfrm>
            <a:off x="822960" y="3657600"/>
            <a:ext cx="2377439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US" sz="1800" b="0" i="1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Bluetooth Signals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80B9B-0583-48EC-9ECC-716E9B878B90}"/>
              </a:ext>
            </a:extLst>
          </p:cNvPr>
          <p:cNvSpPr txBox="1"/>
          <p:nvPr/>
        </p:nvSpPr>
        <p:spPr>
          <a:xfrm>
            <a:off x="6035040" y="2834640"/>
            <a:ext cx="2377439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US" sz="1800" b="0" i="1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WiFi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D2017-B9AB-49E2-B064-2CEEB53A00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200">
            <a:off x="4566424" y="1853096"/>
            <a:ext cx="5463360" cy="3750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09B1112-807F-4A0D-8539-F468BC8B1C26}"/>
              </a:ext>
            </a:extLst>
          </p:cNvPr>
          <p:cNvSpPr/>
          <p:nvPr/>
        </p:nvSpPr>
        <p:spPr>
          <a:xfrm>
            <a:off x="182880" y="1737359"/>
            <a:ext cx="3474720" cy="3474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76320">
            <a:solidFill>
              <a:srgbClr val="00CC33"/>
            </a:solidFill>
            <a:custDash>
              <a:ds d="197000" sp="197000"/>
            </a:custDash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A6F4EB-A2A1-4EC8-BB88-F7B0BEEE95A9}"/>
              </a:ext>
            </a:extLst>
          </p:cNvPr>
          <p:cNvSpPr/>
          <p:nvPr/>
        </p:nvSpPr>
        <p:spPr>
          <a:xfrm>
            <a:off x="274320" y="4480560"/>
            <a:ext cx="2651760" cy="2651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76320">
            <a:solidFill>
              <a:srgbClr val="0000FF"/>
            </a:solidFill>
            <a:custDash>
              <a:ds d="197000" sp="197000"/>
            </a:custDash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457CB3-272F-4C66-8D5C-9C6FE6271B96}"/>
              </a:ext>
            </a:extLst>
          </p:cNvPr>
          <p:cNvSpPr/>
          <p:nvPr/>
        </p:nvSpPr>
        <p:spPr>
          <a:xfrm>
            <a:off x="2743199" y="3749040"/>
            <a:ext cx="2560319" cy="25603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76320">
            <a:solidFill>
              <a:srgbClr val="FFFF00"/>
            </a:solidFill>
            <a:custDash>
              <a:ds d="197000" sp="197000"/>
            </a:custDash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FD49B-0FAA-45A9-869C-FD475B6270B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54479" y="3017520"/>
            <a:ext cx="731519" cy="73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D7F9E-73EB-4A5C-83A4-BD1E0E53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57600" y="4480560"/>
            <a:ext cx="731519" cy="73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308BC-3480-4D38-947C-6119739229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88719" y="5394960"/>
            <a:ext cx="731519" cy="731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692D28-D1C5-41BF-A040-10AEB81A7867}"/>
              </a:ext>
            </a:extLst>
          </p:cNvPr>
          <p:cNvSpPr/>
          <p:nvPr/>
        </p:nvSpPr>
        <p:spPr>
          <a:xfrm>
            <a:off x="2560319" y="4846320"/>
            <a:ext cx="36576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val 3100"/>
              <a:gd name="f11" fmla="val 18500"/>
              <a:gd name="f12" fmla="*/ f3 1 21600"/>
              <a:gd name="f13" fmla="*/ f4 1 21600"/>
              <a:gd name="f14" fmla="*/ 0 f5 1"/>
              <a:gd name="f15" fmla="*/ f7 f0 1"/>
              <a:gd name="f16" fmla="*/ f8 f0 1"/>
              <a:gd name="f17" fmla="*/ 3100 f12 1"/>
              <a:gd name="f18" fmla="*/ 18500 f12 1"/>
              <a:gd name="f19" fmla="*/ 18500 f13 1"/>
              <a:gd name="f20" fmla="*/ 3100 f13 1"/>
              <a:gd name="f21" fmla="*/ f14 1 f2"/>
              <a:gd name="f22" fmla="*/ f15 1 f2"/>
              <a:gd name="f23" fmla="*/ f16 1 f2"/>
              <a:gd name="f24" fmla="*/ 10800 f12 1"/>
              <a:gd name="f25" fmla="*/ 0 f13 1"/>
              <a:gd name="f26" fmla="*/ 3163 f12 1"/>
              <a:gd name="f27" fmla="*/ 3163 f13 1"/>
              <a:gd name="f28" fmla="*/ 0 f12 1"/>
              <a:gd name="f29" fmla="*/ 10800 f13 1"/>
              <a:gd name="f30" fmla="*/ 18437 f13 1"/>
              <a:gd name="f31" fmla="*/ 21600 f13 1"/>
              <a:gd name="f32" fmla="*/ 18437 f12 1"/>
              <a:gd name="f33" fmla="*/ 21600 f12 1"/>
              <a:gd name="f34" fmla="+- 0 0 f21"/>
              <a:gd name="f35" fmla="+- f22 0 f1"/>
              <a:gd name="f36" fmla="+- f23 0 f1"/>
              <a:gd name="f37" fmla="*/ f34 f0 1"/>
              <a:gd name="f38" fmla="+- f36 0 f35"/>
              <a:gd name="f39" fmla="*/ f37 1 f5"/>
              <a:gd name="f40" fmla="+- f39 0 f1"/>
              <a:gd name="f41" fmla="cos 1 f40"/>
              <a:gd name="f42" fmla="sin 1 f40"/>
              <a:gd name="f43" fmla="+- 0 0 f41"/>
              <a:gd name="f44" fmla="+- 0 0 f42"/>
              <a:gd name="f45" fmla="*/ 10800 f43 1"/>
              <a:gd name="f46" fmla="*/ 10800 f44 1"/>
              <a:gd name="f47" fmla="*/ f45 f45 1"/>
              <a:gd name="f48" fmla="*/ f46 f46 1"/>
              <a:gd name="f49" fmla="+- f47 f48 0"/>
              <a:gd name="f50" fmla="sqrt f49"/>
              <a:gd name="f51" fmla="*/ f6 1 f50"/>
              <a:gd name="f52" fmla="*/ f43 f51 1"/>
              <a:gd name="f53" fmla="*/ f44 f51 1"/>
              <a:gd name="f54" fmla="+- 10800 0 f52"/>
              <a:gd name="f55" fmla="+- 10800 0 f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24" y="f25"/>
              </a:cxn>
              <a:cxn ang="f35">
                <a:pos x="f26" y="f27"/>
              </a:cxn>
              <a:cxn ang="f35">
                <a:pos x="f28" y="f29"/>
              </a:cxn>
              <a:cxn ang="f35">
                <a:pos x="f26" y="f30"/>
              </a:cxn>
              <a:cxn ang="f35">
                <a:pos x="f24" y="f31"/>
              </a:cxn>
              <a:cxn ang="f35">
                <a:pos x="f32" y="f30"/>
              </a:cxn>
              <a:cxn ang="f35">
                <a:pos x="f33" y="f29"/>
              </a:cxn>
              <a:cxn ang="f35">
                <a:pos x="f32" y="f27"/>
              </a:cxn>
            </a:cxnLst>
            <a:rect l="f17" t="f20" r="f18" b="f19"/>
            <a:pathLst>
              <a:path w="21600" h="21600">
                <a:moveTo>
                  <a:pt x="f54" y="f55"/>
                </a:moveTo>
                <a:arcTo wR="f9" hR="f9" stAng="f35" swAng="f38"/>
                <a:close/>
              </a:path>
              <a:path w="21600" h="21600">
                <a:moveTo>
                  <a:pt x="f10" y="f10"/>
                </a:moveTo>
                <a:lnTo>
                  <a:pt x="f11" y="f11"/>
                </a:lnTo>
              </a:path>
              <a:path w="21600" h="21600">
                <a:moveTo>
                  <a:pt x="f10" y="f11"/>
                </a:moveTo>
                <a:lnTo>
                  <a:pt x="f11" y="f10"/>
                </a:lnTo>
              </a:path>
            </a:pathLst>
          </a:custGeom>
          <a:solidFill>
            <a:srgbClr val="FF3333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D0B9-0348-45D1-9FC5-0B3FBCCDA5BC}"/>
              </a:ext>
            </a:extLst>
          </p:cNvPr>
          <p:cNvSpPr txBox="1"/>
          <p:nvPr/>
        </p:nvSpPr>
        <p:spPr>
          <a:xfrm>
            <a:off x="3291839" y="610560"/>
            <a:ext cx="3566160" cy="48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Positioning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D7E39-B365-42C5-B9B7-F5A9553E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2960" y="640080"/>
            <a:ext cx="1414080" cy="1414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FCBC093-5603-435E-B32B-71AF6C328C9B}"/>
              </a:ext>
            </a:extLst>
          </p:cNvPr>
          <p:cNvSpPr/>
          <p:nvPr/>
        </p:nvSpPr>
        <p:spPr>
          <a:xfrm>
            <a:off x="2284920" y="2468880"/>
            <a:ext cx="6950520" cy="4206240"/>
          </a:xfrm>
          <a:custGeom>
            <a:avLst>
              <a:gd name="f0" fmla="val -1700"/>
              <a:gd name="f1" fmla="val 0"/>
              <a:gd name="f2" fmla="val -2129"/>
              <a:gd name="f3" fmla="val -1231"/>
              <a:gd name="f4" fmla="val 1051"/>
              <a:gd name="f5" fmla="val -279"/>
              <a:gd name="f6" fmla="val 1024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pin -2147483647 f5 2147483647"/>
              <a:gd name="f21" fmla="pin -2147483647 f6 2147483647"/>
              <a:gd name="f22" fmla="val f16"/>
              <a:gd name="f23" fmla="val f17"/>
              <a:gd name="f24" fmla="val f18"/>
              <a:gd name="f25" fmla="val f19"/>
              <a:gd name="f26" fmla="val f20"/>
              <a:gd name="f27" fmla="val f21"/>
              <a:gd name="f28" fmla="*/ f16 f14 1"/>
              <a:gd name="f29" fmla="*/ f17 f15 1"/>
              <a:gd name="f30" fmla="*/ f18 f14 1"/>
              <a:gd name="f31" fmla="*/ f19 f15 1"/>
              <a:gd name="f32" fmla="*/ f20 f14 1"/>
              <a:gd name="f33" fmla="*/ f21 f15 1"/>
            </a:gdLst>
            <a:ahLst>
              <a:ahXY gdRefX="f0" minX="f12" maxX="f13" gdRefY="f2" minY="f12" maxY="f13">
                <a:pos x="f28" y="f29"/>
              </a:ahXY>
              <a:ahXY gdRefX="f3" minX="f12" maxX="f13" gdRefY="f4" minY="f12" maxY="f13">
                <a:pos x="f30" y="f31"/>
              </a:ahXY>
              <a:ahXY gdRefX="f5" minX="f12" maxX="f13" gdRefY="f6" minY="f12" maxY="f13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2" y="f23"/>
                </a:moveTo>
                <a:lnTo>
                  <a:pt x="f24" y="f25"/>
                </a:lnTo>
              </a:path>
              <a:path w="21600" h="21600">
                <a:moveTo>
                  <a:pt x="f24" y="f25"/>
                </a:moveTo>
                <a:lnTo>
                  <a:pt x="f26" y="f2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C8ABE-0EF9-4AA8-B603-E16A3C975693}"/>
              </a:ext>
            </a:extLst>
          </p:cNvPr>
          <p:cNvSpPr txBox="1"/>
          <p:nvPr/>
        </p:nvSpPr>
        <p:spPr>
          <a:xfrm>
            <a:off x="4389120" y="610560"/>
            <a:ext cx="2834640" cy="48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Server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C3D6A-5F32-40A0-B11C-BE833DE4950E}"/>
              </a:ext>
            </a:extLst>
          </p:cNvPr>
          <p:cNvSpPr txBox="1"/>
          <p:nvPr/>
        </p:nvSpPr>
        <p:spPr>
          <a:xfrm>
            <a:off x="5212080" y="2651760"/>
            <a:ext cx="12801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Floor Plan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666212-1C0D-4721-AEE6-47F563BC53B6}"/>
              </a:ext>
            </a:extLst>
          </p:cNvPr>
          <p:cNvSpPr/>
          <p:nvPr/>
        </p:nvSpPr>
        <p:spPr>
          <a:xfrm>
            <a:off x="2834640" y="3108959"/>
            <a:ext cx="6035040" cy="32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5F5CC"/>
          </a:solidFill>
          <a:ln w="38160">
            <a:solidFill>
              <a:srgbClr val="FFFF99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7E625-2E8F-4D5E-B597-1D7CF59FAC3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2227" t="38259" r="23005" b="28081"/>
          <a:stretch>
            <a:fillRect/>
          </a:stretch>
        </p:blipFill>
        <p:spPr>
          <a:xfrm>
            <a:off x="4572000" y="3801960"/>
            <a:ext cx="3108959" cy="17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9699E-E4CB-414C-9E74-5DEEBAD54B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5000" contrast="38000"/>
            <a:alphaModFix/>
          </a:blip>
          <a:srcRect l="41827" t="46680" r="41600" b="36950"/>
          <a:stretch>
            <a:fillRect/>
          </a:stretch>
        </p:blipFill>
        <p:spPr>
          <a:xfrm>
            <a:off x="2835000" y="3108959"/>
            <a:ext cx="1554119" cy="1165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E17E36-CC1F-4FB6-B955-B841114947FC}"/>
              </a:ext>
            </a:extLst>
          </p:cNvPr>
          <p:cNvSpPr/>
          <p:nvPr/>
        </p:nvSpPr>
        <p:spPr>
          <a:xfrm>
            <a:off x="6675119" y="4754879"/>
            <a:ext cx="27432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val 3100"/>
              <a:gd name="f11" fmla="val 18500"/>
              <a:gd name="f12" fmla="*/ f3 1 21600"/>
              <a:gd name="f13" fmla="*/ f4 1 21600"/>
              <a:gd name="f14" fmla="*/ 0 f5 1"/>
              <a:gd name="f15" fmla="*/ f7 f0 1"/>
              <a:gd name="f16" fmla="*/ f8 f0 1"/>
              <a:gd name="f17" fmla="*/ 3100 f12 1"/>
              <a:gd name="f18" fmla="*/ 18500 f12 1"/>
              <a:gd name="f19" fmla="*/ 18500 f13 1"/>
              <a:gd name="f20" fmla="*/ 3100 f13 1"/>
              <a:gd name="f21" fmla="*/ f14 1 f2"/>
              <a:gd name="f22" fmla="*/ f15 1 f2"/>
              <a:gd name="f23" fmla="*/ f16 1 f2"/>
              <a:gd name="f24" fmla="*/ 10800 f12 1"/>
              <a:gd name="f25" fmla="*/ 0 f13 1"/>
              <a:gd name="f26" fmla="*/ 3163 f12 1"/>
              <a:gd name="f27" fmla="*/ 3163 f13 1"/>
              <a:gd name="f28" fmla="*/ 0 f12 1"/>
              <a:gd name="f29" fmla="*/ 10800 f13 1"/>
              <a:gd name="f30" fmla="*/ 18437 f13 1"/>
              <a:gd name="f31" fmla="*/ 21600 f13 1"/>
              <a:gd name="f32" fmla="*/ 18437 f12 1"/>
              <a:gd name="f33" fmla="*/ 21600 f12 1"/>
              <a:gd name="f34" fmla="+- 0 0 f21"/>
              <a:gd name="f35" fmla="+- f22 0 f1"/>
              <a:gd name="f36" fmla="+- f23 0 f1"/>
              <a:gd name="f37" fmla="*/ f34 f0 1"/>
              <a:gd name="f38" fmla="+- f36 0 f35"/>
              <a:gd name="f39" fmla="*/ f37 1 f5"/>
              <a:gd name="f40" fmla="+- f39 0 f1"/>
              <a:gd name="f41" fmla="cos 1 f40"/>
              <a:gd name="f42" fmla="sin 1 f40"/>
              <a:gd name="f43" fmla="+- 0 0 f41"/>
              <a:gd name="f44" fmla="+- 0 0 f42"/>
              <a:gd name="f45" fmla="*/ 10800 f43 1"/>
              <a:gd name="f46" fmla="*/ 10800 f44 1"/>
              <a:gd name="f47" fmla="*/ f45 f45 1"/>
              <a:gd name="f48" fmla="*/ f46 f46 1"/>
              <a:gd name="f49" fmla="+- f47 f48 0"/>
              <a:gd name="f50" fmla="sqrt f49"/>
              <a:gd name="f51" fmla="*/ f6 1 f50"/>
              <a:gd name="f52" fmla="*/ f43 f51 1"/>
              <a:gd name="f53" fmla="*/ f44 f51 1"/>
              <a:gd name="f54" fmla="+- 10800 0 f52"/>
              <a:gd name="f55" fmla="+- 10800 0 f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24" y="f25"/>
              </a:cxn>
              <a:cxn ang="f35">
                <a:pos x="f26" y="f27"/>
              </a:cxn>
              <a:cxn ang="f35">
                <a:pos x="f28" y="f29"/>
              </a:cxn>
              <a:cxn ang="f35">
                <a:pos x="f26" y="f30"/>
              </a:cxn>
              <a:cxn ang="f35">
                <a:pos x="f24" y="f31"/>
              </a:cxn>
              <a:cxn ang="f35">
                <a:pos x="f32" y="f30"/>
              </a:cxn>
              <a:cxn ang="f35">
                <a:pos x="f33" y="f29"/>
              </a:cxn>
              <a:cxn ang="f35">
                <a:pos x="f32" y="f27"/>
              </a:cxn>
            </a:cxnLst>
            <a:rect l="f17" t="f20" r="f18" b="f19"/>
            <a:pathLst>
              <a:path w="21600" h="21600">
                <a:moveTo>
                  <a:pt x="f54" y="f55"/>
                </a:moveTo>
                <a:arcTo wR="f9" hR="f9" stAng="f35" swAng="f38"/>
                <a:close/>
              </a:path>
              <a:path w="21600" h="21600">
                <a:moveTo>
                  <a:pt x="f10" y="f10"/>
                </a:moveTo>
                <a:lnTo>
                  <a:pt x="f11" y="f11"/>
                </a:lnTo>
              </a:path>
              <a:path w="21600" h="21600">
                <a:moveTo>
                  <a:pt x="f10" y="f11"/>
                </a:moveTo>
                <a:lnTo>
                  <a:pt x="f11" y="f10"/>
                </a:lnTo>
              </a:path>
            </a:pathLst>
          </a:custGeom>
          <a:solidFill>
            <a:srgbClr val="FF3333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0BBD94-6517-4489-AF41-1C11AD25CB4D}"/>
              </a:ext>
            </a:extLst>
          </p:cNvPr>
          <p:cNvSpPr/>
          <p:nvPr/>
        </p:nvSpPr>
        <p:spPr>
          <a:xfrm>
            <a:off x="2835000" y="3108959"/>
            <a:ext cx="274320" cy="27432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93C69A-ECD4-42FF-BF27-E15849EADFBB}"/>
              </a:ext>
            </a:extLst>
          </p:cNvPr>
          <p:cNvSpPr/>
          <p:nvPr/>
        </p:nvSpPr>
        <p:spPr>
          <a:xfrm>
            <a:off x="2834640" y="6035040"/>
            <a:ext cx="274320" cy="27432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383A37-3AB5-42C5-8892-14D6DFE438E7}"/>
              </a:ext>
            </a:extLst>
          </p:cNvPr>
          <p:cNvSpPr/>
          <p:nvPr/>
        </p:nvSpPr>
        <p:spPr>
          <a:xfrm>
            <a:off x="8595360" y="6035040"/>
            <a:ext cx="274320" cy="27432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94527E-6729-4004-B99B-373539D77FD5}"/>
              </a:ext>
            </a:extLst>
          </p:cNvPr>
          <p:cNvSpPr/>
          <p:nvPr/>
        </p:nvSpPr>
        <p:spPr>
          <a:xfrm>
            <a:off x="8595360" y="3108959"/>
            <a:ext cx="274320" cy="27432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CC26BE-B975-4845-84F3-AABA3C0449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37760" y="4842720"/>
            <a:ext cx="2381039" cy="238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B46528-DF51-4CDE-BA19-7F7266145CCD}"/>
              </a:ext>
            </a:extLst>
          </p:cNvPr>
          <p:cNvSpPr txBox="1"/>
          <p:nvPr/>
        </p:nvSpPr>
        <p:spPr>
          <a:xfrm>
            <a:off x="4114800" y="274320"/>
            <a:ext cx="2011680" cy="48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2EF6F-0397-4554-B71C-AFDA1F7E1E9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720" y="3722400"/>
            <a:ext cx="849600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97DA99-6275-46CB-8317-AFE3CB784948}"/>
              </a:ext>
            </a:extLst>
          </p:cNvPr>
          <p:cNvSpPr/>
          <p:nvPr/>
        </p:nvSpPr>
        <p:spPr>
          <a:xfrm flipH="1">
            <a:off x="365760" y="1188719"/>
            <a:ext cx="3474720" cy="2011680"/>
          </a:xfrm>
          <a:custGeom>
            <a:avLst>
              <a:gd name="f0" fmla="val -9727"/>
              <a:gd name="f1" fmla="val 0"/>
              <a:gd name="f2" fmla="val 9572"/>
              <a:gd name="f3" fmla="val -4325"/>
              <a:gd name="f4" fmla="val 2307"/>
              <a:gd name="f5" fmla="val -554"/>
              <a:gd name="f6" fmla="val 2141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pin -2147483647 f5 2147483647"/>
              <a:gd name="f21" fmla="pin -2147483647 f6 2147483647"/>
              <a:gd name="f22" fmla="val f16"/>
              <a:gd name="f23" fmla="val f17"/>
              <a:gd name="f24" fmla="val f18"/>
              <a:gd name="f25" fmla="val f19"/>
              <a:gd name="f26" fmla="val f20"/>
              <a:gd name="f27" fmla="val f21"/>
              <a:gd name="f28" fmla="*/ f16 f14 1"/>
              <a:gd name="f29" fmla="*/ f17 f15 1"/>
              <a:gd name="f30" fmla="*/ f18 f14 1"/>
              <a:gd name="f31" fmla="*/ f19 f15 1"/>
              <a:gd name="f32" fmla="*/ f20 f14 1"/>
              <a:gd name="f33" fmla="*/ f21 f15 1"/>
            </a:gdLst>
            <a:ahLst>
              <a:ahXY gdRefX="f0" minX="f12" maxX="f13" gdRefY="f2" minY="f12" maxY="f13">
                <a:pos x="f28" y="f29"/>
              </a:ahXY>
              <a:ahXY gdRefX="f3" minX="f12" maxX="f13" gdRefY="f4" minY="f12" maxY="f13">
                <a:pos x="f30" y="f31"/>
              </a:ahXY>
              <a:ahXY gdRefX="f5" minX="f12" maxX="f13" gdRefY="f6" minY="f12" maxY="f13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2" y="f23"/>
                </a:moveTo>
                <a:lnTo>
                  <a:pt x="f24" y="f25"/>
                </a:lnTo>
              </a:path>
              <a:path w="21600" h="21600">
                <a:moveTo>
                  <a:pt x="f24" y="f25"/>
                </a:moveTo>
                <a:lnTo>
                  <a:pt x="f26" y="f2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41A75E-3112-48F4-8B91-AED14466287B}"/>
              </a:ext>
            </a:extLst>
          </p:cNvPr>
          <p:cNvSpPr/>
          <p:nvPr/>
        </p:nvSpPr>
        <p:spPr>
          <a:xfrm>
            <a:off x="640080" y="1365840"/>
            <a:ext cx="2743199" cy="1484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5F5CC"/>
          </a:solidFill>
          <a:ln w="38160">
            <a:solidFill>
              <a:srgbClr val="FFFF99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D26D5-6724-4D49-9F67-41F63AAF0FE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32227" t="38259" r="23005" b="28081"/>
          <a:stretch>
            <a:fillRect/>
          </a:stretch>
        </p:blipFill>
        <p:spPr>
          <a:xfrm>
            <a:off x="1429919" y="1686960"/>
            <a:ext cx="1413000" cy="82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E821C-043D-40B8-95BC-98D4BEE6A21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5000" contrast="38000"/>
            <a:alphaModFix/>
          </a:blip>
          <a:srcRect l="41827" t="46680" r="41600" b="36950"/>
          <a:stretch>
            <a:fillRect/>
          </a:stretch>
        </p:blipFill>
        <p:spPr>
          <a:xfrm>
            <a:off x="640440" y="1365840"/>
            <a:ext cx="706320" cy="5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2F1308-5F50-47AF-B1D5-DA36D83C1D78}"/>
              </a:ext>
            </a:extLst>
          </p:cNvPr>
          <p:cNvSpPr/>
          <p:nvPr/>
        </p:nvSpPr>
        <p:spPr>
          <a:xfrm>
            <a:off x="2385719" y="2129040"/>
            <a:ext cx="124560" cy="127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val 3100"/>
              <a:gd name="f11" fmla="val 18500"/>
              <a:gd name="f12" fmla="*/ f3 1 21600"/>
              <a:gd name="f13" fmla="*/ f4 1 21600"/>
              <a:gd name="f14" fmla="*/ 0 f5 1"/>
              <a:gd name="f15" fmla="*/ f7 f0 1"/>
              <a:gd name="f16" fmla="*/ f8 f0 1"/>
              <a:gd name="f17" fmla="*/ 3100 f12 1"/>
              <a:gd name="f18" fmla="*/ 18500 f12 1"/>
              <a:gd name="f19" fmla="*/ 18500 f13 1"/>
              <a:gd name="f20" fmla="*/ 3100 f13 1"/>
              <a:gd name="f21" fmla="*/ f14 1 f2"/>
              <a:gd name="f22" fmla="*/ f15 1 f2"/>
              <a:gd name="f23" fmla="*/ f16 1 f2"/>
              <a:gd name="f24" fmla="*/ 10800 f12 1"/>
              <a:gd name="f25" fmla="*/ 0 f13 1"/>
              <a:gd name="f26" fmla="*/ 3163 f12 1"/>
              <a:gd name="f27" fmla="*/ 3163 f13 1"/>
              <a:gd name="f28" fmla="*/ 0 f12 1"/>
              <a:gd name="f29" fmla="*/ 10800 f13 1"/>
              <a:gd name="f30" fmla="*/ 18437 f13 1"/>
              <a:gd name="f31" fmla="*/ 21600 f13 1"/>
              <a:gd name="f32" fmla="*/ 18437 f12 1"/>
              <a:gd name="f33" fmla="*/ 21600 f12 1"/>
              <a:gd name="f34" fmla="+- 0 0 f21"/>
              <a:gd name="f35" fmla="+- f22 0 f1"/>
              <a:gd name="f36" fmla="+- f23 0 f1"/>
              <a:gd name="f37" fmla="*/ f34 f0 1"/>
              <a:gd name="f38" fmla="+- f36 0 f35"/>
              <a:gd name="f39" fmla="*/ f37 1 f5"/>
              <a:gd name="f40" fmla="+- f39 0 f1"/>
              <a:gd name="f41" fmla="cos 1 f40"/>
              <a:gd name="f42" fmla="sin 1 f40"/>
              <a:gd name="f43" fmla="+- 0 0 f41"/>
              <a:gd name="f44" fmla="+- 0 0 f42"/>
              <a:gd name="f45" fmla="*/ 10800 f43 1"/>
              <a:gd name="f46" fmla="*/ 10800 f44 1"/>
              <a:gd name="f47" fmla="*/ f45 f45 1"/>
              <a:gd name="f48" fmla="*/ f46 f46 1"/>
              <a:gd name="f49" fmla="+- f47 f48 0"/>
              <a:gd name="f50" fmla="sqrt f49"/>
              <a:gd name="f51" fmla="*/ f6 1 f50"/>
              <a:gd name="f52" fmla="*/ f43 f51 1"/>
              <a:gd name="f53" fmla="*/ f44 f51 1"/>
              <a:gd name="f54" fmla="+- 10800 0 f52"/>
              <a:gd name="f55" fmla="+- 10800 0 f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24" y="f25"/>
              </a:cxn>
              <a:cxn ang="f35">
                <a:pos x="f26" y="f27"/>
              </a:cxn>
              <a:cxn ang="f35">
                <a:pos x="f28" y="f29"/>
              </a:cxn>
              <a:cxn ang="f35">
                <a:pos x="f26" y="f30"/>
              </a:cxn>
              <a:cxn ang="f35">
                <a:pos x="f24" y="f31"/>
              </a:cxn>
              <a:cxn ang="f35">
                <a:pos x="f32" y="f30"/>
              </a:cxn>
              <a:cxn ang="f35">
                <a:pos x="f33" y="f29"/>
              </a:cxn>
              <a:cxn ang="f35">
                <a:pos x="f32" y="f27"/>
              </a:cxn>
            </a:cxnLst>
            <a:rect l="f17" t="f20" r="f18" b="f19"/>
            <a:pathLst>
              <a:path w="21600" h="21600">
                <a:moveTo>
                  <a:pt x="f54" y="f55"/>
                </a:moveTo>
                <a:arcTo wR="f9" hR="f9" stAng="f35" swAng="f38"/>
                <a:close/>
              </a:path>
              <a:path w="21600" h="21600">
                <a:moveTo>
                  <a:pt x="f10" y="f10"/>
                </a:moveTo>
                <a:lnTo>
                  <a:pt x="f11" y="f11"/>
                </a:lnTo>
              </a:path>
              <a:path w="21600" h="21600">
                <a:moveTo>
                  <a:pt x="f10" y="f11"/>
                </a:moveTo>
                <a:lnTo>
                  <a:pt x="f11" y="f10"/>
                </a:lnTo>
              </a:path>
            </a:pathLst>
          </a:custGeom>
          <a:solidFill>
            <a:srgbClr val="FF3333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E5A402-EE21-4676-A3A4-B9505F241285}"/>
              </a:ext>
            </a:extLst>
          </p:cNvPr>
          <p:cNvSpPr/>
          <p:nvPr/>
        </p:nvSpPr>
        <p:spPr>
          <a:xfrm>
            <a:off x="640440" y="1365840"/>
            <a:ext cx="124560" cy="12708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3AAD14-2126-40E5-9698-680B6E76D64E}"/>
              </a:ext>
            </a:extLst>
          </p:cNvPr>
          <p:cNvSpPr/>
          <p:nvPr/>
        </p:nvSpPr>
        <p:spPr>
          <a:xfrm>
            <a:off x="640080" y="2723039"/>
            <a:ext cx="124560" cy="12708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95920A-2873-4404-B6BC-3741AAD2CA62}"/>
              </a:ext>
            </a:extLst>
          </p:cNvPr>
          <p:cNvSpPr/>
          <p:nvPr/>
        </p:nvSpPr>
        <p:spPr>
          <a:xfrm>
            <a:off x="3258720" y="2723039"/>
            <a:ext cx="124560" cy="12708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7BE8E0-3FE5-4FAD-AAB5-C13F3A5CBECB}"/>
              </a:ext>
            </a:extLst>
          </p:cNvPr>
          <p:cNvSpPr/>
          <p:nvPr/>
        </p:nvSpPr>
        <p:spPr>
          <a:xfrm>
            <a:off x="3258720" y="1365840"/>
            <a:ext cx="124560" cy="12708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D6724-59B5-459C-9734-96F1F3C25B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394960" y="1645920"/>
            <a:ext cx="155447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487-21FF-458F-8132-B31AB025B4AA}"/>
              </a:ext>
            </a:extLst>
          </p:cNvPr>
          <p:cNvSpPr txBox="1"/>
          <p:nvPr/>
        </p:nvSpPr>
        <p:spPr>
          <a:xfrm>
            <a:off x="4318200" y="210959"/>
            <a:ext cx="2011680" cy="48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App 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CDF69-43C7-40FD-A899-1C7B94C9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17520" y="1188719"/>
            <a:ext cx="3960720" cy="6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33F03F-30A4-48BE-A7D6-FD51F959E8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5350800">
            <a:off x="8749633" y="2638639"/>
            <a:ext cx="1649520" cy="164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F45D0-8F5D-449F-BD19-5880BBAA2E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200000">
            <a:off x="377551" y="2560425"/>
            <a:ext cx="1649520" cy="1649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07F764-C0FF-423F-B895-A8DF6ECDAFE7}"/>
              </a:ext>
            </a:extLst>
          </p:cNvPr>
          <p:cNvSpPr/>
          <p:nvPr/>
        </p:nvSpPr>
        <p:spPr>
          <a:xfrm>
            <a:off x="3840479" y="2468880"/>
            <a:ext cx="2377439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6699CC"/>
              </a:gs>
              <a:gs pos="100000">
                <a:srgbClr val="0066C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7AD0-03B4-4DB1-9465-FE646915A1BD}"/>
              </a:ext>
            </a:extLst>
          </p:cNvPr>
          <p:cNvSpPr txBox="1"/>
          <p:nvPr/>
        </p:nvSpPr>
        <p:spPr>
          <a:xfrm>
            <a:off x="3840479" y="2468880"/>
            <a:ext cx="2377439" cy="316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Tracking: Frob Widget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E12746-184B-402A-98D4-054DC687AA6A}"/>
              </a:ext>
            </a:extLst>
          </p:cNvPr>
          <p:cNvSpPr/>
          <p:nvPr/>
        </p:nvSpPr>
        <p:spPr>
          <a:xfrm>
            <a:off x="3861000" y="2936520"/>
            <a:ext cx="2356920" cy="1544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5F5CC"/>
          </a:solidFill>
          <a:ln w="38160">
            <a:solidFill>
              <a:srgbClr val="000000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C2672-CB21-4945-8043-F6F4482A9DA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32227" t="38259" r="23005" b="28081"/>
          <a:stretch>
            <a:fillRect/>
          </a:stretch>
        </p:blipFill>
        <p:spPr>
          <a:xfrm>
            <a:off x="4539600" y="3270600"/>
            <a:ext cx="1213919" cy="8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A66A4-134A-4C71-9A82-B1C2D86C0A1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5000" contrast="38000"/>
            <a:alphaModFix/>
          </a:blip>
          <a:srcRect l="41827" t="46680" r="41600" b="36950"/>
          <a:stretch>
            <a:fillRect/>
          </a:stretch>
        </p:blipFill>
        <p:spPr>
          <a:xfrm>
            <a:off x="3861359" y="2936520"/>
            <a:ext cx="606960" cy="5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CFEC21-4849-4357-BE6B-2D7949EF1956}"/>
              </a:ext>
            </a:extLst>
          </p:cNvPr>
          <p:cNvSpPr/>
          <p:nvPr/>
        </p:nvSpPr>
        <p:spPr>
          <a:xfrm>
            <a:off x="5360760" y="3730320"/>
            <a:ext cx="106920" cy="132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val 3100"/>
              <a:gd name="f11" fmla="val 18500"/>
              <a:gd name="f12" fmla="*/ f3 1 21600"/>
              <a:gd name="f13" fmla="*/ f4 1 21600"/>
              <a:gd name="f14" fmla="*/ 0 f5 1"/>
              <a:gd name="f15" fmla="*/ f7 f0 1"/>
              <a:gd name="f16" fmla="*/ f8 f0 1"/>
              <a:gd name="f17" fmla="*/ 3100 f12 1"/>
              <a:gd name="f18" fmla="*/ 18500 f12 1"/>
              <a:gd name="f19" fmla="*/ 18500 f13 1"/>
              <a:gd name="f20" fmla="*/ 3100 f13 1"/>
              <a:gd name="f21" fmla="*/ f14 1 f2"/>
              <a:gd name="f22" fmla="*/ f15 1 f2"/>
              <a:gd name="f23" fmla="*/ f16 1 f2"/>
              <a:gd name="f24" fmla="*/ 10800 f12 1"/>
              <a:gd name="f25" fmla="*/ 0 f13 1"/>
              <a:gd name="f26" fmla="*/ 3163 f12 1"/>
              <a:gd name="f27" fmla="*/ 3163 f13 1"/>
              <a:gd name="f28" fmla="*/ 0 f12 1"/>
              <a:gd name="f29" fmla="*/ 10800 f13 1"/>
              <a:gd name="f30" fmla="*/ 18437 f13 1"/>
              <a:gd name="f31" fmla="*/ 21600 f13 1"/>
              <a:gd name="f32" fmla="*/ 18437 f12 1"/>
              <a:gd name="f33" fmla="*/ 21600 f12 1"/>
              <a:gd name="f34" fmla="+- 0 0 f21"/>
              <a:gd name="f35" fmla="+- f22 0 f1"/>
              <a:gd name="f36" fmla="+- f23 0 f1"/>
              <a:gd name="f37" fmla="*/ f34 f0 1"/>
              <a:gd name="f38" fmla="+- f36 0 f35"/>
              <a:gd name="f39" fmla="*/ f37 1 f5"/>
              <a:gd name="f40" fmla="+- f39 0 f1"/>
              <a:gd name="f41" fmla="cos 1 f40"/>
              <a:gd name="f42" fmla="sin 1 f40"/>
              <a:gd name="f43" fmla="+- 0 0 f41"/>
              <a:gd name="f44" fmla="+- 0 0 f42"/>
              <a:gd name="f45" fmla="*/ 10800 f43 1"/>
              <a:gd name="f46" fmla="*/ 10800 f44 1"/>
              <a:gd name="f47" fmla="*/ f45 f45 1"/>
              <a:gd name="f48" fmla="*/ f46 f46 1"/>
              <a:gd name="f49" fmla="+- f47 f48 0"/>
              <a:gd name="f50" fmla="sqrt f49"/>
              <a:gd name="f51" fmla="*/ f6 1 f50"/>
              <a:gd name="f52" fmla="*/ f43 f51 1"/>
              <a:gd name="f53" fmla="*/ f44 f51 1"/>
              <a:gd name="f54" fmla="+- 10800 0 f52"/>
              <a:gd name="f55" fmla="+- 10800 0 f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24" y="f25"/>
              </a:cxn>
              <a:cxn ang="f35">
                <a:pos x="f26" y="f27"/>
              </a:cxn>
              <a:cxn ang="f35">
                <a:pos x="f28" y="f29"/>
              </a:cxn>
              <a:cxn ang="f35">
                <a:pos x="f26" y="f30"/>
              </a:cxn>
              <a:cxn ang="f35">
                <a:pos x="f24" y="f31"/>
              </a:cxn>
              <a:cxn ang="f35">
                <a:pos x="f32" y="f30"/>
              </a:cxn>
              <a:cxn ang="f35">
                <a:pos x="f33" y="f29"/>
              </a:cxn>
              <a:cxn ang="f35">
                <a:pos x="f32" y="f27"/>
              </a:cxn>
            </a:cxnLst>
            <a:rect l="f17" t="f20" r="f18" b="f19"/>
            <a:pathLst>
              <a:path w="21600" h="21600">
                <a:moveTo>
                  <a:pt x="f54" y="f55"/>
                </a:moveTo>
                <a:arcTo wR="f9" hR="f9" stAng="f35" swAng="f38"/>
                <a:close/>
              </a:path>
              <a:path w="21600" h="21600">
                <a:moveTo>
                  <a:pt x="f10" y="f10"/>
                </a:moveTo>
                <a:lnTo>
                  <a:pt x="f11" y="f11"/>
                </a:lnTo>
              </a:path>
              <a:path w="21600" h="21600">
                <a:moveTo>
                  <a:pt x="f10" y="f11"/>
                </a:moveTo>
                <a:lnTo>
                  <a:pt x="f11" y="f10"/>
                </a:lnTo>
              </a:path>
            </a:pathLst>
          </a:custGeom>
          <a:solidFill>
            <a:srgbClr val="FF3333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A2866F-7082-4B52-9F66-C248513D1155}"/>
              </a:ext>
            </a:extLst>
          </p:cNvPr>
          <p:cNvSpPr/>
          <p:nvPr/>
        </p:nvSpPr>
        <p:spPr>
          <a:xfrm>
            <a:off x="3861359" y="2936520"/>
            <a:ext cx="106920" cy="13284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DDE7F5-68B8-4C51-9B04-4AEC5D18AA76}"/>
              </a:ext>
            </a:extLst>
          </p:cNvPr>
          <p:cNvSpPr/>
          <p:nvPr/>
        </p:nvSpPr>
        <p:spPr>
          <a:xfrm>
            <a:off x="3861000" y="4347720"/>
            <a:ext cx="106920" cy="13284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0FD38D-F490-4609-A743-0F5D15F3970C}"/>
              </a:ext>
            </a:extLst>
          </p:cNvPr>
          <p:cNvSpPr/>
          <p:nvPr/>
        </p:nvSpPr>
        <p:spPr>
          <a:xfrm>
            <a:off x="6110999" y="4347720"/>
            <a:ext cx="106920" cy="13284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45BFEB-6A62-4E15-B6FD-80ABF4835FA0}"/>
              </a:ext>
            </a:extLst>
          </p:cNvPr>
          <p:cNvSpPr/>
          <p:nvPr/>
        </p:nvSpPr>
        <p:spPr>
          <a:xfrm>
            <a:off x="6110999" y="2936520"/>
            <a:ext cx="106920" cy="13284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3333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83ECF-77A1-4BF0-8499-06FCC565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65920" y="5303520"/>
            <a:ext cx="1635120" cy="14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19D6B9-4DC8-4962-9D39-A4709996BBD0}"/>
              </a:ext>
            </a:extLst>
          </p:cNvPr>
          <p:cNvSpPr/>
          <p:nvPr/>
        </p:nvSpPr>
        <p:spPr>
          <a:xfrm>
            <a:off x="3931920" y="4754879"/>
            <a:ext cx="2194560" cy="64008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gradFill>
            <a:gsLst>
              <a:gs pos="0">
                <a:srgbClr val="FF3333"/>
              </a:gs>
              <a:gs pos="100000">
                <a:srgbClr val="C5000B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2E92F-EF74-4C97-B97D-DAF400A7AA14}"/>
              </a:ext>
            </a:extLst>
          </p:cNvPr>
          <p:cNvSpPr txBox="1"/>
          <p:nvPr/>
        </p:nvSpPr>
        <p:spPr>
          <a:xfrm>
            <a:off x="4572000" y="4846320"/>
            <a:ext cx="100584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FFFFFF"/>
                </a:solidFill>
              </a:defRPr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50073-1B2E-4D93-91FB-A33DFC82BC31}"/>
              </a:ext>
            </a:extLst>
          </p:cNvPr>
          <p:cNvSpPr txBox="1"/>
          <p:nvPr/>
        </p:nvSpPr>
        <p:spPr>
          <a:xfrm>
            <a:off x="3861000" y="4480560"/>
            <a:ext cx="2468880" cy="232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r>
              <a:rPr lang="en-US" sz="9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Position: (x, y, z)  Last Updated: 30 sec ago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173</Words>
  <Application>Microsoft Office PowerPoint</Application>
  <PresentationFormat>Custom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DejaVu Sans</vt:lpstr>
      <vt:lpstr>FreeSans</vt:lpstr>
      <vt:lpstr>Liberation Sans</vt:lpstr>
      <vt:lpstr>Liberation Serif</vt:lpstr>
      <vt:lpstr>Noto Sans CJK SC Regular</vt:lpstr>
      <vt:lpstr>Arial</vt:lpstr>
      <vt:lpstr>Calibri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15</cp:revision>
  <dcterms:created xsi:type="dcterms:W3CDTF">2017-07-21T08:58:44Z</dcterms:created>
  <dcterms:modified xsi:type="dcterms:W3CDTF">2017-09-04T06:59:02Z</dcterms:modified>
</cp:coreProperties>
</file>