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Average"/>
      <p:regular r:id="rId32"/>
    </p:embeddedFont>
    <p:embeddedFont>
      <p:font typeface="Oswald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Oswald-regular.fntdata"/><Relationship Id="rId10" Type="http://schemas.openxmlformats.org/officeDocument/2006/relationships/slide" Target="slides/slide5.xml"/><Relationship Id="rId32" Type="http://schemas.openxmlformats.org/officeDocument/2006/relationships/font" Target="fonts/Averag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Oswald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208250e0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208250e0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2061cdf3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2061cdf3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2061cdf3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2061cdf3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2061cdf3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2061cdf3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2061cdf3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2061cdf3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2061cdf3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2061cdf3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2061cdf3d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2061cdf3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2061cdf3d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2061cdf3d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2061cdf3d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2061cdf3d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20c3b28b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20c3b28b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2061cdf3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2061cdf3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20c3b28b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20c3b28b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20c3b28b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20c3b28b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20c3b28b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20c3b28b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20c3b28b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20c3b28b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208250e0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208250e0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2061cdf3d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2061cdf3d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20c3b28b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20c3b28b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2061cdf3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2061cdf3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20c3b28b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20c3b28b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20c3b28b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20c3b28b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2061cdf3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2061cdf3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2061cdf3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2061cdf3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2061cdf3d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2061cdf3d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208250e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208250e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Weight Process Context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 by Litton et al.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Presented by Kyo Kim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lwC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Calling thread releases its vmspace structure and switches to the specified vmspace structure.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Attributable vs Non-Attributable Signal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Signal that can be attributed to a particular container.</a:t>
            </a:r>
            <a:endParaRPr sz="2400"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 sz="2400"/>
              <a:t>SIGSEGV or SIGFPE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Signal that cannot be attributed to a particular container.</a:t>
            </a:r>
            <a:endParaRPr sz="2400"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 sz="2400"/>
              <a:t>SIGKILL or SIGUSR1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Resource Management API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Dynamically share resources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Maps a region of memory to a specified resource.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The mapping is only granted if the caller has the privilege.</a:t>
            </a:r>
            <a:endParaRPr sz="2400"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 sz="2400"/>
              <a:t>Access capabilities.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Isolation and Security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Assumption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lwC can perform denial of service or terminate itself using exit().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Kernel is trusted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No vulnerability in building, linking and loading apps before the main().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Trusted parent lwC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Snapshot and rollback.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Session Isolation.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Data Isolation.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Reference Monitor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Snapshot and rollback</a:t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4328125" y="1152475"/>
            <a:ext cx="4504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duplicated container has its execution state frozen at line 2 until the rollback </a:t>
            </a:r>
            <a:r>
              <a:rPr lang="en"/>
              <a:t>occurs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Rollback switches to the duplicated container and the old container is discarded.</a:t>
            </a:r>
            <a:endParaRPr/>
          </a:p>
        </p:txBody>
      </p:sp>
      <p:pic>
        <p:nvPicPr>
          <p:cNvPr id="140" name="Google Shape;1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3738042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Session Isolation</a:t>
            </a:r>
            <a:endParaRPr/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311700" y="2972325"/>
            <a:ext cx="4471500" cy="15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main loop is either creates new container, remove readied sockets that has its work finished, or continues to serve.</a:t>
            </a:r>
            <a:endParaRPr/>
          </a:p>
        </p:txBody>
      </p:sp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6975" y="1152475"/>
            <a:ext cx="3324300" cy="3416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52475"/>
            <a:ext cx="3461774" cy="17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Isolation</a:t>
            </a:r>
            <a:endParaRPr/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3247275" y="1152475"/>
            <a:ext cx="558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Parent has no access to the private key once the key is passed to the child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parent wants something signed by the child, the child maps parts of the parent memory that needs to be signed.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signing, the memory is unmapped and switches back to the parent.</a:t>
            </a:r>
            <a:endParaRPr/>
          </a:p>
        </p:txBody>
      </p:sp>
      <p:pic>
        <p:nvPicPr>
          <p:cNvPr id="155" name="Google Shape;1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283238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Monitor</a:t>
            </a:r>
            <a:endParaRPr/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3758800" y="1152475"/>
            <a:ext cx="507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Trap any restricted system call used by the child container.</a:t>
            </a:r>
            <a:endParaRPr/>
          </a:p>
        </p:txBody>
      </p:sp>
      <p:pic>
        <p:nvPicPr>
          <p:cNvPr id="162" name="Google Shape;16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152475"/>
            <a:ext cx="3447087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- Switch</a:t>
            </a:r>
            <a:endParaRPr/>
          </a:p>
        </p:txBody>
      </p:sp>
      <p:pic>
        <p:nvPicPr>
          <p:cNvPr id="168" name="Google Shape;16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925" y="1827200"/>
            <a:ext cx="7381875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- Monitor</a:t>
            </a:r>
            <a:endParaRPr/>
          </a:p>
        </p:txBody>
      </p:sp>
      <p:sp>
        <p:nvSpPr>
          <p:cNvPr id="174" name="Google Shape;17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6263" y="1152475"/>
            <a:ext cx="5351477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Problem statement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Other approaches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Method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Use cases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Evaluations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Comments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- Apache</a:t>
            </a:r>
            <a:endParaRPr/>
          </a:p>
        </p:txBody>
      </p:sp>
      <p:sp>
        <p:nvSpPr>
          <p:cNvPr id="181" name="Google Shape;18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3730" y="3904411"/>
            <a:ext cx="4327515" cy="707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1108" y="1152475"/>
            <a:ext cx="4241193" cy="2751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152475"/>
            <a:ext cx="4305950" cy="2751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- Apache + Monitor</a:t>
            </a:r>
            <a:endParaRPr/>
          </a:p>
        </p:txBody>
      </p:sp>
      <p:sp>
        <p:nvSpPr>
          <p:cNvPr id="190" name="Google Shape;19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2113" y="1152475"/>
            <a:ext cx="4279778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- Nginx</a:t>
            </a:r>
            <a:endParaRPr/>
          </a:p>
        </p:txBody>
      </p:sp>
      <p:sp>
        <p:nvSpPr>
          <p:cNvPr id="197" name="Google Shape;197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8804" y="3829266"/>
            <a:ext cx="4758716" cy="829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9075" y="1152475"/>
            <a:ext cx="4293225" cy="272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152476"/>
            <a:ext cx="4227375" cy="26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- Nginx</a:t>
            </a:r>
            <a:endParaRPr/>
          </a:p>
        </p:txBody>
      </p:sp>
      <p:sp>
        <p:nvSpPr>
          <p:cNvPr id="206" name="Google Shape;206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4674" y="1152475"/>
            <a:ext cx="4274644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- PHP</a:t>
            </a:r>
            <a:endParaRPr/>
          </a:p>
        </p:txBody>
      </p:sp>
      <p:sp>
        <p:nvSpPr>
          <p:cNvPr id="213" name="Google Shape;213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4950" y="1562100"/>
            <a:ext cx="5934075" cy="2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 away</a:t>
            </a:r>
            <a:endParaRPr/>
          </a:p>
        </p:txBody>
      </p:sp>
      <p:sp>
        <p:nvSpPr>
          <p:cNvPr id="220" name="Google Shape;220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Containers that can isolate certain parts of the execution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Take snapshots of the execution state with low overhead which can be cached.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use in Apache and Nginx shows that the overhead is small.</a:t>
            </a:r>
            <a:endParaRPr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Comments</a:t>
            </a:r>
            <a:endParaRPr/>
          </a:p>
        </p:txBody>
      </p:sp>
      <p:sp>
        <p:nvSpPr>
          <p:cNvPr id="226" name="Google Shape;226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Making the API similar to fork() makes lwC easier to use/understand.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Contradicting feedback showed that the API was not good and thought it was similar to goto.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Potentially useful for realtime OS or embedded 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May not be helpful in scenarios where tasks benefit from good scheduling.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Attributable signal killing a context but not the process.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Tasks that needs to be </a:t>
            </a:r>
            <a:r>
              <a:rPr lang="en"/>
              <a:t>resilient</a:t>
            </a:r>
            <a:r>
              <a:rPr lang="en"/>
              <a:t> against other failing tasks may not be benefitted from this.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What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Isolation/Privilege separation is done in OS level(by creating separate process) which has high overhead for context switching and IPC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Why?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Tasks/session should not be seen from one another if they are handled in the same thread (e.g. web server).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Avoid high overhead of switching between threads.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Solutions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Wedge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Isolation among sthreads but share address space.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Shreds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Isolation context within a process.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Required architectural support (e.g. ARM) and compiler support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Solutions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Trellis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privilege separation requires kernel and compiler support.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Dune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Provide virtualization support to Linux process.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Privilege separation, reference monitors, and isolation.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TLB overhead.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lwC?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It is an unit of isolation, privilege, and execution state within a process.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Virtual address space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File description bindings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Credentials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Hierarchical: Process starts with root lwC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Light-weight context (lwCs): a method of sandboxing process execution.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 process may have several lwCs and execution states can be recovered via snapshots.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Switching lwCs between is quicker than switching between process and between kernel threads.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LwC API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Create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Switch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Resource management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Restrict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Overlay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Syscall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lwC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Unless specified by LWC_UNMAP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Copy all vmspace structure of the parent.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Copy all file descriptors of the parent.</a:t>
            </a:r>
            <a:endParaRPr sz="2400"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8437" y="2571750"/>
            <a:ext cx="4747124" cy="226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