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6FB0-E2AA-46C5-9007-316B242E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80FFF6-772F-4EB7-A40F-70A0FDF68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5BA54-3DAA-47B9-89B0-A94A0AD5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18DAB-1ADB-490E-8FA4-BDFB98F2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B893A-0707-4384-AA73-4496BA0C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20EF8-8BB6-416E-AEA7-B935B6AD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537FC-456D-4EC5-A977-E651DF11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ACFA2-B033-4A9C-8143-E354B9B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51095-0A00-4306-A587-433D76A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64F0D-700E-4537-A42B-156649FB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1123DE-BFFF-4FF7-BFD2-2A75C2EB2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93D13-49FD-4689-9467-3D23C005C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4C25C-D9D8-451E-90CA-622E53EF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46028-5681-46D0-9A3C-40495113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84BBB-32DD-42BD-86A5-9DCA9C32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A8AD-3DFD-4DDE-8E8B-7B7E3F1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1D41-F7DB-417E-98D4-AD5C94D9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D1F3F-A552-4D57-AD5F-C34BB8D8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A7C1D-548F-485D-804A-E592EE6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4428A-F864-4533-AD3C-2F1FDC8A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FED6-65D9-4C23-9AE4-27EA6B22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A4DDA-8035-43EC-A8B2-4A1C195A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C786B-A687-4AAC-B549-65788BF5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03F1-D6C2-4721-92BD-935B6700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6BA37-A062-49FB-A537-07A0456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0F5F-0A59-4592-839F-181604F7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2BBCC-68E9-4044-BA29-4C2E1867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61284-8A78-44B3-8FFF-217B6F0E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3FF57-75E5-4758-82B9-C774184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C59BD-E555-4AE4-8FB9-DAC3F867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BB610-1F49-4583-852C-40FACDA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84EE5-7DA9-48C0-88FE-661226C9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7E870-EAA5-4BA4-B05F-B66C8CC3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27913-79E0-47B7-BA8B-4A487DD14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1A362-AFCC-4228-9AE9-8FECA257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7B3A2B-DAC2-427E-AC26-D2AF47981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7DE97-89C6-4599-853E-36C87E9F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BEF71-0EC3-4B91-A6A7-C170FE94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8C1B3-3B0A-47DF-8CC3-FB623125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0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26472-B7D4-41A4-A49E-60611BE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E5961-3D84-4CC2-9C5E-7C0F4226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447A20-0235-48A8-B11F-08D35356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2F742-C5E1-43B3-8C2E-416856FD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333CE0-EC6B-4102-A9A1-C12478C9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A62A67-6522-4303-B427-6C2A4633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3A25-28AC-4CDB-A567-066DF608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65BCF-E19C-49F2-AB43-288DA502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2DA9D-6FD2-4A01-A6AA-33B4A8188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BB5C7-EDCD-4EE4-9932-1B717CED1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AAA13-7FDF-4773-B41D-B445E47F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4BFC5-F290-430E-82BB-0CE3E930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A84F5-430E-4EDF-BA37-DA96C6C4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B8F4-81A9-490C-86D1-086A6988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5FCEF-4B30-4275-B637-41AC119B2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4B164-54C5-47C7-A9F3-D6DCA395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CFA2C-FE66-4A14-BBB3-1323C100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8850A-0E6B-47FB-8B3A-E7ED38C8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2938-AEBD-490B-9DD7-355F16C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9F7B6-4C01-4794-A60A-72369DBD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02717-5503-48F0-B427-9BD4F78C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904E3-058F-4059-8E8B-7470BB82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288E-2C6F-4BBB-A060-9EBEF0A240BE}" type="datetimeFigureOut">
              <a:rPr lang="zh-CN" altLang="en-US" smtClean="0"/>
              <a:t>2020/3/23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442EB-45F7-45B1-A31F-0F4CCA694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969D6-8D6A-4C3B-90B0-ACBBD463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C383-1B9A-4AFA-B62C-6087867AA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046E-A485-483A-BB61-F91D3B4E4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技术路线图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08D7A-5565-4F84-8411-BDEE28A28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F8C19ADE-0FD5-4520-9D31-7B5AB0B4156C}"/>
              </a:ext>
            </a:extLst>
          </p:cNvPr>
          <p:cNvGrpSpPr/>
          <p:nvPr/>
        </p:nvGrpSpPr>
        <p:grpSpPr>
          <a:xfrm>
            <a:off x="2872027" y="414785"/>
            <a:ext cx="7681122" cy="5584422"/>
            <a:chOff x="2872027" y="414785"/>
            <a:chExt cx="7681122" cy="558442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1875491-34F5-425F-82C4-B7B97EA3D756}"/>
                </a:ext>
              </a:extLst>
            </p:cNvPr>
            <p:cNvGrpSpPr/>
            <p:nvPr/>
          </p:nvGrpSpPr>
          <p:grpSpPr>
            <a:xfrm>
              <a:off x="2872027" y="414785"/>
              <a:ext cx="7681122" cy="4788931"/>
              <a:chOff x="2872027" y="414785"/>
              <a:chExt cx="7681122" cy="4788931"/>
            </a:xfrm>
          </p:grpSpPr>
          <p:sp>
            <p:nvSpPr>
              <p:cNvPr id="4" name="文本框 17">
                <a:extLst>
                  <a:ext uri="{FF2B5EF4-FFF2-40B4-BE49-F238E27FC236}">
                    <a16:creationId xmlns:a16="http://schemas.microsoft.com/office/drawing/2014/main" id="{264CB4DB-E5AA-4BED-B546-A54F906B0C45}"/>
                  </a:ext>
                </a:extLst>
              </p:cNvPr>
              <p:cNvSpPr txBox="1"/>
              <p:nvPr/>
            </p:nvSpPr>
            <p:spPr>
              <a:xfrm>
                <a:off x="4282623" y="414785"/>
                <a:ext cx="4023360" cy="36576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提前建立来院复查意向（张主任安排或黄雪娟护长电话联系确定</a:t>
                </a:r>
                <a:r>
                  <a:rPr lang="zh-CN" altLang="en-US" sz="105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105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近三个月无使用抗生素，微生态制剂</a:t>
                </a:r>
                <a:r>
                  <a: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31A2EF0C-F122-4C37-926C-ECE6AB833BA0}"/>
                  </a:ext>
                </a:extLst>
              </p:cNvPr>
              <p:cNvSpPr txBox="1"/>
              <p:nvPr/>
            </p:nvSpPr>
            <p:spPr>
              <a:xfrm>
                <a:off x="4342687" y="1174841"/>
                <a:ext cx="3689350" cy="46101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不同时期行</a:t>
                </a:r>
                <a:r>
                  <a:rPr lang="en-US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NOTES</a:t>
                </a:r>
                <a:r>
                  <a: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手术患者纳入（来院前与邓博确认：</a:t>
                </a:r>
                <a:r>
                  <a:rPr lang="zh-CN" altLang="zh-CN" sz="105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检查前空腹</a:t>
                </a:r>
                <a:r>
                  <a:rPr lang="en-US" altLang="zh-CN" sz="105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05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小时以上</a:t>
                </a:r>
                <a:r>
                  <a:rPr lang="zh-CN" altLang="en-US" sz="1050" b="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，做好采集准备</a:t>
                </a:r>
                <a:r>
                  <a: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A13A7EB-1FA8-4DAF-A8A5-4E55CE91F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362" y="780545"/>
                <a:ext cx="0" cy="370746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9" name="文本框 1">
                <a:extLst>
                  <a:ext uri="{FF2B5EF4-FFF2-40B4-BE49-F238E27FC236}">
                    <a16:creationId xmlns:a16="http://schemas.microsoft.com/office/drawing/2014/main" id="{81B79803-945B-445B-A0C4-32FD0E7D29AA}"/>
                  </a:ext>
                </a:extLst>
              </p:cNvPr>
              <p:cNvSpPr txBox="1"/>
              <p:nvPr/>
            </p:nvSpPr>
            <p:spPr>
              <a:xfrm>
                <a:off x="4990330" y="2030147"/>
                <a:ext cx="2607945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随访问卷调查（病区黄雪娟护长负责）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811EBF1-2F89-4AD5-947D-A5B2494A6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362" y="1635851"/>
                <a:ext cx="0" cy="370746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2" name="文本框 36">
                <a:extLst>
                  <a:ext uri="{FF2B5EF4-FFF2-40B4-BE49-F238E27FC236}">
                    <a16:creationId xmlns:a16="http://schemas.microsoft.com/office/drawing/2014/main" id="{DFA68290-2891-4498-AAD8-B34CA4FB487B}"/>
                  </a:ext>
                </a:extLst>
              </p:cNvPr>
              <p:cNvSpPr txBox="1"/>
              <p:nvPr/>
            </p:nvSpPr>
            <p:spPr>
              <a:xfrm>
                <a:off x="4783637" y="2734323"/>
                <a:ext cx="3021330" cy="30988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空腹</a:t>
                </a:r>
                <a:r>
                  <a:rPr lang="en-US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小时以上，门诊复查（张鸣青主任负责）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08082B6-7816-4744-BB05-BF0594842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362" y="2363577"/>
                <a:ext cx="0" cy="370746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4" name="文本框 42">
                <a:extLst>
                  <a:ext uri="{FF2B5EF4-FFF2-40B4-BE49-F238E27FC236}">
                    <a16:creationId xmlns:a16="http://schemas.microsoft.com/office/drawing/2014/main" id="{3FA782E5-184B-476B-9688-C7362B29FEBD}"/>
                  </a:ext>
                </a:extLst>
              </p:cNvPr>
              <p:cNvSpPr txBox="1"/>
              <p:nvPr/>
            </p:nvSpPr>
            <p:spPr>
              <a:xfrm>
                <a:off x="2872027" y="3862352"/>
                <a:ext cx="1470660" cy="48450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留取粪便（患者自然排便或肠镜下采集）</a:t>
                </a:r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34">
                <a:extLst>
                  <a:ext uri="{FF2B5EF4-FFF2-40B4-BE49-F238E27FC236}">
                    <a16:creationId xmlns:a16="http://schemas.microsoft.com/office/drawing/2014/main" id="{EE36628F-43CA-4799-9177-E63E59D363F7}"/>
                  </a:ext>
                </a:extLst>
              </p:cNvPr>
              <p:cNvSpPr txBox="1"/>
              <p:nvPr/>
            </p:nvSpPr>
            <p:spPr>
              <a:xfrm>
                <a:off x="4900226" y="3862352"/>
                <a:ext cx="1597660" cy="5321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留取血清</a:t>
                </a:r>
                <a:r>
                  <a:rPr lang="en-US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3-5 mL</a:t>
                </a: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（红色帽子管）内镜护士采血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35">
                <a:extLst>
                  <a:ext uri="{FF2B5EF4-FFF2-40B4-BE49-F238E27FC236}">
                    <a16:creationId xmlns:a16="http://schemas.microsoft.com/office/drawing/2014/main" id="{4DF04DAF-CB60-4424-AA9E-621D4FC9762A}"/>
                  </a:ext>
                </a:extLst>
              </p:cNvPr>
              <p:cNvSpPr txBox="1"/>
              <p:nvPr/>
            </p:nvSpPr>
            <p:spPr>
              <a:xfrm>
                <a:off x="7055425" y="3862352"/>
                <a:ext cx="1287145" cy="32575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抽血，肝功能复查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29">
                <a:extLst>
                  <a:ext uri="{FF2B5EF4-FFF2-40B4-BE49-F238E27FC236}">
                    <a16:creationId xmlns:a16="http://schemas.microsoft.com/office/drawing/2014/main" id="{FEBBA656-F3C9-46A9-A4A6-406C3F300A0B}"/>
                  </a:ext>
                </a:extLst>
              </p:cNvPr>
              <p:cNvSpPr txBox="1"/>
              <p:nvPr/>
            </p:nvSpPr>
            <p:spPr>
              <a:xfrm>
                <a:off x="8900110" y="3862352"/>
                <a:ext cx="1057275" cy="5403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彩超复查或内镜下超声检查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E6D2D49-3D70-4E45-B420-D5AF123C8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7357" y="3068050"/>
                <a:ext cx="1176280" cy="604646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BDED7A0-2FF0-479F-B89C-6C9132F1C1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63384" y="3068050"/>
                <a:ext cx="405063" cy="700685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8C389EC-B563-4E11-8AA5-197369232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4" y="3068050"/>
                <a:ext cx="670241" cy="768188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6DE6E0D-627B-48E1-BBBB-FB53C752C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182" y="3068050"/>
                <a:ext cx="1830565" cy="613397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40">
                <a:extLst>
                  <a:ext uri="{FF2B5EF4-FFF2-40B4-BE49-F238E27FC236}">
                    <a16:creationId xmlns:a16="http://schemas.microsoft.com/office/drawing/2014/main" id="{F830576E-A5F2-48A3-A2FB-3C065B5498D5}"/>
                  </a:ext>
                </a:extLst>
              </p:cNvPr>
              <p:cNvSpPr txBox="1"/>
              <p:nvPr/>
            </p:nvSpPr>
            <p:spPr>
              <a:xfrm>
                <a:off x="3112374" y="4925586"/>
                <a:ext cx="989965" cy="26225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通知邓博收集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39">
                <a:extLst>
                  <a:ext uri="{FF2B5EF4-FFF2-40B4-BE49-F238E27FC236}">
                    <a16:creationId xmlns:a16="http://schemas.microsoft.com/office/drawing/2014/main" id="{865E2CB4-BC17-4B20-B58E-22C3EB290BDD}"/>
                  </a:ext>
                </a:extLst>
              </p:cNvPr>
              <p:cNvSpPr txBox="1"/>
              <p:nvPr/>
            </p:nvSpPr>
            <p:spPr>
              <a:xfrm>
                <a:off x="4968851" y="4925586"/>
                <a:ext cx="989965" cy="2622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通知邓博收集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38">
                <a:extLst>
                  <a:ext uri="{FF2B5EF4-FFF2-40B4-BE49-F238E27FC236}">
                    <a16:creationId xmlns:a16="http://schemas.microsoft.com/office/drawing/2014/main" id="{208F143C-8026-4392-9778-4EA7887831D6}"/>
                  </a:ext>
                </a:extLst>
              </p:cNvPr>
              <p:cNvSpPr txBox="1"/>
              <p:nvPr/>
            </p:nvSpPr>
            <p:spPr>
              <a:xfrm>
                <a:off x="6825328" y="4925586"/>
                <a:ext cx="1430655" cy="27813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跟踪复查结果并记录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37">
                <a:extLst>
                  <a:ext uri="{FF2B5EF4-FFF2-40B4-BE49-F238E27FC236}">
                    <a16:creationId xmlns:a16="http://schemas.microsoft.com/office/drawing/2014/main" id="{17145F38-CE5C-40E9-8238-9F51BA4640EB}"/>
                  </a:ext>
                </a:extLst>
              </p:cNvPr>
              <p:cNvSpPr txBox="1"/>
              <p:nvPr/>
            </p:nvSpPr>
            <p:spPr>
              <a:xfrm>
                <a:off x="9122494" y="4925586"/>
                <a:ext cx="1430655" cy="27813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050" b="1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跟踪复查结果并记录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B579EC92-C538-4AD6-B5EF-F3C3D3BDB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7357" y="4424396"/>
                <a:ext cx="0" cy="468000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6F2C0A79-5AE6-4C6F-8344-47802B686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8905" y="4424396"/>
                <a:ext cx="13475" cy="468000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407EDCFD-5F25-4467-B46E-C5233E144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9120" y="4202268"/>
                <a:ext cx="1" cy="690128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C46D130-B2AD-4B42-A244-52607E8B4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1168" y="4424396"/>
                <a:ext cx="25947" cy="468000"/>
              </a:xfrm>
              <a:prstGeom prst="straightConnector1">
                <a:avLst/>
              </a:prstGeom>
              <a:ln w="635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DB3ACC8-C544-43C2-8ADC-C9BC86EDEC1D}"/>
                </a:ext>
              </a:extLst>
            </p:cNvPr>
            <p:cNvSpPr txBox="1"/>
            <p:nvPr/>
          </p:nvSpPr>
          <p:spPr>
            <a:xfrm>
              <a:off x="4773925" y="5629875"/>
              <a:ext cx="4039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行</a:t>
              </a:r>
              <a:r>
                <a:rPr lang="en-US" altLang="zh-CN" dirty="0"/>
                <a:t>NOTES</a:t>
              </a:r>
              <a:r>
                <a:rPr lang="zh-CN" altLang="en-US" dirty="0"/>
                <a:t>手术患者随访研究技术路线图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27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技术路线图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技术路线图</dc:title>
  <dc:creator>Deng Lixin</dc:creator>
  <cp:lastModifiedBy>Deng Lixin</cp:lastModifiedBy>
  <cp:revision>2</cp:revision>
  <dcterms:created xsi:type="dcterms:W3CDTF">2020-03-23T01:47:36Z</dcterms:created>
  <dcterms:modified xsi:type="dcterms:W3CDTF">2020-03-23T01:48:20Z</dcterms:modified>
</cp:coreProperties>
</file>