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Lixin" initials="DL" lastIdx="1" clrIdx="0">
    <p:extLst>
      <p:ext uri="{19B8F6BF-5375-455C-9EA6-DF929625EA0E}">
        <p15:presenceInfo xmlns:p15="http://schemas.microsoft.com/office/powerpoint/2012/main" userId="1c640ab4b51d0c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69713-4ADE-4FDE-A599-419967C6ECF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EC2A87-2BB9-42D7-AD6A-03E02BDE6174}">
      <dgm:prSet phldrT="[文本]" custT="1"/>
      <dgm:spPr/>
      <dgm:t>
        <a:bodyPr/>
        <a:lstStyle/>
        <a:p>
          <a:r>
            <a:rPr lang="zh-CN" altLang="en-US" sz="2400" dirty="0"/>
            <a:t>比较胆囊炎患者与健康志愿者肠道菌群和血清胆汁酸谱差异，寻找胆囊炎特征性肠道菌群和胆汁酸谱</a:t>
          </a:r>
        </a:p>
      </dgm:t>
    </dgm:pt>
    <dgm:pt modelId="{375FDB33-05D7-4E1F-8A4B-5018E632B277}" type="parTrans" cxnId="{4D36B415-EA68-402B-A4BF-79DB903D8BBF}">
      <dgm:prSet/>
      <dgm:spPr/>
      <dgm:t>
        <a:bodyPr/>
        <a:lstStyle/>
        <a:p>
          <a:endParaRPr lang="zh-CN" altLang="en-US"/>
        </a:p>
      </dgm:t>
    </dgm:pt>
    <dgm:pt modelId="{919F1D2F-349E-4E8A-9B6A-98F56DA7FD00}" type="sibTrans" cxnId="{4D36B415-EA68-402B-A4BF-79DB903D8BBF}">
      <dgm:prSet/>
      <dgm:spPr/>
      <dgm:t>
        <a:bodyPr/>
        <a:lstStyle/>
        <a:p>
          <a:endParaRPr lang="zh-CN" altLang="en-US"/>
        </a:p>
      </dgm:t>
    </dgm:pt>
    <dgm:pt modelId="{1E9BBF56-C6F0-4C8B-B28E-84EA18B2F9FB}">
      <dgm:prSet phldrT="[文本]" custT="1"/>
      <dgm:spPr/>
      <dgm:t>
        <a:bodyPr/>
        <a:lstStyle/>
        <a:p>
          <a:r>
            <a:rPr lang="zh-CN" altLang="en-US" sz="2400" dirty="0"/>
            <a:t>比较胆囊炎患者不同阶段肠道菌群和血清胆汁酸谱，提示行</a:t>
          </a:r>
          <a:r>
            <a:rPr lang="en-US" altLang="zh-CN" sz="2400" dirty="0"/>
            <a:t>NOTES</a:t>
          </a:r>
          <a:r>
            <a:rPr lang="zh-CN" altLang="en-US" sz="2400" dirty="0"/>
            <a:t>微创保胆治疗对患者菌群重建和胆汁酸谱的影响</a:t>
          </a:r>
        </a:p>
      </dgm:t>
    </dgm:pt>
    <dgm:pt modelId="{EC506461-A9E0-4926-9216-4C84409FDCD2}" type="parTrans" cxnId="{183A5C81-ACF2-4F34-A7F8-56A082711FD9}">
      <dgm:prSet/>
      <dgm:spPr/>
      <dgm:t>
        <a:bodyPr/>
        <a:lstStyle/>
        <a:p>
          <a:endParaRPr lang="zh-CN" altLang="en-US"/>
        </a:p>
      </dgm:t>
    </dgm:pt>
    <dgm:pt modelId="{CF20CB3E-58D1-4B0C-B6EA-D81B62E845EC}" type="sibTrans" cxnId="{183A5C81-ACF2-4F34-A7F8-56A082711FD9}">
      <dgm:prSet/>
      <dgm:spPr/>
      <dgm:t>
        <a:bodyPr/>
        <a:lstStyle/>
        <a:p>
          <a:endParaRPr lang="zh-CN" altLang="en-US"/>
        </a:p>
      </dgm:t>
    </dgm:pt>
    <dgm:pt modelId="{99BF5A50-9FA2-40F9-81A3-14307FFD63D9}">
      <dgm:prSet phldrT="[文本]" custT="1"/>
      <dgm:spPr/>
      <dgm:t>
        <a:bodyPr/>
        <a:lstStyle/>
        <a:p>
          <a:r>
            <a:rPr lang="zh-CN" altLang="en-US" sz="2400" dirty="0"/>
            <a:t>通过长期随访与复查，分析从肠道菌群和胆汁酸谱变化预警胆囊炎复发风险的意义</a:t>
          </a:r>
        </a:p>
      </dgm:t>
    </dgm:pt>
    <dgm:pt modelId="{8534F554-C034-4ED6-B6F8-F47F76C85EAF}" type="parTrans" cxnId="{EF801A0A-4FA0-477D-B066-50846E324C2A}">
      <dgm:prSet/>
      <dgm:spPr/>
      <dgm:t>
        <a:bodyPr/>
        <a:lstStyle/>
        <a:p>
          <a:endParaRPr lang="zh-CN" altLang="en-US"/>
        </a:p>
      </dgm:t>
    </dgm:pt>
    <dgm:pt modelId="{70023F56-7B1E-435B-9525-8911CBA29F52}" type="sibTrans" cxnId="{EF801A0A-4FA0-477D-B066-50846E324C2A}">
      <dgm:prSet/>
      <dgm:spPr/>
      <dgm:t>
        <a:bodyPr/>
        <a:lstStyle/>
        <a:p>
          <a:endParaRPr lang="zh-CN" altLang="en-US"/>
        </a:p>
      </dgm:t>
    </dgm:pt>
    <dgm:pt modelId="{8B123CD0-2846-4836-B19E-E6DB7103139B}" type="pres">
      <dgm:prSet presAssocID="{BF969713-4ADE-4FDE-A599-419967C6ECFC}" presName="linear" presStyleCnt="0">
        <dgm:presLayoutVars>
          <dgm:dir/>
          <dgm:animLvl val="lvl"/>
          <dgm:resizeHandles val="exact"/>
        </dgm:presLayoutVars>
      </dgm:prSet>
      <dgm:spPr/>
    </dgm:pt>
    <dgm:pt modelId="{9F1A9F23-F9AA-41B4-8AD6-F7B43616D932}" type="pres">
      <dgm:prSet presAssocID="{D6EC2A87-2BB9-42D7-AD6A-03E02BDE6174}" presName="parentLin" presStyleCnt="0"/>
      <dgm:spPr/>
    </dgm:pt>
    <dgm:pt modelId="{17A6874E-1660-45CD-80BD-A0E3BC16AEE0}" type="pres">
      <dgm:prSet presAssocID="{D6EC2A87-2BB9-42D7-AD6A-03E02BDE6174}" presName="parentLeftMargin" presStyleLbl="node1" presStyleIdx="0" presStyleCnt="3"/>
      <dgm:spPr/>
    </dgm:pt>
    <dgm:pt modelId="{A9FD7B0C-A4E6-4EFC-B589-B96041B2F03B}" type="pres">
      <dgm:prSet presAssocID="{D6EC2A87-2BB9-42D7-AD6A-03E02BDE6174}" presName="parentText" presStyleLbl="node1" presStyleIdx="0" presStyleCnt="3" custScaleX="142997" custScaleY="229654" custLinFactX="13266" custLinFactNeighborX="100000" custLinFactNeighborY="-2390">
        <dgm:presLayoutVars>
          <dgm:chMax val="0"/>
          <dgm:bulletEnabled val="1"/>
        </dgm:presLayoutVars>
      </dgm:prSet>
      <dgm:spPr/>
    </dgm:pt>
    <dgm:pt modelId="{C74ADB36-2496-4A7C-BAF1-BD014E4ACE4A}" type="pres">
      <dgm:prSet presAssocID="{D6EC2A87-2BB9-42D7-AD6A-03E02BDE6174}" presName="negativeSpace" presStyleCnt="0"/>
      <dgm:spPr/>
    </dgm:pt>
    <dgm:pt modelId="{963DC6F1-42D3-49D8-95DE-EDC1ADE77682}" type="pres">
      <dgm:prSet presAssocID="{D6EC2A87-2BB9-42D7-AD6A-03E02BDE6174}" presName="childText" presStyleLbl="conFgAcc1" presStyleIdx="0" presStyleCnt="3">
        <dgm:presLayoutVars>
          <dgm:bulletEnabled val="1"/>
        </dgm:presLayoutVars>
      </dgm:prSet>
      <dgm:spPr/>
    </dgm:pt>
    <dgm:pt modelId="{C7FBC849-FAE6-4954-B505-51C240FA3162}" type="pres">
      <dgm:prSet presAssocID="{919F1D2F-349E-4E8A-9B6A-98F56DA7FD00}" presName="spaceBetweenRectangles" presStyleCnt="0"/>
      <dgm:spPr/>
    </dgm:pt>
    <dgm:pt modelId="{3921E5FF-5037-4318-A324-B7734B39BD01}" type="pres">
      <dgm:prSet presAssocID="{1E9BBF56-C6F0-4C8B-B28E-84EA18B2F9FB}" presName="parentLin" presStyleCnt="0"/>
      <dgm:spPr/>
    </dgm:pt>
    <dgm:pt modelId="{CDA2D20C-4F85-48CA-B868-CC92F177DBDE}" type="pres">
      <dgm:prSet presAssocID="{1E9BBF56-C6F0-4C8B-B28E-84EA18B2F9FB}" presName="parentLeftMargin" presStyleLbl="node1" presStyleIdx="0" presStyleCnt="3"/>
      <dgm:spPr/>
    </dgm:pt>
    <dgm:pt modelId="{A915B2AB-3A4D-4882-B183-3EBF77D01B96}" type="pres">
      <dgm:prSet presAssocID="{1E9BBF56-C6F0-4C8B-B28E-84EA18B2F9FB}" presName="parentText" presStyleLbl="node1" presStyleIdx="1" presStyleCnt="3" custScaleX="142857" custScaleY="279683">
        <dgm:presLayoutVars>
          <dgm:chMax val="0"/>
          <dgm:bulletEnabled val="1"/>
        </dgm:presLayoutVars>
      </dgm:prSet>
      <dgm:spPr/>
    </dgm:pt>
    <dgm:pt modelId="{9FE0F66D-790E-4456-9044-B6C1521BC0B2}" type="pres">
      <dgm:prSet presAssocID="{1E9BBF56-C6F0-4C8B-B28E-84EA18B2F9FB}" presName="negativeSpace" presStyleCnt="0"/>
      <dgm:spPr/>
    </dgm:pt>
    <dgm:pt modelId="{A8A4BAE5-BA4B-451A-9851-476DB9030231}" type="pres">
      <dgm:prSet presAssocID="{1E9BBF56-C6F0-4C8B-B28E-84EA18B2F9FB}" presName="childText" presStyleLbl="conFgAcc1" presStyleIdx="1" presStyleCnt="3">
        <dgm:presLayoutVars>
          <dgm:bulletEnabled val="1"/>
        </dgm:presLayoutVars>
      </dgm:prSet>
      <dgm:spPr/>
    </dgm:pt>
    <dgm:pt modelId="{8A8BF3EE-295A-405B-8FC9-F6F89E01B16C}" type="pres">
      <dgm:prSet presAssocID="{CF20CB3E-58D1-4B0C-B6EA-D81B62E845EC}" presName="spaceBetweenRectangles" presStyleCnt="0"/>
      <dgm:spPr/>
    </dgm:pt>
    <dgm:pt modelId="{9E5BE46A-A3FF-4294-A0F1-2D73C2DD9024}" type="pres">
      <dgm:prSet presAssocID="{99BF5A50-9FA2-40F9-81A3-14307FFD63D9}" presName="parentLin" presStyleCnt="0"/>
      <dgm:spPr/>
    </dgm:pt>
    <dgm:pt modelId="{560FE6BD-8BF4-453F-916C-525A5708963B}" type="pres">
      <dgm:prSet presAssocID="{99BF5A50-9FA2-40F9-81A3-14307FFD63D9}" presName="parentLeftMargin" presStyleLbl="node1" presStyleIdx="1" presStyleCnt="3"/>
      <dgm:spPr/>
    </dgm:pt>
    <dgm:pt modelId="{98FB4783-6136-4106-866C-57788E9F08A3}" type="pres">
      <dgm:prSet presAssocID="{99BF5A50-9FA2-40F9-81A3-14307FFD63D9}" presName="parentText" presStyleLbl="node1" presStyleIdx="2" presStyleCnt="3" custScaleX="142857" custScaleY="228110">
        <dgm:presLayoutVars>
          <dgm:chMax val="0"/>
          <dgm:bulletEnabled val="1"/>
        </dgm:presLayoutVars>
      </dgm:prSet>
      <dgm:spPr/>
    </dgm:pt>
    <dgm:pt modelId="{BCA79BDF-0939-4DCC-AE24-2BA80F3ADC71}" type="pres">
      <dgm:prSet presAssocID="{99BF5A50-9FA2-40F9-81A3-14307FFD63D9}" presName="negativeSpace" presStyleCnt="0"/>
      <dgm:spPr/>
    </dgm:pt>
    <dgm:pt modelId="{55C62A7E-0038-47BF-9769-7D91183AA847}" type="pres">
      <dgm:prSet presAssocID="{99BF5A50-9FA2-40F9-81A3-14307FFD63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801A0A-4FA0-477D-B066-50846E324C2A}" srcId="{BF969713-4ADE-4FDE-A599-419967C6ECFC}" destId="{99BF5A50-9FA2-40F9-81A3-14307FFD63D9}" srcOrd="2" destOrd="0" parTransId="{8534F554-C034-4ED6-B6F8-F47F76C85EAF}" sibTransId="{70023F56-7B1E-435B-9525-8911CBA29F52}"/>
    <dgm:cxn modelId="{4D36B415-EA68-402B-A4BF-79DB903D8BBF}" srcId="{BF969713-4ADE-4FDE-A599-419967C6ECFC}" destId="{D6EC2A87-2BB9-42D7-AD6A-03E02BDE6174}" srcOrd="0" destOrd="0" parTransId="{375FDB33-05D7-4E1F-8A4B-5018E632B277}" sibTransId="{919F1D2F-349E-4E8A-9B6A-98F56DA7FD00}"/>
    <dgm:cxn modelId="{D7EB5D38-D25F-40EE-B690-DD78CFF99E73}" type="presOf" srcId="{99BF5A50-9FA2-40F9-81A3-14307FFD63D9}" destId="{98FB4783-6136-4106-866C-57788E9F08A3}" srcOrd="1" destOrd="0" presId="urn:microsoft.com/office/officeart/2005/8/layout/list1"/>
    <dgm:cxn modelId="{6E8C2945-7F41-4614-8731-25FCE7216F98}" type="presOf" srcId="{D6EC2A87-2BB9-42D7-AD6A-03E02BDE6174}" destId="{A9FD7B0C-A4E6-4EFC-B589-B96041B2F03B}" srcOrd="1" destOrd="0" presId="urn:microsoft.com/office/officeart/2005/8/layout/list1"/>
    <dgm:cxn modelId="{40331A50-7480-40B1-BD5E-75F7694AD6A3}" type="presOf" srcId="{D6EC2A87-2BB9-42D7-AD6A-03E02BDE6174}" destId="{17A6874E-1660-45CD-80BD-A0E3BC16AEE0}" srcOrd="0" destOrd="0" presId="urn:microsoft.com/office/officeart/2005/8/layout/list1"/>
    <dgm:cxn modelId="{93A6F27C-D311-4986-AD55-B4F46A069442}" type="presOf" srcId="{1E9BBF56-C6F0-4C8B-B28E-84EA18B2F9FB}" destId="{A915B2AB-3A4D-4882-B183-3EBF77D01B96}" srcOrd="1" destOrd="0" presId="urn:microsoft.com/office/officeart/2005/8/layout/list1"/>
    <dgm:cxn modelId="{F9C1F57C-20E5-4D6D-86B1-C904A67896A0}" type="presOf" srcId="{99BF5A50-9FA2-40F9-81A3-14307FFD63D9}" destId="{560FE6BD-8BF4-453F-916C-525A5708963B}" srcOrd="0" destOrd="0" presId="urn:microsoft.com/office/officeart/2005/8/layout/list1"/>
    <dgm:cxn modelId="{183A5C81-ACF2-4F34-A7F8-56A082711FD9}" srcId="{BF969713-4ADE-4FDE-A599-419967C6ECFC}" destId="{1E9BBF56-C6F0-4C8B-B28E-84EA18B2F9FB}" srcOrd="1" destOrd="0" parTransId="{EC506461-A9E0-4926-9216-4C84409FDCD2}" sibTransId="{CF20CB3E-58D1-4B0C-B6EA-D81B62E845EC}"/>
    <dgm:cxn modelId="{0DDF70AF-F8FA-4EFB-828E-DA2BEB056E16}" type="presOf" srcId="{1E9BBF56-C6F0-4C8B-B28E-84EA18B2F9FB}" destId="{CDA2D20C-4F85-48CA-B868-CC92F177DBDE}" srcOrd="0" destOrd="0" presId="urn:microsoft.com/office/officeart/2005/8/layout/list1"/>
    <dgm:cxn modelId="{031C7CED-F080-443D-8C43-5B98B4C9F251}" type="presOf" srcId="{BF969713-4ADE-4FDE-A599-419967C6ECFC}" destId="{8B123CD0-2846-4836-B19E-E6DB7103139B}" srcOrd="0" destOrd="0" presId="urn:microsoft.com/office/officeart/2005/8/layout/list1"/>
    <dgm:cxn modelId="{C8D85CE6-E79A-402E-9CAB-6DAA67CDF95E}" type="presParOf" srcId="{8B123CD0-2846-4836-B19E-E6DB7103139B}" destId="{9F1A9F23-F9AA-41B4-8AD6-F7B43616D932}" srcOrd="0" destOrd="0" presId="urn:microsoft.com/office/officeart/2005/8/layout/list1"/>
    <dgm:cxn modelId="{CBBFFBAD-C1F0-4564-A4D1-28514A2C007D}" type="presParOf" srcId="{9F1A9F23-F9AA-41B4-8AD6-F7B43616D932}" destId="{17A6874E-1660-45CD-80BD-A0E3BC16AEE0}" srcOrd="0" destOrd="0" presId="urn:microsoft.com/office/officeart/2005/8/layout/list1"/>
    <dgm:cxn modelId="{FE6B29A4-B902-4032-B6D5-873656450946}" type="presParOf" srcId="{9F1A9F23-F9AA-41B4-8AD6-F7B43616D932}" destId="{A9FD7B0C-A4E6-4EFC-B589-B96041B2F03B}" srcOrd="1" destOrd="0" presId="urn:microsoft.com/office/officeart/2005/8/layout/list1"/>
    <dgm:cxn modelId="{9A44611C-6F1C-41EE-84FE-16068B2092AB}" type="presParOf" srcId="{8B123CD0-2846-4836-B19E-E6DB7103139B}" destId="{C74ADB36-2496-4A7C-BAF1-BD014E4ACE4A}" srcOrd="1" destOrd="0" presId="urn:microsoft.com/office/officeart/2005/8/layout/list1"/>
    <dgm:cxn modelId="{599E6A30-C173-4F53-85A0-1750F9D834B8}" type="presParOf" srcId="{8B123CD0-2846-4836-B19E-E6DB7103139B}" destId="{963DC6F1-42D3-49D8-95DE-EDC1ADE77682}" srcOrd="2" destOrd="0" presId="urn:microsoft.com/office/officeart/2005/8/layout/list1"/>
    <dgm:cxn modelId="{B816D4B2-4B61-49CF-BC81-804DCBE95626}" type="presParOf" srcId="{8B123CD0-2846-4836-B19E-E6DB7103139B}" destId="{C7FBC849-FAE6-4954-B505-51C240FA3162}" srcOrd="3" destOrd="0" presId="urn:microsoft.com/office/officeart/2005/8/layout/list1"/>
    <dgm:cxn modelId="{0A92E4B6-023A-40D5-B487-AB8BB7543E9B}" type="presParOf" srcId="{8B123CD0-2846-4836-B19E-E6DB7103139B}" destId="{3921E5FF-5037-4318-A324-B7734B39BD01}" srcOrd="4" destOrd="0" presId="urn:microsoft.com/office/officeart/2005/8/layout/list1"/>
    <dgm:cxn modelId="{5BFE3F16-0D50-4401-AFB4-D148EA3A381F}" type="presParOf" srcId="{3921E5FF-5037-4318-A324-B7734B39BD01}" destId="{CDA2D20C-4F85-48CA-B868-CC92F177DBDE}" srcOrd="0" destOrd="0" presId="urn:microsoft.com/office/officeart/2005/8/layout/list1"/>
    <dgm:cxn modelId="{3353F50B-0E50-4C75-A585-4853FB4188AB}" type="presParOf" srcId="{3921E5FF-5037-4318-A324-B7734B39BD01}" destId="{A915B2AB-3A4D-4882-B183-3EBF77D01B96}" srcOrd="1" destOrd="0" presId="urn:microsoft.com/office/officeart/2005/8/layout/list1"/>
    <dgm:cxn modelId="{EF8BDA5C-F891-45C0-A169-97D18FE5D6B7}" type="presParOf" srcId="{8B123CD0-2846-4836-B19E-E6DB7103139B}" destId="{9FE0F66D-790E-4456-9044-B6C1521BC0B2}" srcOrd="5" destOrd="0" presId="urn:microsoft.com/office/officeart/2005/8/layout/list1"/>
    <dgm:cxn modelId="{C37D046A-53B6-4921-9379-C9EA56A40DDA}" type="presParOf" srcId="{8B123CD0-2846-4836-B19E-E6DB7103139B}" destId="{A8A4BAE5-BA4B-451A-9851-476DB9030231}" srcOrd="6" destOrd="0" presId="urn:microsoft.com/office/officeart/2005/8/layout/list1"/>
    <dgm:cxn modelId="{F8452EDD-BD09-45B9-BA77-BC5FFC9D6AB4}" type="presParOf" srcId="{8B123CD0-2846-4836-B19E-E6DB7103139B}" destId="{8A8BF3EE-295A-405B-8FC9-F6F89E01B16C}" srcOrd="7" destOrd="0" presId="urn:microsoft.com/office/officeart/2005/8/layout/list1"/>
    <dgm:cxn modelId="{EEEAB351-B56F-4FF9-9FEB-28A8B590140D}" type="presParOf" srcId="{8B123CD0-2846-4836-B19E-E6DB7103139B}" destId="{9E5BE46A-A3FF-4294-A0F1-2D73C2DD9024}" srcOrd="8" destOrd="0" presId="urn:microsoft.com/office/officeart/2005/8/layout/list1"/>
    <dgm:cxn modelId="{FF24593A-A922-4B8B-BC85-4CA752B12940}" type="presParOf" srcId="{9E5BE46A-A3FF-4294-A0F1-2D73C2DD9024}" destId="{560FE6BD-8BF4-453F-916C-525A5708963B}" srcOrd="0" destOrd="0" presId="urn:microsoft.com/office/officeart/2005/8/layout/list1"/>
    <dgm:cxn modelId="{73DF516C-38BD-48E9-B3F1-E8EBE718EC16}" type="presParOf" srcId="{9E5BE46A-A3FF-4294-A0F1-2D73C2DD9024}" destId="{98FB4783-6136-4106-866C-57788E9F08A3}" srcOrd="1" destOrd="0" presId="urn:microsoft.com/office/officeart/2005/8/layout/list1"/>
    <dgm:cxn modelId="{C89445C5-B6AB-4D53-B449-780273D31114}" type="presParOf" srcId="{8B123CD0-2846-4836-B19E-E6DB7103139B}" destId="{BCA79BDF-0939-4DCC-AE24-2BA80F3ADC71}" srcOrd="9" destOrd="0" presId="urn:microsoft.com/office/officeart/2005/8/layout/list1"/>
    <dgm:cxn modelId="{5F59436D-2607-4DC4-B39F-6F375D839118}" type="presParOf" srcId="{8B123CD0-2846-4836-B19E-E6DB7103139B}" destId="{55C62A7E-0038-47BF-9769-7D91183AA8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5596A3-4743-4175-A0EB-4C34EC94596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A2315F2-16FB-4F4C-AC35-D040042BDFD0}">
      <dgm:prSet phldrT="[文本]"/>
      <dgm:spPr/>
      <dgm:t>
        <a:bodyPr/>
        <a:lstStyle/>
        <a:p>
          <a:r>
            <a:rPr lang="en-US" altLang="zh-CN" dirty="0"/>
            <a:t>1~6</a:t>
          </a:r>
          <a:r>
            <a:rPr lang="zh-CN" altLang="en-US" dirty="0"/>
            <a:t>月：论文框架</a:t>
          </a:r>
        </a:p>
      </dgm:t>
    </dgm:pt>
    <dgm:pt modelId="{1F9EA345-EDE6-466D-96CA-F7CF51FC3F81}" type="parTrans" cxnId="{B2E60A8E-8466-4728-8094-D4A233CBCF1F}">
      <dgm:prSet/>
      <dgm:spPr/>
      <dgm:t>
        <a:bodyPr/>
        <a:lstStyle/>
        <a:p>
          <a:endParaRPr lang="zh-CN" altLang="en-US"/>
        </a:p>
      </dgm:t>
    </dgm:pt>
    <dgm:pt modelId="{7417C14D-EFA9-44D5-8273-55A62CE32ABE}" type="sibTrans" cxnId="{B2E60A8E-8466-4728-8094-D4A233CBCF1F}">
      <dgm:prSet/>
      <dgm:spPr/>
      <dgm:t>
        <a:bodyPr/>
        <a:lstStyle/>
        <a:p>
          <a:endParaRPr lang="zh-CN" altLang="en-US"/>
        </a:p>
      </dgm:t>
    </dgm:pt>
    <dgm:pt modelId="{DFBB7309-C3ED-421E-AA9E-757CB4EFDF6C}">
      <dgm:prSet phldrT="[文本]"/>
      <dgm:spPr/>
      <dgm:t>
        <a:bodyPr/>
        <a:lstStyle/>
        <a:p>
          <a:r>
            <a:rPr lang="en-US" altLang="zh-CN" dirty="0"/>
            <a:t>7~12</a:t>
          </a:r>
          <a:r>
            <a:rPr lang="zh-CN" altLang="en-US" dirty="0"/>
            <a:t>月：论文初稿</a:t>
          </a:r>
        </a:p>
      </dgm:t>
    </dgm:pt>
    <dgm:pt modelId="{E912F6A2-9A3F-4D09-8969-A4D420033DB1}" type="parTrans" cxnId="{4CDC0CBB-D74F-4860-8A6C-C91C45A26797}">
      <dgm:prSet/>
      <dgm:spPr/>
      <dgm:t>
        <a:bodyPr/>
        <a:lstStyle/>
        <a:p>
          <a:endParaRPr lang="zh-CN" altLang="en-US"/>
        </a:p>
      </dgm:t>
    </dgm:pt>
    <dgm:pt modelId="{0BDDF563-7168-4085-9CE7-37E50E196376}" type="sibTrans" cxnId="{4CDC0CBB-D74F-4860-8A6C-C91C45A26797}">
      <dgm:prSet/>
      <dgm:spPr/>
      <dgm:t>
        <a:bodyPr/>
        <a:lstStyle/>
        <a:p>
          <a:endParaRPr lang="zh-CN" altLang="en-US"/>
        </a:p>
      </dgm:t>
    </dgm:pt>
    <dgm:pt modelId="{05905573-FEA0-4729-A531-46430A082651}">
      <dgm:prSet phldrT="[文本]"/>
      <dgm:spPr/>
      <dgm:t>
        <a:bodyPr/>
        <a:lstStyle/>
        <a:p>
          <a:r>
            <a:rPr lang="zh-CN" altLang="en-US" dirty="0"/>
            <a:t>明年</a:t>
          </a:r>
          <a:r>
            <a:rPr lang="en-US" altLang="zh-CN" dirty="0"/>
            <a:t>1~6</a:t>
          </a:r>
          <a:r>
            <a:rPr lang="zh-CN" altLang="en-US" dirty="0"/>
            <a:t>月：论文定稿与投稿</a:t>
          </a:r>
        </a:p>
      </dgm:t>
    </dgm:pt>
    <dgm:pt modelId="{FA63DD22-73CF-4B65-AD6C-F5C5626CA21A}" type="parTrans" cxnId="{99BED63D-3808-45A5-B2CB-15ED911E83AB}">
      <dgm:prSet/>
      <dgm:spPr/>
      <dgm:t>
        <a:bodyPr/>
        <a:lstStyle/>
        <a:p>
          <a:endParaRPr lang="zh-CN" altLang="en-US"/>
        </a:p>
      </dgm:t>
    </dgm:pt>
    <dgm:pt modelId="{F56E9FEF-42E9-46B2-AF7A-90B6CDCBE8BA}" type="sibTrans" cxnId="{99BED63D-3808-45A5-B2CB-15ED911E83AB}">
      <dgm:prSet/>
      <dgm:spPr/>
      <dgm:t>
        <a:bodyPr/>
        <a:lstStyle/>
        <a:p>
          <a:endParaRPr lang="zh-CN" altLang="en-US"/>
        </a:p>
      </dgm:t>
    </dgm:pt>
    <dgm:pt modelId="{AD35EC1A-77D0-4514-B2B5-95F6EAF9AE72}" type="pres">
      <dgm:prSet presAssocID="{F05596A3-4743-4175-A0EB-4C34EC945961}" presName="CompostProcess" presStyleCnt="0">
        <dgm:presLayoutVars>
          <dgm:dir/>
          <dgm:resizeHandles val="exact"/>
        </dgm:presLayoutVars>
      </dgm:prSet>
      <dgm:spPr/>
    </dgm:pt>
    <dgm:pt modelId="{BB75CEF3-D262-4FA8-B974-167AB5062990}" type="pres">
      <dgm:prSet presAssocID="{F05596A3-4743-4175-A0EB-4C34EC945961}" presName="arrow" presStyleLbl="bgShp" presStyleIdx="0" presStyleCnt="1"/>
      <dgm:spPr/>
    </dgm:pt>
    <dgm:pt modelId="{77F06294-977B-480B-9560-8380BA4898A6}" type="pres">
      <dgm:prSet presAssocID="{F05596A3-4743-4175-A0EB-4C34EC945961}" presName="linearProcess" presStyleCnt="0"/>
      <dgm:spPr/>
    </dgm:pt>
    <dgm:pt modelId="{A130A1E3-1CC6-49F3-AFE8-3ECECBB8ED9E}" type="pres">
      <dgm:prSet presAssocID="{6A2315F2-16FB-4F4C-AC35-D040042BDFD0}" presName="textNode" presStyleLbl="node1" presStyleIdx="0" presStyleCnt="3">
        <dgm:presLayoutVars>
          <dgm:bulletEnabled val="1"/>
        </dgm:presLayoutVars>
      </dgm:prSet>
      <dgm:spPr/>
    </dgm:pt>
    <dgm:pt modelId="{6CC48806-F2B6-4C04-9358-702C7A15037D}" type="pres">
      <dgm:prSet presAssocID="{7417C14D-EFA9-44D5-8273-55A62CE32ABE}" presName="sibTrans" presStyleCnt="0"/>
      <dgm:spPr/>
    </dgm:pt>
    <dgm:pt modelId="{34DC7727-FBAC-476A-B82E-2414811689BC}" type="pres">
      <dgm:prSet presAssocID="{DFBB7309-C3ED-421E-AA9E-757CB4EFDF6C}" presName="textNode" presStyleLbl="node1" presStyleIdx="1" presStyleCnt="3">
        <dgm:presLayoutVars>
          <dgm:bulletEnabled val="1"/>
        </dgm:presLayoutVars>
      </dgm:prSet>
      <dgm:spPr/>
    </dgm:pt>
    <dgm:pt modelId="{6F8B8821-27ED-424A-AF3A-EAFE59F724FA}" type="pres">
      <dgm:prSet presAssocID="{0BDDF563-7168-4085-9CE7-37E50E196376}" presName="sibTrans" presStyleCnt="0"/>
      <dgm:spPr/>
    </dgm:pt>
    <dgm:pt modelId="{CD46CD6C-5B16-462C-9F9F-7E37479E1513}" type="pres">
      <dgm:prSet presAssocID="{05905573-FEA0-4729-A531-46430A08265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8FC4B2D-E75F-48C4-892D-6107D482A404}" type="presOf" srcId="{05905573-FEA0-4729-A531-46430A082651}" destId="{CD46CD6C-5B16-462C-9F9F-7E37479E1513}" srcOrd="0" destOrd="0" presId="urn:microsoft.com/office/officeart/2005/8/layout/hProcess9"/>
    <dgm:cxn modelId="{99BED63D-3808-45A5-B2CB-15ED911E83AB}" srcId="{F05596A3-4743-4175-A0EB-4C34EC945961}" destId="{05905573-FEA0-4729-A531-46430A082651}" srcOrd="2" destOrd="0" parTransId="{FA63DD22-73CF-4B65-AD6C-F5C5626CA21A}" sibTransId="{F56E9FEF-42E9-46B2-AF7A-90B6CDCBE8BA}"/>
    <dgm:cxn modelId="{69B78248-C94A-4ED9-834E-B78ECC0C149A}" type="presOf" srcId="{F05596A3-4743-4175-A0EB-4C34EC945961}" destId="{AD35EC1A-77D0-4514-B2B5-95F6EAF9AE72}" srcOrd="0" destOrd="0" presId="urn:microsoft.com/office/officeart/2005/8/layout/hProcess9"/>
    <dgm:cxn modelId="{ECC31B86-5FAF-40E5-A50B-D5E14A800C07}" type="presOf" srcId="{DFBB7309-C3ED-421E-AA9E-757CB4EFDF6C}" destId="{34DC7727-FBAC-476A-B82E-2414811689BC}" srcOrd="0" destOrd="0" presId="urn:microsoft.com/office/officeart/2005/8/layout/hProcess9"/>
    <dgm:cxn modelId="{B2E60A8E-8466-4728-8094-D4A233CBCF1F}" srcId="{F05596A3-4743-4175-A0EB-4C34EC945961}" destId="{6A2315F2-16FB-4F4C-AC35-D040042BDFD0}" srcOrd="0" destOrd="0" parTransId="{1F9EA345-EDE6-466D-96CA-F7CF51FC3F81}" sibTransId="{7417C14D-EFA9-44D5-8273-55A62CE32ABE}"/>
    <dgm:cxn modelId="{4CDC0CBB-D74F-4860-8A6C-C91C45A26797}" srcId="{F05596A3-4743-4175-A0EB-4C34EC945961}" destId="{DFBB7309-C3ED-421E-AA9E-757CB4EFDF6C}" srcOrd="1" destOrd="0" parTransId="{E912F6A2-9A3F-4D09-8969-A4D420033DB1}" sibTransId="{0BDDF563-7168-4085-9CE7-37E50E196376}"/>
    <dgm:cxn modelId="{91075CC7-8957-4BD3-A3A8-D3939579BBFA}" type="presOf" srcId="{6A2315F2-16FB-4F4C-AC35-D040042BDFD0}" destId="{A130A1E3-1CC6-49F3-AFE8-3ECECBB8ED9E}" srcOrd="0" destOrd="0" presId="urn:microsoft.com/office/officeart/2005/8/layout/hProcess9"/>
    <dgm:cxn modelId="{70372AAD-CA7F-450F-9AE8-416BC7E7A533}" type="presParOf" srcId="{AD35EC1A-77D0-4514-B2B5-95F6EAF9AE72}" destId="{BB75CEF3-D262-4FA8-B974-167AB5062990}" srcOrd="0" destOrd="0" presId="urn:microsoft.com/office/officeart/2005/8/layout/hProcess9"/>
    <dgm:cxn modelId="{E16B617F-1D16-478A-AD1F-71C4785C2D10}" type="presParOf" srcId="{AD35EC1A-77D0-4514-B2B5-95F6EAF9AE72}" destId="{77F06294-977B-480B-9560-8380BA4898A6}" srcOrd="1" destOrd="0" presId="urn:microsoft.com/office/officeart/2005/8/layout/hProcess9"/>
    <dgm:cxn modelId="{AEB51682-C4FB-4B6F-B8D8-60722E40354D}" type="presParOf" srcId="{77F06294-977B-480B-9560-8380BA4898A6}" destId="{A130A1E3-1CC6-49F3-AFE8-3ECECBB8ED9E}" srcOrd="0" destOrd="0" presId="urn:microsoft.com/office/officeart/2005/8/layout/hProcess9"/>
    <dgm:cxn modelId="{5C827957-471E-4355-86BA-272590D125E9}" type="presParOf" srcId="{77F06294-977B-480B-9560-8380BA4898A6}" destId="{6CC48806-F2B6-4C04-9358-702C7A15037D}" srcOrd="1" destOrd="0" presId="urn:microsoft.com/office/officeart/2005/8/layout/hProcess9"/>
    <dgm:cxn modelId="{8857D638-A88E-4D0E-8304-5955EA499356}" type="presParOf" srcId="{77F06294-977B-480B-9560-8380BA4898A6}" destId="{34DC7727-FBAC-476A-B82E-2414811689BC}" srcOrd="2" destOrd="0" presId="urn:microsoft.com/office/officeart/2005/8/layout/hProcess9"/>
    <dgm:cxn modelId="{C70D1F40-3910-4CE9-8262-62EE7ADE79B5}" type="presParOf" srcId="{77F06294-977B-480B-9560-8380BA4898A6}" destId="{6F8B8821-27ED-424A-AF3A-EAFE59F724FA}" srcOrd="3" destOrd="0" presId="urn:microsoft.com/office/officeart/2005/8/layout/hProcess9"/>
    <dgm:cxn modelId="{46D2D37B-DC8C-4116-AD84-E4D3982FB9D8}" type="presParOf" srcId="{77F06294-977B-480B-9560-8380BA4898A6}" destId="{CD46CD6C-5B16-462C-9F9F-7E37479E15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3B5D64-7372-4074-BF2A-CEC4AAF08D28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704619-38DC-45DB-8B88-839501775CDF}">
      <dgm:prSet phldrT="[文本]"/>
      <dgm:spPr/>
      <dgm:t>
        <a:bodyPr/>
        <a:lstStyle/>
        <a:p>
          <a:r>
            <a:rPr lang="zh-CN" altLang="en-US" dirty="0"/>
            <a:t>实验重复</a:t>
          </a:r>
          <a:r>
            <a:rPr lang="en-US" altLang="zh-CN" dirty="0"/>
            <a:t>1</a:t>
          </a:r>
          <a:endParaRPr lang="zh-CN" altLang="en-US" dirty="0"/>
        </a:p>
      </dgm:t>
    </dgm:pt>
    <dgm:pt modelId="{00A541BD-9E55-4974-9ED5-A49700274184}" type="parTrans" cxnId="{D62A4217-65DB-4846-AA45-BD41C3F4AB1E}">
      <dgm:prSet/>
      <dgm:spPr/>
      <dgm:t>
        <a:bodyPr/>
        <a:lstStyle/>
        <a:p>
          <a:endParaRPr lang="zh-CN" altLang="en-US"/>
        </a:p>
      </dgm:t>
    </dgm:pt>
    <dgm:pt modelId="{C1C18969-4FCB-410B-A97E-C0B17851D25F}" type="sibTrans" cxnId="{D62A4217-65DB-4846-AA45-BD41C3F4AB1E}">
      <dgm:prSet/>
      <dgm:spPr/>
      <dgm:t>
        <a:bodyPr/>
        <a:lstStyle/>
        <a:p>
          <a:endParaRPr lang="zh-CN" altLang="en-US"/>
        </a:p>
      </dgm:t>
    </dgm:pt>
    <dgm:pt modelId="{152B5C14-1BA4-4691-B81C-090FF725C1D0}">
      <dgm:prSet phldrT="[文本]"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1~3</a:t>
          </a:r>
          <a:r>
            <a:rPr lang="zh-CN" altLang="en-US" dirty="0"/>
            <a:t>月：收集各阶段标本</a:t>
          </a:r>
          <a:r>
            <a:rPr lang="en-US" altLang="zh-CN" dirty="0"/>
            <a:t>10</a:t>
          </a:r>
          <a:r>
            <a:rPr lang="zh-CN" altLang="en-US" dirty="0"/>
            <a:t>例</a:t>
          </a:r>
        </a:p>
      </dgm:t>
    </dgm:pt>
    <dgm:pt modelId="{2B65AEC4-EE81-44D2-A23A-E979D8D5482A}" type="parTrans" cxnId="{DD4D1809-C204-4505-99CF-BD2EACAF66DE}">
      <dgm:prSet/>
      <dgm:spPr/>
      <dgm:t>
        <a:bodyPr/>
        <a:lstStyle/>
        <a:p>
          <a:endParaRPr lang="zh-CN" altLang="en-US"/>
        </a:p>
      </dgm:t>
    </dgm:pt>
    <dgm:pt modelId="{EC4035F0-3004-42B2-9BBD-B5B96D1DF383}" type="sibTrans" cxnId="{DD4D1809-C204-4505-99CF-BD2EACAF66DE}">
      <dgm:prSet/>
      <dgm:spPr/>
      <dgm:t>
        <a:bodyPr/>
        <a:lstStyle/>
        <a:p>
          <a:endParaRPr lang="zh-CN" altLang="en-US"/>
        </a:p>
      </dgm:t>
    </dgm:pt>
    <dgm:pt modelId="{2879ACA6-AC65-49B2-AC33-1432E3B9C566}">
      <dgm:prSet phldrT="[文本]"/>
      <dgm:spPr/>
      <dgm:t>
        <a:bodyPr/>
        <a:lstStyle/>
        <a:p>
          <a:r>
            <a:rPr lang="zh-CN" altLang="en-US" dirty="0"/>
            <a:t>实验重复</a:t>
          </a:r>
          <a:r>
            <a:rPr lang="en-US" altLang="zh-CN" dirty="0"/>
            <a:t>2</a:t>
          </a:r>
          <a:endParaRPr lang="zh-CN" altLang="en-US" dirty="0"/>
        </a:p>
      </dgm:t>
    </dgm:pt>
    <dgm:pt modelId="{95B525DC-0783-4217-8A06-183F2B9600B2}" type="parTrans" cxnId="{A694E58F-B061-4787-BD11-64BEA298FD57}">
      <dgm:prSet/>
      <dgm:spPr/>
      <dgm:t>
        <a:bodyPr/>
        <a:lstStyle/>
        <a:p>
          <a:endParaRPr lang="zh-CN" altLang="en-US"/>
        </a:p>
      </dgm:t>
    </dgm:pt>
    <dgm:pt modelId="{3E1DBB50-68D9-4B63-B223-4FC8FA335F75}" type="sibTrans" cxnId="{A694E58F-B061-4787-BD11-64BEA298FD57}">
      <dgm:prSet/>
      <dgm:spPr/>
      <dgm:t>
        <a:bodyPr/>
        <a:lstStyle/>
        <a:p>
          <a:endParaRPr lang="zh-CN" altLang="en-US"/>
        </a:p>
      </dgm:t>
    </dgm:pt>
    <dgm:pt modelId="{93E9D62D-790D-4D8F-BEF7-7C8A5F2153EE}">
      <dgm:prSet phldrT="[文本]"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5~7</a:t>
          </a:r>
          <a:r>
            <a:rPr lang="zh-CN" altLang="en-US" dirty="0"/>
            <a:t>月：收集各阶段标本</a:t>
          </a:r>
          <a:r>
            <a:rPr lang="en-US" altLang="zh-CN" dirty="0"/>
            <a:t>10</a:t>
          </a:r>
          <a:r>
            <a:rPr lang="zh-CN" altLang="en-US" dirty="0"/>
            <a:t>例</a:t>
          </a:r>
        </a:p>
      </dgm:t>
    </dgm:pt>
    <dgm:pt modelId="{2BC38FE3-F24C-4476-A2BD-C0EBD08E6682}" type="parTrans" cxnId="{A958D4FF-4741-4F16-915D-7B4D81F27A3E}">
      <dgm:prSet/>
      <dgm:spPr/>
      <dgm:t>
        <a:bodyPr/>
        <a:lstStyle/>
        <a:p>
          <a:endParaRPr lang="zh-CN" altLang="en-US"/>
        </a:p>
      </dgm:t>
    </dgm:pt>
    <dgm:pt modelId="{345AC23C-6DFC-4257-B2BD-4929A7552328}" type="sibTrans" cxnId="{A958D4FF-4741-4F16-915D-7B4D81F27A3E}">
      <dgm:prSet/>
      <dgm:spPr/>
      <dgm:t>
        <a:bodyPr/>
        <a:lstStyle/>
        <a:p>
          <a:endParaRPr lang="zh-CN" altLang="en-US"/>
        </a:p>
      </dgm:t>
    </dgm:pt>
    <dgm:pt modelId="{D8F267B5-9F80-48C2-B5D1-F80F3BAADC6A}">
      <dgm:prSet phldrT="[文本]"/>
      <dgm:spPr/>
      <dgm:t>
        <a:bodyPr/>
        <a:lstStyle/>
        <a:p>
          <a:r>
            <a:rPr lang="zh-CN" altLang="en-US" dirty="0"/>
            <a:t>实验重复</a:t>
          </a:r>
          <a:r>
            <a:rPr lang="en-US" altLang="zh-CN" dirty="0"/>
            <a:t>3</a:t>
          </a:r>
          <a:endParaRPr lang="zh-CN" altLang="en-US" dirty="0"/>
        </a:p>
      </dgm:t>
    </dgm:pt>
    <dgm:pt modelId="{9028A608-2F05-4AE5-B2BD-311BD163EB40}" type="parTrans" cxnId="{150BD5ED-EA12-4DF6-8D32-22EC3F6BA6E8}">
      <dgm:prSet/>
      <dgm:spPr/>
      <dgm:t>
        <a:bodyPr/>
        <a:lstStyle/>
        <a:p>
          <a:endParaRPr lang="zh-CN" altLang="en-US"/>
        </a:p>
      </dgm:t>
    </dgm:pt>
    <dgm:pt modelId="{B3A5E0D8-1241-45D6-91D4-D4E16AF77D79}" type="sibTrans" cxnId="{150BD5ED-EA12-4DF6-8D32-22EC3F6BA6E8}">
      <dgm:prSet/>
      <dgm:spPr/>
      <dgm:t>
        <a:bodyPr/>
        <a:lstStyle/>
        <a:p>
          <a:endParaRPr lang="zh-CN" altLang="en-US"/>
        </a:p>
      </dgm:t>
    </dgm:pt>
    <dgm:pt modelId="{87AF0333-B82E-4DFF-84B7-F8294529BEC6}">
      <dgm:prSet phldrT="[文本]"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9~11</a:t>
          </a:r>
          <a:r>
            <a:rPr lang="zh-CN" altLang="en-US" dirty="0"/>
            <a:t>月：收集各阶段标本</a:t>
          </a:r>
          <a:r>
            <a:rPr lang="en-US" altLang="zh-CN" dirty="0"/>
            <a:t>10</a:t>
          </a:r>
          <a:r>
            <a:rPr lang="zh-CN" altLang="en-US" dirty="0"/>
            <a:t>例</a:t>
          </a:r>
          <a:endParaRPr lang="en-US" altLang="zh-CN" dirty="0"/>
        </a:p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12</a:t>
          </a:r>
          <a:r>
            <a:rPr lang="zh-CN" altLang="en-US" dirty="0"/>
            <a:t>月：送样分析</a:t>
          </a:r>
        </a:p>
      </dgm:t>
    </dgm:pt>
    <dgm:pt modelId="{285CFF09-009B-467F-B61F-780ACC3821B6}" type="parTrans" cxnId="{E151CB6B-ECB4-4275-B081-5769BEF491E7}">
      <dgm:prSet/>
      <dgm:spPr/>
      <dgm:t>
        <a:bodyPr/>
        <a:lstStyle/>
        <a:p>
          <a:endParaRPr lang="zh-CN" altLang="en-US"/>
        </a:p>
      </dgm:t>
    </dgm:pt>
    <dgm:pt modelId="{9BAD35E7-CB90-43AA-9A28-9451467127B4}" type="sibTrans" cxnId="{E151CB6B-ECB4-4275-B081-5769BEF491E7}">
      <dgm:prSet/>
      <dgm:spPr/>
      <dgm:t>
        <a:bodyPr/>
        <a:lstStyle/>
        <a:p>
          <a:endParaRPr lang="zh-CN" altLang="en-US"/>
        </a:p>
      </dgm:t>
    </dgm:pt>
    <dgm:pt modelId="{DBE228A0-F816-49E4-BEC8-5042A134FCBD}">
      <dgm:prSet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4</a:t>
          </a:r>
          <a:r>
            <a:rPr lang="zh-CN" altLang="en-US" dirty="0"/>
            <a:t>月：送样分析</a:t>
          </a:r>
        </a:p>
      </dgm:t>
    </dgm:pt>
    <dgm:pt modelId="{8128E44B-AEB4-4AAE-862C-383FC12C432A}" type="parTrans" cxnId="{22EB48C1-3522-4F64-A910-9A11D07D8175}">
      <dgm:prSet/>
      <dgm:spPr/>
      <dgm:t>
        <a:bodyPr/>
        <a:lstStyle/>
        <a:p>
          <a:endParaRPr lang="zh-CN" altLang="en-US"/>
        </a:p>
      </dgm:t>
    </dgm:pt>
    <dgm:pt modelId="{769BAFB9-30A7-42BC-9D50-4A664AAC4122}" type="sibTrans" cxnId="{22EB48C1-3522-4F64-A910-9A11D07D8175}">
      <dgm:prSet/>
      <dgm:spPr/>
      <dgm:t>
        <a:bodyPr/>
        <a:lstStyle/>
        <a:p>
          <a:endParaRPr lang="zh-CN" altLang="en-US"/>
        </a:p>
      </dgm:t>
    </dgm:pt>
    <dgm:pt modelId="{E4B08762-A26A-42CC-81B4-514F6E3973C5}">
      <dgm:prSet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5~6</a:t>
          </a:r>
          <a:r>
            <a:rPr lang="zh-CN" altLang="en-US" dirty="0"/>
            <a:t>月：结果分析</a:t>
          </a:r>
        </a:p>
      </dgm:t>
    </dgm:pt>
    <dgm:pt modelId="{096F4086-7347-498E-BED8-0D14D28D218D}" type="parTrans" cxnId="{7A6F9C7A-FA48-4BB6-A5E1-FBA555B6A7B2}">
      <dgm:prSet/>
      <dgm:spPr/>
      <dgm:t>
        <a:bodyPr/>
        <a:lstStyle/>
        <a:p>
          <a:endParaRPr lang="zh-CN" altLang="en-US"/>
        </a:p>
      </dgm:t>
    </dgm:pt>
    <dgm:pt modelId="{B633B46F-3767-4798-ABD5-EA9F81562B22}" type="sibTrans" cxnId="{7A6F9C7A-FA48-4BB6-A5E1-FBA555B6A7B2}">
      <dgm:prSet/>
      <dgm:spPr/>
      <dgm:t>
        <a:bodyPr/>
        <a:lstStyle/>
        <a:p>
          <a:endParaRPr lang="zh-CN" altLang="en-US"/>
        </a:p>
      </dgm:t>
    </dgm:pt>
    <dgm:pt modelId="{26A85BBD-6687-4945-90F6-9269C3C27CCE}">
      <dgm:prSet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8</a:t>
          </a:r>
          <a:r>
            <a:rPr lang="zh-CN" altLang="en-US" dirty="0"/>
            <a:t>月：送样分析</a:t>
          </a:r>
        </a:p>
      </dgm:t>
    </dgm:pt>
    <dgm:pt modelId="{BB89D710-169A-4DE7-AFC8-802AC16DA0AF}" type="parTrans" cxnId="{4A6274B8-ACCB-4876-AB0B-6062E70173ED}">
      <dgm:prSet/>
      <dgm:spPr/>
      <dgm:t>
        <a:bodyPr/>
        <a:lstStyle/>
        <a:p>
          <a:endParaRPr lang="zh-CN" altLang="en-US"/>
        </a:p>
      </dgm:t>
    </dgm:pt>
    <dgm:pt modelId="{86331C58-E5A2-469A-8A6D-797D8DA90BE7}" type="sibTrans" cxnId="{4A6274B8-ACCB-4876-AB0B-6062E70173ED}">
      <dgm:prSet/>
      <dgm:spPr/>
      <dgm:t>
        <a:bodyPr/>
        <a:lstStyle/>
        <a:p>
          <a:endParaRPr lang="zh-CN" altLang="en-US"/>
        </a:p>
      </dgm:t>
    </dgm:pt>
    <dgm:pt modelId="{28F9B6CC-8B62-48E3-82B4-7078425187DC}">
      <dgm:prSet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9~10</a:t>
          </a:r>
          <a:r>
            <a:rPr lang="zh-CN" altLang="en-US" dirty="0"/>
            <a:t>月：结果分析</a:t>
          </a:r>
        </a:p>
      </dgm:t>
    </dgm:pt>
    <dgm:pt modelId="{28A0E289-1E88-4575-B714-320B3FC38542}" type="parTrans" cxnId="{8A7EC3CC-A95D-4FF4-9C68-77F6FD15168F}">
      <dgm:prSet/>
      <dgm:spPr/>
      <dgm:t>
        <a:bodyPr/>
        <a:lstStyle/>
        <a:p>
          <a:endParaRPr lang="zh-CN" altLang="en-US"/>
        </a:p>
      </dgm:t>
    </dgm:pt>
    <dgm:pt modelId="{B91647DA-F431-419F-9D22-F41FACCC7082}" type="sibTrans" cxnId="{8A7EC3CC-A95D-4FF4-9C68-77F6FD15168F}">
      <dgm:prSet/>
      <dgm:spPr/>
      <dgm:t>
        <a:bodyPr/>
        <a:lstStyle/>
        <a:p>
          <a:endParaRPr lang="zh-CN" altLang="en-US"/>
        </a:p>
      </dgm:t>
    </dgm:pt>
    <dgm:pt modelId="{2A68307E-54B2-4461-BF9A-6AD57375B4A3}">
      <dgm:prSet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1~2</a:t>
          </a:r>
          <a:r>
            <a:rPr lang="zh-CN" altLang="en-US" dirty="0"/>
            <a:t>月：结果分析</a:t>
          </a:r>
        </a:p>
      </dgm:t>
    </dgm:pt>
    <dgm:pt modelId="{39472EF3-3663-43CC-9F47-933E21310A16}" type="parTrans" cxnId="{9C72580A-50C5-4119-9A9D-9050736DBC53}">
      <dgm:prSet/>
      <dgm:spPr/>
      <dgm:t>
        <a:bodyPr/>
        <a:lstStyle/>
        <a:p>
          <a:endParaRPr lang="zh-CN" altLang="en-US"/>
        </a:p>
      </dgm:t>
    </dgm:pt>
    <dgm:pt modelId="{637EEB5A-C536-47CE-9BB9-F59670DB17EF}" type="sibTrans" cxnId="{9C72580A-50C5-4119-9A9D-9050736DBC53}">
      <dgm:prSet/>
      <dgm:spPr/>
      <dgm:t>
        <a:bodyPr/>
        <a:lstStyle/>
        <a:p>
          <a:endParaRPr lang="zh-CN" altLang="en-US"/>
        </a:p>
      </dgm:t>
    </dgm:pt>
    <dgm:pt modelId="{3B6D5AA0-7D01-4BC2-8A5E-685B5DB59690}" type="pres">
      <dgm:prSet presAssocID="{6D3B5D64-7372-4074-BF2A-CEC4AAF08D2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6827FD0-6D4C-422B-BE63-CC9B5582DCCC}" type="pres">
      <dgm:prSet presAssocID="{9F704619-38DC-45DB-8B88-839501775CDF}" presName="composite" presStyleCnt="0"/>
      <dgm:spPr/>
    </dgm:pt>
    <dgm:pt modelId="{14106ED4-87E2-49BF-A412-FF327DEF9663}" type="pres">
      <dgm:prSet presAssocID="{9F704619-38DC-45DB-8B88-839501775CDF}" presName="BackAccent" presStyleLbl="bgShp" presStyleIdx="0" presStyleCnt="3"/>
      <dgm:spPr/>
    </dgm:pt>
    <dgm:pt modelId="{61B2354F-C214-45C8-B58D-BA944B5C04E5}" type="pres">
      <dgm:prSet presAssocID="{9F704619-38DC-45DB-8B88-839501775CDF}" presName="Accent" presStyleLbl="alignNode1" presStyleIdx="0" presStyleCnt="3"/>
      <dgm:spPr/>
    </dgm:pt>
    <dgm:pt modelId="{EECF0E6D-B3B0-4F78-8770-4E2A32AEC3F4}" type="pres">
      <dgm:prSet presAssocID="{9F704619-38DC-45DB-8B88-839501775CDF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2B008A5-2C3A-4C1D-BFBA-535DF0A714FE}" type="pres">
      <dgm:prSet presAssocID="{9F704619-38DC-45DB-8B88-839501775CDF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E1411494-A48D-4EFA-AFAB-AE2F7F96B7D9}" type="pres">
      <dgm:prSet presAssocID="{C1C18969-4FCB-410B-A97E-C0B17851D25F}" presName="sibTrans" presStyleCnt="0"/>
      <dgm:spPr/>
    </dgm:pt>
    <dgm:pt modelId="{5608F848-2193-4016-89DA-7BB098D39CA1}" type="pres">
      <dgm:prSet presAssocID="{2879ACA6-AC65-49B2-AC33-1432E3B9C566}" presName="composite" presStyleCnt="0"/>
      <dgm:spPr/>
    </dgm:pt>
    <dgm:pt modelId="{13B372E8-3EF9-4F4D-A690-F1DE9F3AD35A}" type="pres">
      <dgm:prSet presAssocID="{2879ACA6-AC65-49B2-AC33-1432E3B9C566}" presName="BackAccent" presStyleLbl="bgShp" presStyleIdx="1" presStyleCnt="3"/>
      <dgm:spPr/>
    </dgm:pt>
    <dgm:pt modelId="{633F520B-14A7-4FC6-927D-CAE74E5AEDFE}" type="pres">
      <dgm:prSet presAssocID="{2879ACA6-AC65-49B2-AC33-1432E3B9C566}" presName="Accent" presStyleLbl="alignNode1" presStyleIdx="1" presStyleCnt="3"/>
      <dgm:spPr/>
    </dgm:pt>
    <dgm:pt modelId="{FF22EDD7-5F4E-43F4-A1EE-54D1435B410E}" type="pres">
      <dgm:prSet presAssocID="{2879ACA6-AC65-49B2-AC33-1432E3B9C566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EB488C7-33D3-4413-8D37-A13AE12490C1}" type="pres">
      <dgm:prSet presAssocID="{2879ACA6-AC65-49B2-AC33-1432E3B9C566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A6F37C4-B130-45BB-AD3D-243D8778C642}" type="pres">
      <dgm:prSet presAssocID="{3E1DBB50-68D9-4B63-B223-4FC8FA335F75}" presName="sibTrans" presStyleCnt="0"/>
      <dgm:spPr/>
    </dgm:pt>
    <dgm:pt modelId="{1142F578-BB16-4F4B-AE3C-8C1165248191}" type="pres">
      <dgm:prSet presAssocID="{D8F267B5-9F80-48C2-B5D1-F80F3BAADC6A}" presName="composite" presStyleCnt="0"/>
      <dgm:spPr/>
    </dgm:pt>
    <dgm:pt modelId="{AFD286FC-74B3-4051-BC79-5E772AC28D05}" type="pres">
      <dgm:prSet presAssocID="{D8F267B5-9F80-48C2-B5D1-F80F3BAADC6A}" presName="BackAccent" presStyleLbl="bgShp" presStyleIdx="2" presStyleCnt="3"/>
      <dgm:spPr/>
    </dgm:pt>
    <dgm:pt modelId="{DEC383C8-8EFD-4362-B95B-55BA00CB1A5C}" type="pres">
      <dgm:prSet presAssocID="{D8F267B5-9F80-48C2-B5D1-F80F3BAADC6A}" presName="Accent" presStyleLbl="alignNode1" presStyleIdx="2" presStyleCnt="3"/>
      <dgm:spPr/>
    </dgm:pt>
    <dgm:pt modelId="{6311CC67-5CB1-4C2F-8CB9-49CD7A576CE3}" type="pres">
      <dgm:prSet presAssocID="{D8F267B5-9F80-48C2-B5D1-F80F3BAADC6A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B08A84D-B9E7-4D9C-91B1-F951F42CE1E7}" type="pres">
      <dgm:prSet presAssocID="{D8F267B5-9F80-48C2-B5D1-F80F3BAADC6A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DD4D1809-C204-4505-99CF-BD2EACAF66DE}" srcId="{9F704619-38DC-45DB-8B88-839501775CDF}" destId="{152B5C14-1BA4-4691-B81C-090FF725C1D0}" srcOrd="0" destOrd="0" parTransId="{2B65AEC4-EE81-44D2-A23A-E979D8D5482A}" sibTransId="{EC4035F0-3004-42B2-9BBD-B5B96D1DF383}"/>
    <dgm:cxn modelId="{9C72580A-50C5-4119-9A9D-9050736DBC53}" srcId="{D8F267B5-9F80-48C2-B5D1-F80F3BAADC6A}" destId="{2A68307E-54B2-4461-BF9A-6AD57375B4A3}" srcOrd="1" destOrd="0" parTransId="{39472EF3-3663-43CC-9F47-933E21310A16}" sibTransId="{637EEB5A-C536-47CE-9BB9-F59670DB17EF}"/>
    <dgm:cxn modelId="{1CD7280B-129F-4FC7-8422-8B1BDADEA19C}" type="presOf" srcId="{152B5C14-1BA4-4691-B81C-090FF725C1D0}" destId="{EECF0E6D-B3B0-4F78-8770-4E2A32AEC3F4}" srcOrd="0" destOrd="0" presId="urn:microsoft.com/office/officeart/2008/layout/IncreasingCircleProcess"/>
    <dgm:cxn modelId="{2CFE0C16-832E-4EE3-AD3F-66F2F3FA22BD}" type="presOf" srcId="{26A85BBD-6687-4945-90F6-9269C3C27CCE}" destId="{FF22EDD7-5F4E-43F4-A1EE-54D1435B410E}" srcOrd="0" destOrd="1" presId="urn:microsoft.com/office/officeart/2008/layout/IncreasingCircleProcess"/>
    <dgm:cxn modelId="{D62A4217-65DB-4846-AA45-BD41C3F4AB1E}" srcId="{6D3B5D64-7372-4074-BF2A-CEC4AAF08D28}" destId="{9F704619-38DC-45DB-8B88-839501775CDF}" srcOrd="0" destOrd="0" parTransId="{00A541BD-9E55-4974-9ED5-A49700274184}" sibTransId="{C1C18969-4FCB-410B-A97E-C0B17851D25F}"/>
    <dgm:cxn modelId="{352C8320-F600-4996-B85E-886E0DFC3A8B}" type="presOf" srcId="{E4B08762-A26A-42CC-81B4-514F6E3973C5}" destId="{EECF0E6D-B3B0-4F78-8770-4E2A32AEC3F4}" srcOrd="0" destOrd="2" presId="urn:microsoft.com/office/officeart/2008/layout/IncreasingCircleProcess"/>
    <dgm:cxn modelId="{E4620D2F-DA83-479E-8190-51B6FA0B5C9B}" type="presOf" srcId="{2A68307E-54B2-4461-BF9A-6AD57375B4A3}" destId="{6311CC67-5CB1-4C2F-8CB9-49CD7A576CE3}" srcOrd="0" destOrd="1" presId="urn:microsoft.com/office/officeart/2008/layout/IncreasingCircleProcess"/>
    <dgm:cxn modelId="{6B0D8C4A-C8D0-4E07-9E52-9774CEAF6FB3}" type="presOf" srcId="{DBE228A0-F816-49E4-BEC8-5042A134FCBD}" destId="{EECF0E6D-B3B0-4F78-8770-4E2A32AEC3F4}" srcOrd="0" destOrd="1" presId="urn:microsoft.com/office/officeart/2008/layout/IncreasingCircleProcess"/>
    <dgm:cxn modelId="{E151CB6B-ECB4-4275-B081-5769BEF491E7}" srcId="{D8F267B5-9F80-48C2-B5D1-F80F3BAADC6A}" destId="{87AF0333-B82E-4DFF-84B7-F8294529BEC6}" srcOrd="0" destOrd="0" parTransId="{285CFF09-009B-467F-B61F-780ACC3821B6}" sibTransId="{9BAD35E7-CB90-43AA-9A28-9451467127B4}"/>
    <dgm:cxn modelId="{0F4EAC50-3DCA-425C-A64D-BF215DBAB328}" type="presOf" srcId="{9F704619-38DC-45DB-8B88-839501775CDF}" destId="{62B008A5-2C3A-4C1D-BFBA-535DF0A714FE}" srcOrd="0" destOrd="0" presId="urn:microsoft.com/office/officeart/2008/layout/IncreasingCircleProcess"/>
    <dgm:cxn modelId="{7A6F9C7A-FA48-4BB6-A5E1-FBA555B6A7B2}" srcId="{9F704619-38DC-45DB-8B88-839501775CDF}" destId="{E4B08762-A26A-42CC-81B4-514F6E3973C5}" srcOrd="2" destOrd="0" parTransId="{096F4086-7347-498E-BED8-0D14D28D218D}" sibTransId="{B633B46F-3767-4798-ABD5-EA9F81562B22}"/>
    <dgm:cxn modelId="{B7F7E67D-D76B-4A27-A47B-2276F6D4976E}" type="presOf" srcId="{6D3B5D64-7372-4074-BF2A-CEC4AAF08D28}" destId="{3B6D5AA0-7D01-4BC2-8A5E-685B5DB59690}" srcOrd="0" destOrd="0" presId="urn:microsoft.com/office/officeart/2008/layout/IncreasingCircleProcess"/>
    <dgm:cxn modelId="{A694E58F-B061-4787-BD11-64BEA298FD57}" srcId="{6D3B5D64-7372-4074-BF2A-CEC4AAF08D28}" destId="{2879ACA6-AC65-49B2-AC33-1432E3B9C566}" srcOrd="1" destOrd="0" parTransId="{95B525DC-0783-4217-8A06-183F2B9600B2}" sibTransId="{3E1DBB50-68D9-4B63-B223-4FC8FA335F75}"/>
    <dgm:cxn modelId="{013BD990-BDBD-4155-888B-723E40081762}" type="presOf" srcId="{87AF0333-B82E-4DFF-84B7-F8294529BEC6}" destId="{6311CC67-5CB1-4C2F-8CB9-49CD7A576CE3}" srcOrd="0" destOrd="0" presId="urn:microsoft.com/office/officeart/2008/layout/IncreasingCircleProcess"/>
    <dgm:cxn modelId="{FA3C1897-9FF5-4722-9AA6-710193F13C10}" type="presOf" srcId="{2879ACA6-AC65-49B2-AC33-1432E3B9C566}" destId="{3EB488C7-33D3-4413-8D37-A13AE12490C1}" srcOrd="0" destOrd="0" presId="urn:microsoft.com/office/officeart/2008/layout/IncreasingCircleProcess"/>
    <dgm:cxn modelId="{4A6274B8-ACCB-4876-AB0B-6062E70173ED}" srcId="{2879ACA6-AC65-49B2-AC33-1432E3B9C566}" destId="{26A85BBD-6687-4945-90F6-9269C3C27CCE}" srcOrd="1" destOrd="0" parTransId="{BB89D710-169A-4DE7-AFC8-802AC16DA0AF}" sibTransId="{86331C58-E5A2-469A-8A6D-797D8DA90BE7}"/>
    <dgm:cxn modelId="{167246B9-4470-44BB-ADEA-4973A7530644}" type="presOf" srcId="{93E9D62D-790D-4D8F-BEF7-7C8A5F2153EE}" destId="{FF22EDD7-5F4E-43F4-A1EE-54D1435B410E}" srcOrd="0" destOrd="0" presId="urn:microsoft.com/office/officeart/2008/layout/IncreasingCircleProcess"/>
    <dgm:cxn modelId="{22EB48C1-3522-4F64-A910-9A11D07D8175}" srcId="{9F704619-38DC-45DB-8B88-839501775CDF}" destId="{DBE228A0-F816-49E4-BEC8-5042A134FCBD}" srcOrd="1" destOrd="0" parTransId="{8128E44B-AEB4-4AAE-862C-383FC12C432A}" sibTransId="{769BAFB9-30A7-42BC-9D50-4A664AAC4122}"/>
    <dgm:cxn modelId="{8A7EC3CC-A95D-4FF4-9C68-77F6FD15168F}" srcId="{2879ACA6-AC65-49B2-AC33-1432E3B9C566}" destId="{28F9B6CC-8B62-48E3-82B4-7078425187DC}" srcOrd="2" destOrd="0" parTransId="{28A0E289-1E88-4575-B714-320B3FC38542}" sibTransId="{B91647DA-F431-419F-9D22-F41FACCC7082}"/>
    <dgm:cxn modelId="{6A0448E1-69CD-416D-9EE5-89BB02181330}" type="presOf" srcId="{28F9B6CC-8B62-48E3-82B4-7078425187DC}" destId="{FF22EDD7-5F4E-43F4-A1EE-54D1435B410E}" srcOrd="0" destOrd="2" presId="urn:microsoft.com/office/officeart/2008/layout/IncreasingCircleProcess"/>
    <dgm:cxn modelId="{150BD5ED-EA12-4DF6-8D32-22EC3F6BA6E8}" srcId="{6D3B5D64-7372-4074-BF2A-CEC4AAF08D28}" destId="{D8F267B5-9F80-48C2-B5D1-F80F3BAADC6A}" srcOrd="2" destOrd="0" parTransId="{9028A608-2F05-4AE5-B2BD-311BD163EB40}" sibTransId="{B3A5E0D8-1241-45D6-91D4-D4E16AF77D79}"/>
    <dgm:cxn modelId="{680042F3-811C-4C76-B324-6C0A019B0A69}" type="presOf" srcId="{D8F267B5-9F80-48C2-B5D1-F80F3BAADC6A}" destId="{0B08A84D-B9E7-4D9C-91B1-F951F42CE1E7}" srcOrd="0" destOrd="0" presId="urn:microsoft.com/office/officeart/2008/layout/IncreasingCircleProcess"/>
    <dgm:cxn modelId="{A958D4FF-4741-4F16-915D-7B4D81F27A3E}" srcId="{2879ACA6-AC65-49B2-AC33-1432E3B9C566}" destId="{93E9D62D-790D-4D8F-BEF7-7C8A5F2153EE}" srcOrd="0" destOrd="0" parTransId="{2BC38FE3-F24C-4476-A2BD-C0EBD08E6682}" sibTransId="{345AC23C-6DFC-4257-B2BD-4929A7552328}"/>
    <dgm:cxn modelId="{DD0440A6-A653-4F00-A8C4-86C60ABB428A}" type="presParOf" srcId="{3B6D5AA0-7D01-4BC2-8A5E-685B5DB59690}" destId="{B6827FD0-6D4C-422B-BE63-CC9B5582DCCC}" srcOrd="0" destOrd="0" presId="urn:microsoft.com/office/officeart/2008/layout/IncreasingCircleProcess"/>
    <dgm:cxn modelId="{F65877E7-5202-4503-8E43-32D5DDC1EC59}" type="presParOf" srcId="{B6827FD0-6D4C-422B-BE63-CC9B5582DCCC}" destId="{14106ED4-87E2-49BF-A412-FF327DEF9663}" srcOrd="0" destOrd="0" presId="urn:microsoft.com/office/officeart/2008/layout/IncreasingCircleProcess"/>
    <dgm:cxn modelId="{150A3447-6FC0-48BF-9C80-1277F856A2CD}" type="presParOf" srcId="{B6827FD0-6D4C-422B-BE63-CC9B5582DCCC}" destId="{61B2354F-C214-45C8-B58D-BA944B5C04E5}" srcOrd="1" destOrd="0" presId="urn:microsoft.com/office/officeart/2008/layout/IncreasingCircleProcess"/>
    <dgm:cxn modelId="{DD9DA99E-DF22-4B54-882C-2C0B02DCC04A}" type="presParOf" srcId="{B6827FD0-6D4C-422B-BE63-CC9B5582DCCC}" destId="{EECF0E6D-B3B0-4F78-8770-4E2A32AEC3F4}" srcOrd="2" destOrd="0" presId="urn:microsoft.com/office/officeart/2008/layout/IncreasingCircleProcess"/>
    <dgm:cxn modelId="{336D2D01-96DE-42CA-9EA0-4A66B32C9FD6}" type="presParOf" srcId="{B6827FD0-6D4C-422B-BE63-CC9B5582DCCC}" destId="{62B008A5-2C3A-4C1D-BFBA-535DF0A714FE}" srcOrd="3" destOrd="0" presId="urn:microsoft.com/office/officeart/2008/layout/IncreasingCircleProcess"/>
    <dgm:cxn modelId="{A8901014-7641-4ECF-AA5B-6669D9811059}" type="presParOf" srcId="{3B6D5AA0-7D01-4BC2-8A5E-685B5DB59690}" destId="{E1411494-A48D-4EFA-AFAB-AE2F7F96B7D9}" srcOrd="1" destOrd="0" presId="urn:microsoft.com/office/officeart/2008/layout/IncreasingCircleProcess"/>
    <dgm:cxn modelId="{A10C6D57-970E-469C-BD58-95CB1A39496A}" type="presParOf" srcId="{3B6D5AA0-7D01-4BC2-8A5E-685B5DB59690}" destId="{5608F848-2193-4016-89DA-7BB098D39CA1}" srcOrd="2" destOrd="0" presId="urn:microsoft.com/office/officeart/2008/layout/IncreasingCircleProcess"/>
    <dgm:cxn modelId="{B2A24E15-0D3D-4C07-944B-A42EE5E1A9C0}" type="presParOf" srcId="{5608F848-2193-4016-89DA-7BB098D39CA1}" destId="{13B372E8-3EF9-4F4D-A690-F1DE9F3AD35A}" srcOrd="0" destOrd="0" presId="urn:microsoft.com/office/officeart/2008/layout/IncreasingCircleProcess"/>
    <dgm:cxn modelId="{13189404-AC79-47D1-8029-8F38E4EA2EDF}" type="presParOf" srcId="{5608F848-2193-4016-89DA-7BB098D39CA1}" destId="{633F520B-14A7-4FC6-927D-CAE74E5AEDFE}" srcOrd="1" destOrd="0" presId="urn:microsoft.com/office/officeart/2008/layout/IncreasingCircleProcess"/>
    <dgm:cxn modelId="{A1320665-DAA7-4FFE-A8F4-6EBF8CEB687F}" type="presParOf" srcId="{5608F848-2193-4016-89DA-7BB098D39CA1}" destId="{FF22EDD7-5F4E-43F4-A1EE-54D1435B410E}" srcOrd="2" destOrd="0" presId="urn:microsoft.com/office/officeart/2008/layout/IncreasingCircleProcess"/>
    <dgm:cxn modelId="{990796D6-89F3-4AB2-97DA-620C7DB08061}" type="presParOf" srcId="{5608F848-2193-4016-89DA-7BB098D39CA1}" destId="{3EB488C7-33D3-4413-8D37-A13AE12490C1}" srcOrd="3" destOrd="0" presId="urn:microsoft.com/office/officeart/2008/layout/IncreasingCircleProcess"/>
    <dgm:cxn modelId="{64150422-0311-4171-9CD2-02FE6B77460A}" type="presParOf" srcId="{3B6D5AA0-7D01-4BC2-8A5E-685B5DB59690}" destId="{9A6F37C4-B130-45BB-AD3D-243D8778C642}" srcOrd="3" destOrd="0" presId="urn:microsoft.com/office/officeart/2008/layout/IncreasingCircleProcess"/>
    <dgm:cxn modelId="{D1B84F3A-9FFF-40DF-A879-A348982AFBDC}" type="presParOf" srcId="{3B6D5AA0-7D01-4BC2-8A5E-685B5DB59690}" destId="{1142F578-BB16-4F4B-AE3C-8C1165248191}" srcOrd="4" destOrd="0" presId="urn:microsoft.com/office/officeart/2008/layout/IncreasingCircleProcess"/>
    <dgm:cxn modelId="{166BC0F6-A698-4ECC-A3D5-B277CD982599}" type="presParOf" srcId="{1142F578-BB16-4F4B-AE3C-8C1165248191}" destId="{AFD286FC-74B3-4051-BC79-5E772AC28D05}" srcOrd="0" destOrd="0" presId="urn:microsoft.com/office/officeart/2008/layout/IncreasingCircleProcess"/>
    <dgm:cxn modelId="{F1FC1885-C15A-4BB0-8D9E-24ADE68374B4}" type="presParOf" srcId="{1142F578-BB16-4F4B-AE3C-8C1165248191}" destId="{DEC383C8-8EFD-4362-B95B-55BA00CB1A5C}" srcOrd="1" destOrd="0" presId="urn:microsoft.com/office/officeart/2008/layout/IncreasingCircleProcess"/>
    <dgm:cxn modelId="{069F99A0-D950-48D0-BDD3-513B4BACE190}" type="presParOf" srcId="{1142F578-BB16-4F4B-AE3C-8C1165248191}" destId="{6311CC67-5CB1-4C2F-8CB9-49CD7A576CE3}" srcOrd="2" destOrd="0" presId="urn:microsoft.com/office/officeart/2008/layout/IncreasingCircleProcess"/>
    <dgm:cxn modelId="{55885AEE-677D-47C8-92C6-8140BE30732B}" type="presParOf" srcId="{1142F578-BB16-4F4B-AE3C-8C1165248191}" destId="{0B08A84D-B9E7-4D9C-91B1-F951F42CE1E7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DC6F1-42D3-49D8-95DE-EDC1ADE77682}">
      <dsp:nvSpPr>
        <dsp:cNvPr id="0" name=""/>
        <dsp:cNvSpPr/>
      </dsp:nvSpPr>
      <dsp:spPr>
        <a:xfrm>
          <a:off x="0" y="1035309"/>
          <a:ext cx="61721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D7B0C-A4E6-4EFC-B589-B96041B2F03B}">
      <dsp:nvSpPr>
        <dsp:cNvPr id="0" name=""/>
        <dsp:cNvSpPr/>
      </dsp:nvSpPr>
      <dsp:spPr>
        <a:xfrm>
          <a:off x="295629" y="14261"/>
          <a:ext cx="5876570" cy="1288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比较胆囊炎患者与健康志愿者肠道菌群和血清胆汁酸谱差异，寻找胆囊炎特征性肠道菌群和胆汁酸谱</a:t>
          </a:r>
        </a:p>
      </dsp:txBody>
      <dsp:txXfrm>
        <a:off x="358508" y="77140"/>
        <a:ext cx="5750812" cy="1162325"/>
      </dsp:txXfrm>
    </dsp:sp>
    <dsp:sp modelId="{A8A4BAE5-BA4B-451A-9851-476DB9030231}">
      <dsp:nvSpPr>
        <dsp:cNvPr id="0" name=""/>
        <dsp:cNvSpPr/>
      </dsp:nvSpPr>
      <dsp:spPr>
        <a:xfrm>
          <a:off x="0" y="2904955"/>
          <a:ext cx="61721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5B2AB-3A4D-4882-B183-3EBF77D01B96}">
      <dsp:nvSpPr>
        <dsp:cNvPr id="0" name=""/>
        <dsp:cNvSpPr/>
      </dsp:nvSpPr>
      <dsp:spPr>
        <a:xfrm>
          <a:off x="293842" y="1616709"/>
          <a:ext cx="5876844" cy="156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比较胆囊炎患者不同阶段肠道菌群和血清胆汁酸谱，提示行</a:t>
          </a:r>
          <a:r>
            <a:rPr lang="en-US" altLang="zh-CN" sz="2400" kern="1200" dirty="0"/>
            <a:t>NOTES</a:t>
          </a:r>
          <a:r>
            <a:rPr lang="zh-CN" altLang="en-US" sz="2400" kern="1200" dirty="0"/>
            <a:t>微创保胆治疗对患者菌群重建和胆汁酸谱的影响</a:t>
          </a:r>
        </a:p>
      </dsp:txBody>
      <dsp:txXfrm>
        <a:off x="370419" y="1693286"/>
        <a:ext cx="5723690" cy="1415532"/>
      </dsp:txXfrm>
    </dsp:sp>
    <dsp:sp modelId="{55C62A7E-0038-47BF-9769-7D91183AA847}">
      <dsp:nvSpPr>
        <dsp:cNvPr id="0" name=""/>
        <dsp:cNvSpPr/>
      </dsp:nvSpPr>
      <dsp:spPr>
        <a:xfrm>
          <a:off x="0" y="4485339"/>
          <a:ext cx="61721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B4783-6136-4106-866C-57788E9F08A3}">
      <dsp:nvSpPr>
        <dsp:cNvPr id="0" name=""/>
        <dsp:cNvSpPr/>
      </dsp:nvSpPr>
      <dsp:spPr>
        <a:xfrm>
          <a:off x="293842" y="3486355"/>
          <a:ext cx="5876844" cy="1279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通过长期随访与复查，分析从肠道菌群和胆汁酸谱变化预警胆囊炎复发风险的意义</a:t>
          </a:r>
        </a:p>
      </dsp:txBody>
      <dsp:txXfrm>
        <a:off x="356298" y="3548811"/>
        <a:ext cx="5751932" cy="1154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5CEF3-D262-4FA8-B974-167AB5062990}">
      <dsp:nvSpPr>
        <dsp:cNvPr id="0" name=""/>
        <dsp:cNvSpPr/>
      </dsp:nvSpPr>
      <dsp:spPr>
        <a:xfrm>
          <a:off x="594359" y="0"/>
          <a:ext cx="6736080" cy="2819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0A1E3-1CC6-49F3-AFE8-3ECECBB8ED9E}">
      <dsp:nvSpPr>
        <dsp:cNvPr id="0" name=""/>
        <dsp:cNvSpPr/>
      </dsp:nvSpPr>
      <dsp:spPr>
        <a:xfrm>
          <a:off x="5332" y="845820"/>
          <a:ext cx="2547239" cy="112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1~6</a:t>
          </a:r>
          <a:r>
            <a:rPr lang="zh-CN" altLang="en-US" sz="2600" kern="1200" dirty="0"/>
            <a:t>月：论文框架</a:t>
          </a:r>
        </a:p>
      </dsp:txBody>
      <dsp:txXfrm>
        <a:off x="60385" y="900873"/>
        <a:ext cx="2437133" cy="1017654"/>
      </dsp:txXfrm>
    </dsp:sp>
    <dsp:sp modelId="{34DC7727-FBAC-476A-B82E-2414811689BC}">
      <dsp:nvSpPr>
        <dsp:cNvPr id="0" name=""/>
        <dsp:cNvSpPr/>
      </dsp:nvSpPr>
      <dsp:spPr>
        <a:xfrm>
          <a:off x="2688780" y="845820"/>
          <a:ext cx="2547239" cy="112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7~12</a:t>
          </a:r>
          <a:r>
            <a:rPr lang="zh-CN" altLang="en-US" sz="2600" kern="1200" dirty="0"/>
            <a:t>月：论文初稿</a:t>
          </a:r>
        </a:p>
      </dsp:txBody>
      <dsp:txXfrm>
        <a:off x="2743833" y="900873"/>
        <a:ext cx="2437133" cy="1017654"/>
      </dsp:txXfrm>
    </dsp:sp>
    <dsp:sp modelId="{CD46CD6C-5B16-462C-9F9F-7E37479E1513}">
      <dsp:nvSpPr>
        <dsp:cNvPr id="0" name=""/>
        <dsp:cNvSpPr/>
      </dsp:nvSpPr>
      <dsp:spPr>
        <a:xfrm>
          <a:off x="5372227" y="845820"/>
          <a:ext cx="2547239" cy="112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明年</a:t>
          </a:r>
          <a:r>
            <a:rPr lang="en-US" altLang="zh-CN" sz="2600" kern="1200" dirty="0"/>
            <a:t>1~6</a:t>
          </a:r>
          <a:r>
            <a:rPr lang="zh-CN" altLang="en-US" sz="2600" kern="1200" dirty="0"/>
            <a:t>月：论文定稿与投稿</a:t>
          </a:r>
        </a:p>
      </dsp:txBody>
      <dsp:txXfrm>
        <a:off x="5427280" y="900873"/>
        <a:ext cx="2437133" cy="1017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06ED4-87E2-49BF-A412-FF327DEF9663}">
      <dsp:nvSpPr>
        <dsp:cNvPr id="0" name=""/>
        <dsp:cNvSpPr/>
      </dsp:nvSpPr>
      <dsp:spPr>
        <a:xfrm>
          <a:off x="2328" y="0"/>
          <a:ext cx="628904" cy="62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2354F-C214-45C8-B58D-BA944B5C04E5}">
      <dsp:nvSpPr>
        <dsp:cNvPr id="0" name=""/>
        <dsp:cNvSpPr/>
      </dsp:nvSpPr>
      <dsp:spPr>
        <a:xfrm>
          <a:off x="65218" y="62890"/>
          <a:ext cx="503123" cy="50312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F0E6D-B3B0-4F78-8770-4E2A32AEC3F4}">
      <dsp:nvSpPr>
        <dsp:cNvPr id="0" name=""/>
        <dsp:cNvSpPr/>
      </dsp:nvSpPr>
      <dsp:spPr>
        <a:xfrm>
          <a:off x="762253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1~3</a:t>
          </a:r>
          <a:r>
            <a:rPr lang="zh-CN" altLang="en-US" sz="2100" kern="1200" dirty="0"/>
            <a:t>月：收集各阶段标本</a:t>
          </a:r>
          <a:r>
            <a:rPr lang="en-US" altLang="zh-CN" sz="2100" kern="1200" dirty="0"/>
            <a:t>10</a:t>
          </a:r>
          <a:r>
            <a:rPr lang="zh-CN" altLang="en-US" sz="2100" kern="1200" dirty="0"/>
            <a:t>例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4</a:t>
          </a:r>
          <a:r>
            <a:rPr lang="zh-CN" altLang="en-US" sz="2100" kern="1200" dirty="0"/>
            <a:t>月：送样分析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5~6</a:t>
          </a:r>
          <a:r>
            <a:rPr lang="zh-CN" altLang="en-US" sz="2100" kern="1200" dirty="0"/>
            <a:t>月：结果分析</a:t>
          </a:r>
        </a:p>
      </dsp:txBody>
      <dsp:txXfrm>
        <a:off x="762253" y="628904"/>
        <a:ext cx="1860507" cy="2646637"/>
      </dsp:txXfrm>
    </dsp:sp>
    <dsp:sp modelId="{62B008A5-2C3A-4C1D-BFBA-535DF0A714FE}">
      <dsp:nvSpPr>
        <dsp:cNvPr id="0" name=""/>
        <dsp:cNvSpPr/>
      </dsp:nvSpPr>
      <dsp:spPr>
        <a:xfrm>
          <a:off x="762253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实验重复</a:t>
          </a:r>
          <a:r>
            <a:rPr lang="en-US" altLang="zh-CN" sz="2900" kern="1200" dirty="0"/>
            <a:t>1</a:t>
          </a:r>
          <a:endParaRPr lang="zh-CN" altLang="en-US" sz="2900" kern="1200" dirty="0"/>
        </a:p>
      </dsp:txBody>
      <dsp:txXfrm>
        <a:off x="762253" y="0"/>
        <a:ext cx="1860507" cy="628904"/>
      </dsp:txXfrm>
    </dsp:sp>
    <dsp:sp modelId="{13B372E8-3EF9-4F4D-A690-F1DE9F3AD35A}">
      <dsp:nvSpPr>
        <dsp:cNvPr id="0" name=""/>
        <dsp:cNvSpPr/>
      </dsp:nvSpPr>
      <dsp:spPr>
        <a:xfrm>
          <a:off x="2753783" y="0"/>
          <a:ext cx="628904" cy="62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F520B-14A7-4FC6-927D-CAE74E5AEDFE}">
      <dsp:nvSpPr>
        <dsp:cNvPr id="0" name=""/>
        <dsp:cNvSpPr/>
      </dsp:nvSpPr>
      <dsp:spPr>
        <a:xfrm>
          <a:off x="2816673" y="62890"/>
          <a:ext cx="503123" cy="50312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2EDD7-5F4E-43F4-A1EE-54D1435B410E}">
      <dsp:nvSpPr>
        <dsp:cNvPr id="0" name=""/>
        <dsp:cNvSpPr/>
      </dsp:nvSpPr>
      <dsp:spPr>
        <a:xfrm>
          <a:off x="3513708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5~7</a:t>
          </a:r>
          <a:r>
            <a:rPr lang="zh-CN" altLang="en-US" sz="2100" kern="1200" dirty="0"/>
            <a:t>月：收集各阶段标本</a:t>
          </a:r>
          <a:r>
            <a:rPr lang="en-US" altLang="zh-CN" sz="2100" kern="1200" dirty="0"/>
            <a:t>10</a:t>
          </a:r>
          <a:r>
            <a:rPr lang="zh-CN" altLang="en-US" sz="2100" kern="1200" dirty="0"/>
            <a:t>例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8</a:t>
          </a:r>
          <a:r>
            <a:rPr lang="zh-CN" altLang="en-US" sz="2100" kern="1200" dirty="0"/>
            <a:t>月：送样分析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9~10</a:t>
          </a:r>
          <a:r>
            <a:rPr lang="zh-CN" altLang="en-US" sz="2100" kern="1200" dirty="0"/>
            <a:t>月：结果分析</a:t>
          </a:r>
        </a:p>
      </dsp:txBody>
      <dsp:txXfrm>
        <a:off x="3513708" y="628904"/>
        <a:ext cx="1860507" cy="2646637"/>
      </dsp:txXfrm>
    </dsp:sp>
    <dsp:sp modelId="{3EB488C7-33D3-4413-8D37-A13AE12490C1}">
      <dsp:nvSpPr>
        <dsp:cNvPr id="0" name=""/>
        <dsp:cNvSpPr/>
      </dsp:nvSpPr>
      <dsp:spPr>
        <a:xfrm>
          <a:off x="3513708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实验重复</a:t>
          </a:r>
          <a:r>
            <a:rPr lang="en-US" altLang="zh-CN" sz="2900" kern="1200" dirty="0"/>
            <a:t>2</a:t>
          </a:r>
          <a:endParaRPr lang="zh-CN" altLang="en-US" sz="2900" kern="1200" dirty="0"/>
        </a:p>
      </dsp:txBody>
      <dsp:txXfrm>
        <a:off x="3513708" y="0"/>
        <a:ext cx="1860507" cy="628904"/>
      </dsp:txXfrm>
    </dsp:sp>
    <dsp:sp modelId="{AFD286FC-74B3-4051-BC79-5E772AC28D05}">
      <dsp:nvSpPr>
        <dsp:cNvPr id="0" name=""/>
        <dsp:cNvSpPr/>
      </dsp:nvSpPr>
      <dsp:spPr>
        <a:xfrm>
          <a:off x="5505238" y="0"/>
          <a:ext cx="628904" cy="62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383C8-8EFD-4362-B95B-55BA00CB1A5C}">
      <dsp:nvSpPr>
        <dsp:cNvPr id="0" name=""/>
        <dsp:cNvSpPr/>
      </dsp:nvSpPr>
      <dsp:spPr>
        <a:xfrm>
          <a:off x="5568128" y="62890"/>
          <a:ext cx="503123" cy="50312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1CC67-5CB1-4C2F-8CB9-49CD7A576CE3}">
      <dsp:nvSpPr>
        <dsp:cNvPr id="0" name=""/>
        <dsp:cNvSpPr/>
      </dsp:nvSpPr>
      <dsp:spPr>
        <a:xfrm>
          <a:off x="6265164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9~11</a:t>
          </a:r>
          <a:r>
            <a:rPr lang="zh-CN" altLang="en-US" sz="2100" kern="1200" dirty="0"/>
            <a:t>月：收集各阶段标本</a:t>
          </a:r>
          <a:r>
            <a:rPr lang="en-US" altLang="zh-CN" sz="2100" kern="1200" dirty="0"/>
            <a:t>10</a:t>
          </a:r>
          <a:r>
            <a:rPr lang="zh-CN" altLang="en-US" sz="2100" kern="1200" dirty="0"/>
            <a:t>例</a:t>
          </a:r>
          <a:endParaRPr lang="en-US" altLang="zh-CN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12</a:t>
          </a:r>
          <a:r>
            <a:rPr lang="zh-CN" altLang="en-US" sz="2100" kern="1200" dirty="0"/>
            <a:t>月：送样分析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2020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1~2</a:t>
          </a:r>
          <a:r>
            <a:rPr lang="zh-CN" altLang="en-US" sz="2100" kern="1200" dirty="0"/>
            <a:t>月：结果分析</a:t>
          </a:r>
        </a:p>
      </dsp:txBody>
      <dsp:txXfrm>
        <a:off x="6265164" y="628904"/>
        <a:ext cx="1860507" cy="2646637"/>
      </dsp:txXfrm>
    </dsp:sp>
    <dsp:sp modelId="{0B08A84D-B9E7-4D9C-91B1-F951F42CE1E7}">
      <dsp:nvSpPr>
        <dsp:cNvPr id="0" name=""/>
        <dsp:cNvSpPr/>
      </dsp:nvSpPr>
      <dsp:spPr>
        <a:xfrm>
          <a:off x="6265164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实验重复</a:t>
          </a:r>
          <a:r>
            <a:rPr lang="en-US" altLang="zh-CN" sz="2900" kern="1200" dirty="0"/>
            <a:t>3</a:t>
          </a:r>
          <a:endParaRPr lang="zh-CN" altLang="en-US" sz="2900" kern="1200" dirty="0"/>
        </a:p>
      </dsp:txBody>
      <dsp:txXfrm>
        <a:off x="6265164" y="0"/>
        <a:ext cx="1860507" cy="628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EDAC4-523F-4E5F-9F70-68600C909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7CFB7F-2312-4B7F-90D1-EB04C91B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9F3FE-7E78-4970-A36F-D4B1AEBD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7B738-2E00-49E6-9FD6-60A9F31F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DFCD8-9F30-4495-B6BE-5BDF9033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9574E-008B-4E7D-86C4-19F90B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0FB578-CC9E-4823-955A-CD941D03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BBBA7-EB1F-4D5D-BFC1-79A3295C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6EE56-E6DA-4E6A-A84D-89916F94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C14F8-D690-478C-8678-5D9C0048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7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AB16EA-5769-40AA-949D-004637429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A962F2-431F-4F47-8EB6-2A124E69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85682-0944-4C62-81C2-065D3398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6B8F0-0F30-4EC9-9CFD-32D32983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022F3-7840-49C9-B0EE-1D67106D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3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7121-9342-4C45-881D-A238603E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92807-CE9E-4FFD-B31B-9D488336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41E25-40EF-4F56-BF15-04C2112B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E9295-7DFD-4426-94DB-BA2B43AC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33387-EC1F-4183-B661-C99ACCBD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6DE63-6839-44FB-9A00-F98D5EC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E36C6-1E9C-44D8-AF71-41C2FA66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B69F6-9FA5-40B2-BDD8-C1763382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7C222-66B6-4C9B-A9EA-A2B5102E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EC51C-BD14-46B0-B0D0-FA11094A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8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7DD77-AC8F-438B-9D93-1A71B9BA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5374D-1B43-4F4B-A7EC-85BE209C5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CEE6D-EED8-4F07-9FEF-C2918B89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6EC4F-E79E-4FA7-8EBF-53BEB696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6644C-17DA-467A-8F4F-82073EDD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916FA-A9BE-4A97-8751-D465383A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C82BE-04E2-42DC-B67B-3375EE82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D4F9C3-9C9B-412B-B84B-97D3B6EF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37C04-960F-44B3-9166-97A1A0A97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5F7C7-2525-4EB0-968E-181B6909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F3CE00-C529-4860-89A2-160934F9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936AE-A699-490F-9D79-24D8AD20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FBF731-CC28-48A1-B518-DAC417E7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344AAF-FAB6-49E3-B750-4F1BA1DB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4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BE7C0-DC19-4257-AA11-980882E7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BFC4C0-BBFD-4644-8FC0-68B2B83E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95E6E3-10CF-4EB2-A72B-AEDE2A65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35C7B-A700-48ED-ACC5-E6FA200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4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E274E-1877-46ED-BC59-22E5518D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62D773-55B9-42E5-9AD0-E46CF159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2680E-14A2-47FA-9473-2B370E78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1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1937-F962-4FF3-AD26-4BD3D8E2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57183-4707-4111-A84E-1D4BEA14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0C7D-21CC-48BA-84D1-A41E8ADA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4361D-38F5-4674-B78C-B2511A47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1A9E6-76F9-427F-8FAD-36095C61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875E4-5777-494A-BDC1-F9732A53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E4EA7-B977-44CB-83ED-887CC1E8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8DC74B-EA3F-41F2-BE44-99F863420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7F72C-1F12-4BED-A0CC-5BBDE8D11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8CEC3-8EA0-4F75-A5A5-1300B2EC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DF3A3-0F30-4747-9E69-192C2F59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F8454-6CD0-41E1-8853-2C391D71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0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B6718C-9848-43AC-99EE-5E9BDA34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91267-30D8-493C-8C0E-3CBF0996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CAC88-7ABE-4A2C-8EC9-3F0F903AE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CD9F7-BF90-4E20-AE53-AF18C998A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85373-A7E0-4DDE-B3B5-D1AE872B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A715A-8C3E-4126-AF12-2E985C6CC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8" y="868362"/>
            <a:ext cx="10137423" cy="238760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zh-CN" altLang="en-US" sz="5400" dirty="0">
                <a:latin typeface="+mn-lt"/>
                <a:ea typeface="+mn-ea"/>
                <a:cs typeface="+mn-cs"/>
              </a:rPr>
              <a:t>基于肠道菌群和血清胆汁酸谱</a:t>
            </a:r>
            <a:br>
              <a:rPr lang="en-US" altLang="zh-CN" sz="5400" dirty="0">
                <a:latin typeface="+mn-lt"/>
                <a:ea typeface="+mn-ea"/>
                <a:cs typeface="+mn-cs"/>
              </a:rPr>
            </a:br>
            <a:r>
              <a:rPr lang="zh-CN" altLang="en-US" sz="5400" dirty="0">
                <a:latin typeface="+mn-lt"/>
                <a:ea typeface="+mn-ea"/>
                <a:cs typeface="+mn-cs"/>
              </a:rPr>
              <a:t>分析与预警行</a:t>
            </a:r>
            <a:r>
              <a:rPr lang="en-US" altLang="zh-CN" sz="5400" dirty="0">
                <a:latin typeface="+mn-lt"/>
                <a:ea typeface="+mn-ea"/>
                <a:cs typeface="+mn-cs"/>
              </a:rPr>
              <a:t>NOTES</a:t>
            </a:r>
            <a:r>
              <a:rPr lang="zh-CN" altLang="en-US" sz="5400" dirty="0">
                <a:latin typeface="+mn-lt"/>
                <a:ea typeface="+mn-ea"/>
                <a:cs typeface="+mn-cs"/>
              </a:rPr>
              <a:t>治疗胆囊炎患者治疗效果与术后复发风险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0E8EB1-2B3B-436B-93A1-0CB7D315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邓立新 张鸣青</a:t>
            </a:r>
            <a:endParaRPr lang="en-US" altLang="zh-CN" sz="4000" dirty="0"/>
          </a:p>
          <a:p>
            <a:pPr algn="r"/>
            <a:r>
              <a:rPr lang="en-US" altLang="zh-CN" sz="4000" dirty="0"/>
              <a:t>2020-01-18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692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DEB5-E8BE-481C-8D01-461DCB11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研究目标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C0CE79E-B2EB-4A06-ADFA-C84D50571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36720"/>
              </p:ext>
            </p:extLst>
          </p:nvPr>
        </p:nvGraphicFramePr>
        <p:xfrm>
          <a:off x="5183188" y="869245"/>
          <a:ext cx="6172200" cy="4991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E78ED3-8520-4B15-B875-89C2A8B4C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64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85BE2C-06BE-4EB1-8E83-298BE16F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研究内容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E1C168A-92D5-4AE9-A508-78DCC59D3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077" y="987425"/>
            <a:ext cx="4862421" cy="4873625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BC9623-28B0-4454-BE72-E8FD391B9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比较肠道菌群和血清胆汁酸谱：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胆囊炎患者与健康志愿者比较</a:t>
            </a:r>
            <a:r>
              <a:rPr lang="en-US" altLang="zh-CN" dirty="0"/>
              <a:t>; </a:t>
            </a:r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胆囊炎患者手术不同阶段比较</a:t>
            </a:r>
            <a:r>
              <a:rPr lang="en-US" altLang="zh-CN" dirty="0"/>
              <a:t>; </a:t>
            </a:r>
          </a:p>
          <a:p>
            <a:pPr marL="400050" indent="-400050">
              <a:buAutoNum type="romanUcPeriod"/>
            </a:pPr>
            <a:r>
              <a:rPr lang="zh-CN" altLang="en-US" dirty="0"/>
              <a:t>胆囊炎患者术后随访复查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76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576285-B576-4BF8-8042-2EDF7CCA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研究流程图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19AC1B1-A59C-4E35-8B2C-D0AFA3EA0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485" y="987425"/>
            <a:ext cx="4111606" cy="4873625"/>
          </a:xfrm>
          <a:prstGeom prst="rect">
            <a:avLst/>
          </a:prstGeo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EB04049-EDA3-4370-8CBF-5E37C2DD3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10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CB99A33-0D24-44F4-A572-DC186C2BF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967538"/>
              </p:ext>
            </p:extLst>
          </p:nvPr>
        </p:nvGraphicFramePr>
        <p:xfrm>
          <a:off x="2472266" y="3668888"/>
          <a:ext cx="7924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97A033C-9D91-41E2-886D-43E28CDD7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5284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BEC54330-BEBC-45C6-8878-0A5CA9F3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199"/>
            <a:ext cx="1192212" cy="3539067"/>
          </a:xfrm>
        </p:spPr>
        <p:txBody>
          <a:bodyPr vert="eaVert"/>
          <a:lstStyle/>
          <a:p>
            <a:r>
              <a:rPr lang="zh-CN" altLang="en-US" dirty="0"/>
              <a:t>四</a:t>
            </a:r>
            <a:r>
              <a:rPr lang="en-US" altLang="zh-CN" dirty="0"/>
              <a:t>. </a:t>
            </a:r>
            <a:r>
              <a:rPr lang="zh-CN" altLang="en-US" dirty="0"/>
              <a:t>计划安排</a:t>
            </a:r>
          </a:p>
        </p:txBody>
      </p:sp>
    </p:spTree>
    <p:extLst>
      <p:ext uri="{BB962C8B-B14F-4D97-AF65-F5344CB8AC3E}">
        <p14:creationId xmlns:p14="http://schemas.microsoft.com/office/powerpoint/2010/main" val="381180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250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基于肠道菌群和血清胆汁酸谱 分析与预警行NOTES治疗胆囊炎患者治疗效果与术后复发风险</vt:lpstr>
      <vt:lpstr>一.研究目标</vt:lpstr>
      <vt:lpstr>二.研究内容</vt:lpstr>
      <vt:lpstr>三. 研究流程图</vt:lpstr>
      <vt:lpstr>四. 计划安排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技术路线图</dc:title>
  <dc:creator>Deng Lixin</dc:creator>
  <cp:lastModifiedBy>Deng Lixin</cp:lastModifiedBy>
  <cp:revision>24</cp:revision>
  <dcterms:created xsi:type="dcterms:W3CDTF">2020-01-18T00:48:41Z</dcterms:created>
  <dcterms:modified xsi:type="dcterms:W3CDTF">2020-01-18T03:33:54Z</dcterms:modified>
</cp:coreProperties>
</file>