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19050" tIns="0" rIns="19050" bIns="0" anchor="t" anchorCtr="0">
            <a:noAutofit/>
          </a:bodyPr>
          <a:lstStyle>
            <a:lvl1pPr marR="0" lvl="0" algn="l"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19050" tIns="0" rIns="19050" bIns="0" anchor="t" anchorCtr="0">
            <a:noAutofit/>
          </a:bodyPr>
          <a:lstStyle>
            <a:lvl1pPr marR="0" lvl="0" algn="r"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0" y="8686800"/>
            <a:ext cx="2971800" cy="457200"/>
          </a:xfrm>
          <a:prstGeom prst="rect">
            <a:avLst/>
          </a:prstGeom>
          <a:noFill/>
          <a:ln>
            <a:noFill/>
          </a:ln>
        </p:spPr>
        <p:txBody>
          <a:bodyPr spcFirstLastPara="1" wrap="square" lIns="19050" tIns="0" rIns="19050" bIns="0" anchor="b" anchorCtr="0">
            <a:noAutofit/>
          </a:bodyPr>
          <a:lstStyle>
            <a:lvl1pPr marR="0" lvl="0" algn="l"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fld id="{00000000-1234-1234-1234-123412341234}" type="slidenum">
              <a:rPr lang="en-US" sz="1000" b="0" i="1" u="none" strike="noStrike" cap="none">
                <a:solidFill>
                  <a:schemeClr val="dk1"/>
                </a:solidFill>
                <a:latin typeface="Times New Roman"/>
                <a:ea typeface="Times New Roman"/>
                <a:cs typeface="Times New Roman"/>
                <a:sym typeface="Times New Roman"/>
              </a:rPr>
              <a:t>‹#›</a:t>
            </a:fld>
            <a:endParaRPr sz="1000" b="0" i="1" u="none" strike="noStrike" cap="none">
              <a:solidFill>
                <a:schemeClr val="dk1"/>
              </a:solidFill>
              <a:latin typeface="Times New Roman"/>
              <a:ea typeface="Times New Roman"/>
              <a:cs typeface="Times New Roman"/>
              <a:sym typeface="Times New Roman"/>
            </a:endParaRPr>
          </a:p>
        </p:txBody>
      </p:sp>
      <p:sp>
        <p:nvSpPr>
          <p:cNvPr id="7" name="Google Shape;7;n"/>
          <p:cNvSpPr txBox="1">
            <a:spLocks noGrp="1"/>
          </p:cNvSpPr>
          <p:nvPr>
            <p:ph type="body" idx="1"/>
          </p:nvPr>
        </p:nvSpPr>
        <p:spPr>
          <a:xfrm>
            <a:off x="911225" y="4343400"/>
            <a:ext cx="5032375" cy="4114800"/>
          </a:xfrm>
          <a:prstGeom prst="rect">
            <a:avLst/>
          </a:prstGeom>
          <a:noFill/>
          <a:ln>
            <a:noFill/>
          </a:ln>
        </p:spPr>
        <p:txBody>
          <a:bodyPr spcFirstLastPara="1" wrap="square" lIns="92075" tIns="46025" rIns="92075" bIns="460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a:spLocks noGrp="1" noRot="1" noChangeAspect="1"/>
          </p:cNvSpPr>
          <p:nvPr>
            <p:ph type="sldImg" idx="3"/>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25280497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64" name="Google Shape;64;p1:notes"/>
          <p:cNvSpPr/>
          <p:nvPr/>
        </p:nvSpPr>
        <p:spPr>
          <a:xfrm>
            <a:off x="3927776" y="0"/>
            <a:ext cx="3006424" cy="461645"/>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65;p1:notes"/>
          <p:cNvSpPr/>
          <p:nvPr/>
        </p:nvSpPr>
        <p:spPr>
          <a:xfrm>
            <a:off x="3927776" y="8771255"/>
            <a:ext cx="3006424" cy="461645"/>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66" name="Google Shape;66;p1:notes"/>
          <p:cNvSpPr/>
          <p:nvPr/>
        </p:nvSpPr>
        <p:spPr>
          <a:xfrm>
            <a:off x="0" y="8771255"/>
            <a:ext cx="3004820" cy="461645"/>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67;p1:notes"/>
          <p:cNvSpPr/>
          <p:nvPr/>
        </p:nvSpPr>
        <p:spPr>
          <a:xfrm>
            <a:off x="0" y="0"/>
            <a:ext cx="3004820" cy="461645"/>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68;p1:notes"/>
          <p:cNvSpPr/>
          <p:nvPr/>
        </p:nvSpPr>
        <p:spPr>
          <a:xfrm>
            <a:off x="3926170" y="0"/>
            <a:ext cx="3008031" cy="461645"/>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69;p1:notes"/>
          <p:cNvSpPr/>
          <p:nvPr/>
        </p:nvSpPr>
        <p:spPr>
          <a:xfrm>
            <a:off x="3926170" y="8771255"/>
            <a:ext cx="3008031" cy="461645"/>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70" name="Google Shape;70;p1:notes"/>
          <p:cNvSpPr/>
          <p:nvPr/>
        </p:nvSpPr>
        <p:spPr>
          <a:xfrm>
            <a:off x="0" y="8771255"/>
            <a:ext cx="3004820" cy="461645"/>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71;p1:notes"/>
          <p:cNvSpPr/>
          <p:nvPr/>
        </p:nvSpPr>
        <p:spPr>
          <a:xfrm>
            <a:off x="0" y="0"/>
            <a:ext cx="3004820" cy="461645"/>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2" name="Google Shape;72;p1:notes"/>
          <p:cNvSpPr>
            <a:spLocks noGrp="1" noRot="1" noChangeAspect="1"/>
          </p:cNvSpPr>
          <p:nvPr>
            <p:ph type="sldImg" idx="2"/>
          </p:nvPr>
        </p:nvSpPr>
        <p:spPr>
          <a:xfrm>
            <a:off x="390525" y="693738"/>
            <a:ext cx="6153150" cy="34623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1:notes"/>
          <p:cNvSpPr txBox="1">
            <a:spLocks noGrp="1"/>
          </p:cNvSpPr>
          <p:nvPr>
            <p:ph type="body" idx="1"/>
          </p:nvPr>
        </p:nvSpPr>
        <p:spPr>
          <a:xfrm>
            <a:off x="911225" y="4343400"/>
            <a:ext cx="5032375" cy="41148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sz="800"/>
              <a:t>Check distro statement before using:</a:t>
            </a:r>
            <a:endParaRPr/>
          </a:p>
          <a:p>
            <a:pPr marL="0" lvl="0" indent="0" algn="l" rtl="0">
              <a:spcBef>
                <a:spcPts val="240"/>
              </a:spcBef>
              <a:spcAft>
                <a:spcPts val="0"/>
              </a:spcAft>
              <a:buNone/>
            </a:pPr>
            <a:r>
              <a:rPr lang="en-US" sz="800"/>
              <a:t>DISTRIBUTION STATEMENT A. Approved for pubic release: distribution is unlimited.</a:t>
            </a:r>
            <a:endParaRPr/>
          </a:p>
          <a:p>
            <a:pPr marL="0" lvl="0" indent="0" algn="l" rtl="0">
              <a:spcBef>
                <a:spcPts val="240"/>
              </a:spcBef>
              <a:spcAft>
                <a:spcPts val="0"/>
              </a:spcAft>
              <a:buNone/>
            </a:pPr>
            <a:r>
              <a:rPr lang="en-US" sz="80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endParaRPr/>
          </a:p>
          <a:p>
            <a:pPr marL="0" lvl="0" indent="0" algn="l" rtl="0">
              <a:spcBef>
                <a:spcPts val="300"/>
              </a:spcBef>
              <a:spcAft>
                <a:spcPts val="0"/>
              </a:spcAft>
              <a:buNone/>
            </a:pPr>
            <a:r>
              <a:rPr lang="en-US" sz="800"/>
              <a:t>© 2020 Massachusetts Institute of Technology.</a:t>
            </a:r>
            <a:endParaRPr/>
          </a:p>
          <a:p>
            <a:pPr marL="0" lvl="0" indent="0" algn="l" rtl="0">
              <a:spcBef>
                <a:spcPts val="300"/>
              </a:spcBef>
              <a:spcAft>
                <a:spcPts val="0"/>
              </a:spcAft>
              <a:buNone/>
            </a:pPr>
            <a:r>
              <a:rPr lang="en-US" sz="80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endParaRPr/>
          </a:p>
          <a:p>
            <a:pPr marL="0" lvl="0" indent="0" algn="l" rtl="0">
              <a:spcBef>
                <a:spcPts val="360"/>
              </a:spcBef>
              <a:spcAft>
                <a:spcPts val="0"/>
              </a:spcAft>
              <a:buNone/>
            </a:pPr>
            <a:endParaRPr/>
          </a:p>
        </p:txBody>
      </p:sp>
    </p:spTree>
    <p:extLst>
      <p:ext uri="{BB962C8B-B14F-4D97-AF65-F5344CB8AC3E}">
        <p14:creationId xmlns:p14="http://schemas.microsoft.com/office/powerpoint/2010/main" val="360737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a23562cfc_0_0:notes"/>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78" name="Google Shape;78;g8a23562cfc_0_0:notes"/>
          <p:cNvSpPr/>
          <p:nvPr/>
        </p:nvSpPr>
        <p:spPr>
          <a:xfrm>
            <a:off x="3927776" y="0"/>
            <a:ext cx="30063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79;g8a23562cfc_0_0:notes"/>
          <p:cNvSpPr/>
          <p:nvPr/>
        </p:nvSpPr>
        <p:spPr>
          <a:xfrm>
            <a:off x="3927776" y="8771255"/>
            <a:ext cx="3006300" cy="461700"/>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80" name="Google Shape;80;g8a23562cfc_0_0:notes"/>
          <p:cNvSpPr/>
          <p:nvPr/>
        </p:nvSpPr>
        <p:spPr>
          <a:xfrm>
            <a:off x="0" y="8771255"/>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81;g8a23562cfc_0_0:notes"/>
          <p:cNvSpPr/>
          <p:nvPr/>
        </p:nvSpPr>
        <p:spPr>
          <a:xfrm>
            <a:off x="0" y="0"/>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2" name="Google Shape;82;g8a23562cfc_0_0:notes"/>
          <p:cNvSpPr/>
          <p:nvPr/>
        </p:nvSpPr>
        <p:spPr>
          <a:xfrm>
            <a:off x="3926170" y="0"/>
            <a:ext cx="30081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83;g8a23562cfc_0_0:notes"/>
          <p:cNvSpPr/>
          <p:nvPr/>
        </p:nvSpPr>
        <p:spPr>
          <a:xfrm>
            <a:off x="3926170" y="8771255"/>
            <a:ext cx="3008100" cy="461700"/>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84" name="Google Shape;84;g8a23562cfc_0_0:notes"/>
          <p:cNvSpPr/>
          <p:nvPr/>
        </p:nvSpPr>
        <p:spPr>
          <a:xfrm>
            <a:off x="0" y="8771255"/>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85;g8a23562cfc_0_0:notes"/>
          <p:cNvSpPr/>
          <p:nvPr/>
        </p:nvSpPr>
        <p:spPr>
          <a:xfrm>
            <a:off x="0" y="0"/>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6" name="Google Shape;86;g8a23562cfc_0_0:notes"/>
          <p:cNvSpPr>
            <a:spLocks noGrp="1" noRot="1" noChangeAspect="1"/>
          </p:cNvSpPr>
          <p:nvPr>
            <p:ph type="sldImg" idx="2"/>
          </p:nvPr>
        </p:nvSpPr>
        <p:spPr>
          <a:xfrm>
            <a:off x="390525" y="693738"/>
            <a:ext cx="6153150" cy="34623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g8a23562cfc_0_0:notes"/>
          <p:cNvSpPr txBox="1">
            <a:spLocks noGrp="1"/>
          </p:cNvSpPr>
          <p:nvPr>
            <p:ph type="body" idx="1"/>
          </p:nvPr>
        </p:nvSpPr>
        <p:spPr>
          <a:xfrm>
            <a:off x="911225" y="4343400"/>
            <a:ext cx="5032500" cy="41148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sz="800"/>
              <a:t>Check distro statement before using:</a:t>
            </a:r>
            <a:endParaRPr/>
          </a:p>
          <a:p>
            <a:pPr marL="0" lvl="0" indent="0" algn="l" rtl="0">
              <a:spcBef>
                <a:spcPts val="240"/>
              </a:spcBef>
              <a:spcAft>
                <a:spcPts val="0"/>
              </a:spcAft>
              <a:buNone/>
            </a:pPr>
            <a:r>
              <a:rPr lang="en-US" sz="800"/>
              <a:t>DISTRIBUTION STATEMENT A. Approved for pubic release: distribution is unlimited.</a:t>
            </a:r>
            <a:endParaRPr/>
          </a:p>
          <a:p>
            <a:pPr marL="0" lvl="0" indent="0" algn="l" rtl="0">
              <a:spcBef>
                <a:spcPts val="240"/>
              </a:spcBef>
              <a:spcAft>
                <a:spcPts val="0"/>
              </a:spcAft>
              <a:buNone/>
            </a:pPr>
            <a:r>
              <a:rPr lang="en-US" sz="80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endParaRPr/>
          </a:p>
          <a:p>
            <a:pPr marL="0" lvl="0" indent="0" algn="l" rtl="0">
              <a:spcBef>
                <a:spcPts val="300"/>
              </a:spcBef>
              <a:spcAft>
                <a:spcPts val="0"/>
              </a:spcAft>
              <a:buNone/>
            </a:pPr>
            <a:r>
              <a:rPr lang="en-US" sz="800"/>
              <a:t>© 2020 Massachusetts Institute of Technology.</a:t>
            </a:r>
            <a:endParaRPr/>
          </a:p>
          <a:p>
            <a:pPr marL="0" lvl="0" indent="0" algn="l" rtl="0">
              <a:spcBef>
                <a:spcPts val="300"/>
              </a:spcBef>
              <a:spcAft>
                <a:spcPts val="0"/>
              </a:spcAft>
              <a:buNone/>
            </a:pPr>
            <a:r>
              <a:rPr lang="en-US" sz="80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endParaRPr/>
          </a:p>
          <a:p>
            <a:pPr marL="0" lvl="0" indent="0" algn="l" rtl="0">
              <a:spcBef>
                <a:spcPts val="360"/>
              </a:spcBef>
              <a:spcAft>
                <a:spcPts val="0"/>
              </a:spcAft>
              <a:buNone/>
            </a:pPr>
            <a:endParaRPr/>
          </a:p>
        </p:txBody>
      </p:sp>
    </p:spTree>
    <p:extLst>
      <p:ext uri="{BB962C8B-B14F-4D97-AF65-F5344CB8AC3E}">
        <p14:creationId xmlns:p14="http://schemas.microsoft.com/office/powerpoint/2010/main" val="144146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23562cfc_0_20:notes"/>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94" name="Google Shape;94;g8a23562cfc_0_20:notes"/>
          <p:cNvSpPr/>
          <p:nvPr/>
        </p:nvSpPr>
        <p:spPr>
          <a:xfrm>
            <a:off x="3927776" y="0"/>
            <a:ext cx="30063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5" name="Google Shape;95;g8a23562cfc_0_20:notes"/>
          <p:cNvSpPr/>
          <p:nvPr/>
        </p:nvSpPr>
        <p:spPr>
          <a:xfrm>
            <a:off x="3927776" y="8771255"/>
            <a:ext cx="3006300" cy="461700"/>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96" name="Google Shape;96;g8a23562cfc_0_20:notes"/>
          <p:cNvSpPr/>
          <p:nvPr/>
        </p:nvSpPr>
        <p:spPr>
          <a:xfrm>
            <a:off x="0" y="8771255"/>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7" name="Google Shape;97;g8a23562cfc_0_20:notes"/>
          <p:cNvSpPr/>
          <p:nvPr/>
        </p:nvSpPr>
        <p:spPr>
          <a:xfrm>
            <a:off x="0" y="0"/>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8" name="Google Shape;98;g8a23562cfc_0_20:notes"/>
          <p:cNvSpPr/>
          <p:nvPr/>
        </p:nvSpPr>
        <p:spPr>
          <a:xfrm>
            <a:off x="3926170" y="0"/>
            <a:ext cx="30081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9" name="Google Shape;99;g8a23562cfc_0_20:notes"/>
          <p:cNvSpPr/>
          <p:nvPr/>
        </p:nvSpPr>
        <p:spPr>
          <a:xfrm>
            <a:off x="3926170" y="8771255"/>
            <a:ext cx="3008100" cy="461700"/>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100" name="Google Shape;100;g8a23562cfc_0_20:notes"/>
          <p:cNvSpPr/>
          <p:nvPr/>
        </p:nvSpPr>
        <p:spPr>
          <a:xfrm>
            <a:off x="0" y="8771255"/>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1" name="Google Shape;101;g8a23562cfc_0_20:notes"/>
          <p:cNvSpPr/>
          <p:nvPr/>
        </p:nvSpPr>
        <p:spPr>
          <a:xfrm>
            <a:off x="0" y="0"/>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2" name="Google Shape;102;g8a23562cfc_0_20:notes"/>
          <p:cNvSpPr>
            <a:spLocks noGrp="1" noRot="1" noChangeAspect="1"/>
          </p:cNvSpPr>
          <p:nvPr>
            <p:ph type="sldImg" idx="2"/>
          </p:nvPr>
        </p:nvSpPr>
        <p:spPr>
          <a:xfrm>
            <a:off x="390525" y="693738"/>
            <a:ext cx="6153150" cy="34623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8a23562cfc_0_20:notes"/>
          <p:cNvSpPr txBox="1">
            <a:spLocks noGrp="1"/>
          </p:cNvSpPr>
          <p:nvPr>
            <p:ph type="body" idx="1"/>
          </p:nvPr>
        </p:nvSpPr>
        <p:spPr>
          <a:xfrm>
            <a:off x="911225" y="4343400"/>
            <a:ext cx="5032500" cy="41148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sz="800"/>
              <a:t>Check distro statement before using:</a:t>
            </a:r>
            <a:endParaRPr/>
          </a:p>
          <a:p>
            <a:pPr marL="0" lvl="0" indent="0" algn="l" rtl="0">
              <a:spcBef>
                <a:spcPts val="240"/>
              </a:spcBef>
              <a:spcAft>
                <a:spcPts val="0"/>
              </a:spcAft>
              <a:buNone/>
            </a:pPr>
            <a:r>
              <a:rPr lang="en-US" sz="800"/>
              <a:t>DISTRIBUTION STATEMENT A. Approved for pubic release: distribution is unlimited.</a:t>
            </a:r>
            <a:endParaRPr/>
          </a:p>
          <a:p>
            <a:pPr marL="0" lvl="0" indent="0" algn="l" rtl="0">
              <a:spcBef>
                <a:spcPts val="240"/>
              </a:spcBef>
              <a:spcAft>
                <a:spcPts val="0"/>
              </a:spcAft>
              <a:buNone/>
            </a:pPr>
            <a:r>
              <a:rPr lang="en-US" sz="80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endParaRPr/>
          </a:p>
          <a:p>
            <a:pPr marL="0" lvl="0" indent="0" algn="l" rtl="0">
              <a:spcBef>
                <a:spcPts val="300"/>
              </a:spcBef>
              <a:spcAft>
                <a:spcPts val="0"/>
              </a:spcAft>
              <a:buNone/>
            </a:pPr>
            <a:r>
              <a:rPr lang="en-US" sz="800"/>
              <a:t>© 2020 Massachusetts Institute of Technology.</a:t>
            </a:r>
            <a:endParaRPr/>
          </a:p>
          <a:p>
            <a:pPr marL="0" lvl="0" indent="0" algn="l" rtl="0">
              <a:spcBef>
                <a:spcPts val="300"/>
              </a:spcBef>
              <a:spcAft>
                <a:spcPts val="0"/>
              </a:spcAft>
              <a:buNone/>
            </a:pPr>
            <a:r>
              <a:rPr lang="en-US" sz="80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endParaRPr/>
          </a:p>
          <a:p>
            <a:pPr marL="0" lvl="0" indent="0" algn="l" rtl="0">
              <a:spcBef>
                <a:spcPts val="360"/>
              </a:spcBef>
              <a:spcAft>
                <a:spcPts val="0"/>
              </a:spcAft>
              <a:buNone/>
            </a:pPr>
            <a:endParaRPr/>
          </a:p>
        </p:txBody>
      </p:sp>
    </p:spTree>
    <p:extLst>
      <p:ext uri="{BB962C8B-B14F-4D97-AF65-F5344CB8AC3E}">
        <p14:creationId xmlns:p14="http://schemas.microsoft.com/office/powerpoint/2010/main" val="425006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a23562cfc_0_53:notes"/>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10" name="Google Shape;110;g8a23562cfc_0_53:notes"/>
          <p:cNvSpPr/>
          <p:nvPr/>
        </p:nvSpPr>
        <p:spPr>
          <a:xfrm>
            <a:off x="3927776" y="0"/>
            <a:ext cx="30063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1" name="Google Shape;111;g8a23562cfc_0_53:notes"/>
          <p:cNvSpPr/>
          <p:nvPr/>
        </p:nvSpPr>
        <p:spPr>
          <a:xfrm>
            <a:off x="3927776" y="8771255"/>
            <a:ext cx="3006300" cy="461700"/>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112" name="Google Shape;112;g8a23562cfc_0_53:notes"/>
          <p:cNvSpPr/>
          <p:nvPr/>
        </p:nvSpPr>
        <p:spPr>
          <a:xfrm>
            <a:off x="0" y="8771255"/>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3" name="Google Shape;113;g8a23562cfc_0_53:notes"/>
          <p:cNvSpPr/>
          <p:nvPr/>
        </p:nvSpPr>
        <p:spPr>
          <a:xfrm>
            <a:off x="0" y="0"/>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4" name="Google Shape;114;g8a23562cfc_0_53:notes"/>
          <p:cNvSpPr/>
          <p:nvPr/>
        </p:nvSpPr>
        <p:spPr>
          <a:xfrm>
            <a:off x="3926170" y="0"/>
            <a:ext cx="30081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5" name="Google Shape;115;g8a23562cfc_0_53:notes"/>
          <p:cNvSpPr/>
          <p:nvPr/>
        </p:nvSpPr>
        <p:spPr>
          <a:xfrm>
            <a:off x="3926170" y="8771255"/>
            <a:ext cx="3008100" cy="461700"/>
          </a:xfrm>
          <a:prstGeom prst="rect">
            <a:avLst/>
          </a:prstGeom>
          <a:noFill/>
          <a:ln>
            <a:noFill/>
          </a:ln>
        </p:spPr>
        <p:txBody>
          <a:bodyPr spcFirstLastPara="1" wrap="square" lIns="19200" tIns="0" rIns="19200" bIns="0" anchor="b" anchorCtr="0">
            <a:noAutofit/>
          </a:bodyPr>
          <a:lstStyle/>
          <a:p>
            <a:pPr marL="0" marR="0" lvl="0" indent="0" algn="r" rtl="0">
              <a:spcBef>
                <a:spcPts val="0"/>
              </a:spcBef>
              <a:spcAft>
                <a:spcPts val="0"/>
              </a:spcAft>
              <a:buNone/>
            </a:pPr>
            <a:r>
              <a:rPr lang="en-US" sz="1000" i="1">
                <a:solidFill>
                  <a:schemeClr val="dk1"/>
                </a:solidFill>
                <a:latin typeface="Times New Roman"/>
                <a:ea typeface="Times New Roman"/>
                <a:cs typeface="Times New Roman"/>
                <a:sym typeface="Times New Roman"/>
              </a:rPr>
              <a:t>1</a:t>
            </a:r>
            <a:endParaRPr/>
          </a:p>
        </p:txBody>
      </p:sp>
      <p:sp>
        <p:nvSpPr>
          <p:cNvPr id="116" name="Google Shape;116;g8a23562cfc_0_53:notes"/>
          <p:cNvSpPr/>
          <p:nvPr/>
        </p:nvSpPr>
        <p:spPr>
          <a:xfrm>
            <a:off x="0" y="8771255"/>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7" name="Google Shape;117;g8a23562cfc_0_53:notes"/>
          <p:cNvSpPr/>
          <p:nvPr/>
        </p:nvSpPr>
        <p:spPr>
          <a:xfrm>
            <a:off x="0" y="0"/>
            <a:ext cx="3004800" cy="461700"/>
          </a:xfrm>
          <a:prstGeom prst="rect">
            <a:avLst/>
          </a:prstGeom>
          <a:noFill/>
          <a:ln>
            <a:noFill/>
          </a:ln>
        </p:spPr>
        <p:txBody>
          <a:bodyPr spcFirstLastPara="1" wrap="square" lIns="92225" tIns="46100" rIns="92225" bIns="461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8" name="Google Shape;118;g8a23562cfc_0_53:notes"/>
          <p:cNvSpPr>
            <a:spLocks noGrp="1" noRot="1" noChangeAspect="1"/>
          </p:cNvSpPr>
          <p:nvPr>
            <p:ph type="sldImg" idx="2"/>
          </p:nvPr>
        </p:nvSpPr>
        <p:spPr>
          <a:xfrm>
            <a:off x="390525" y="693738"/>
            <a:ext cx="6153150" cy="34623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g8a23562cfc_0_53:notes"/>
          <p:cNvSpPr txBox="1">
            <a:spLocks noGrp="1"/>
          </p:cNvSpPr>
          <p:nvPr>
            <p:ph type="body" idx="1"/>
          </p:nvPr>
        </p:nvSpPr>
        <p:spPr>
          <a:xfrm>
            <a:off x="911225" y="4343400"/>
            <a:ext cx="5032500" cy="41148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sz="800"/>
              <a:t>Check distro statement before using:</a:t>
            </a:r>
            <a:endParaRPr/>
          </a:p>
          <a:p>
            <a:pPr marL="0" lvl="0" indent="0" algn="l" rtl="0">
              <a:spcBef>
                <a:spcPts val="240"/>
              </a:spcBef>
              <a:spcAft>
                <a:spcPts val="0"/>
              </a:spcAft>
              <a:buNone/>
            </a:pPr>
            <a:r>
              <a:rPr lang="en-US" sz="800"/>
              <a:t>DISTRIBUTION STATEMENT A. Approved for pubic release: distribution is unlimited.</a:t>
            </a:r>
            <a:endParaRPr/>
          </a:p>
          <a:p>
            <a:pPr marL="0" lvl="0" indent="0" algn="l" rtl="0">
              <a:spcBef>
                <a:spcPts val="240"/>
              </a:spcBef>
              <a:spcAft>
                <a:spcPts val="0"/>
              </a:spcAft>
              <a:buNone/>
            </a:pPr>
            <a:r>
              <a:rPr lang="en-US" sz="80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endParaRPr/>
          </a:p>
          <a:p>
            <a:pPr marL="0" lvl="0" indent="0" algn="l" rtl="0">
              <a:spcBef>
                <a:spcPts val="300"/>
              </a:spcBef>
              <a:spcAft>
                <a:spcPts val="0"/>
              </a:spcAft>
              <a:buNone/>
            </a:pPr>
            <a:r>
              <a:rPr lang="en-US" sz="800"/>
              <a:t>© 2020 Massachusetts Institute of Technology.</a:t>
            </a:r>
            <a:endParaRPr/>
          </a:p>
          <a:p>
            <a:pPr marL="0" lvl="0" indent="0" algn="l" rtl="0">
              <a:spcBef>
                <a:spcPts val="300"/>
              </a:spcBef>
              <a:spcAft>
                <a:spcPts val="0"/>
              </a:spcAft>
              <a:buNone/>
            </a:pPr>
            <a:r>
              <a:rPr lang="en-US" sz="80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endParaRPr/>
          </a:p>
          <a:p>
            <a:pPr marL="0" lvl="0" indent="0" algn="l" rtl="0">
              <a:spcBef>
                <a:spcPts val="360"/>
              </a:spcBef>
              <a:spcAft>
                <a:spcPts val="0"/>
              </a:spcAft>
              <a:buNone/>
            </a:pPr>
            <a:endParaRPr/>
          </a:p>
        </p:txBody>
      </p:sp>
    </p:spTree>
    <p:extLst>
      <p:ext uri="{BB962C8B-B14F-4D97-AF65-F5344CB8AC3E}">
        <p14:creationId xmlns:p14="http://schemas.microsoft.com/office/powerpoint/2010/main" val="1171021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09183" y="1389888"/>
            <a:ext cx="9970459" cy="1298448"/>
          </a:xfrm>
          <a:prstGeom prst="rect">
            <a:avLst/>
          </a:prstGeom>
          <a:noFill/>
          <a:ln>
            <a:noFill/>
          </a:ln>
        </p:spPr>
        <p:txBody>
          <a:bodyPr spcFirstLastPara="1" wrap="square" lIns="92050" tIns="46025" rIns="92050" bIns="46025" anchor="b" anchorCtr="0">
            <a:noAutofit/>
          </a:bodyPr>
          <a:lstStyle>
            <a:lvl1pPr lvl="0" algn="ctr">
              <a:lnSpc>
                <a:spcPct val="100000"/>
              </a:lnSpc>
              <a:spcBef>
                <a:spcPts val="0"/>
              </a:spcBef>
              <a:spcAft>
                <a:spcPts val="0"/>
              </a:spcAft>
              <a:buSzPts val="1400"/>
              <a:buNone/>
              <a:defRPr sz="3600"/>
            </a:lvl1pPr>
            <a:lvl2pPr lvl="1" algn="ctr">
              <a:lnSpc>
                <a:spcPct val="166666"/>
              </a:lnSpc>
              <a:spcBef>
                <a:spcPts val="60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09183" y="3008376"/>
            <a:ext cx="9970459" cy="179222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2750"/>
              <a:buFont typeface="Arial"/>
              <a:buNone/>
              <a:defRPr sz="2200" b="1" i="0" u="none" strike="noStrike" cap="none">
                <a:solidFill>
                  <a:schemeClr val="dk1"/>
                </a:solidFill>
                <a:latin typeface="Arial"/>
                <a:ea typeface="Arial"/>
                <a:cs typeface="Arial"/>
                <a:sym typeface="Arial"/>
              </a:defRPr>
            </a:lvl1pPr>
            <a:lvl2pPr marR="0" lvl="1" algn="l" rtl="0">
              <a:lnSpc>
                <a:spcPct val="90000"/>
              </a:lnSpc>
              <a:spcBef>
                <a:spcPts val="24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600"/>
              <a:buFont typeface="Arial"/>
              <a:buChar char=" "/>
              <a:defRPr sz="1600" b="1" i="0" u="none" strike="noStrike" cap="none">
                <a:solidFill>
                  <a:schemeClr val="dk1"/>
                </a:solidFill>
                <a:latin typeface="Arial"/>
                <a:ea typeface="Arial"/>
                <a:cs typeface="Arial"/>
                <a:sym typeface="Arial"/>
              </a:defRPr>
            </a:lvl3pPr>
            <a:lvl4pPr marR="0" lvl="3"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4pPr>
            <a:lvl5pPr marR="0" lvl="4"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5pPr>
            <a:lvl6pPr marR="0" lvl="5"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R="0" lvl="6"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R="0" lvl="7"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R="0" lvl="8"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20" name="Google Shape;20;p2"/>
          <p:cNvSpPr/>
          <p:nvPr/>
        </p:nvSpPr>
        <p:spPr>
          <a:xfrm>
            <a:off x="0" y="950976"/>
            <a:ext cx="12188825" cy="0"/>
          </a:xfrm>
          <a:custGeom>
            <a:avLst/>
            <a:gdLst/>
            <a:ahLst/>
            <a:cxnLst/>
            <a:rect l="l" t="t" r="r" b="b"/>
            <a:pathLst>
              <a:path w="6145" h="1" extrusionOk="0">
                <a:moveTo>
                  <a:pt x="0" y="0"/>
                </a:moveTo>
                <a:lnTo>
                  <a:pt x="6144" y="0"/>
                </a:lnTo>
                <a:lnTo>
                  <a:pt x="0" y="0"/>
                </a:lnTo>
              </a:path>
            </a:pathLst>
          </a:custGeom>
          <a:noFill/>
          <a:ln w="22225" cap="flat" cmpd="sng">
            <a:solidFill>
              <a:schemeClr val="accent4"/>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 name="Google Shape;21;p2"/>
          <p:cNvSpPr/>
          <p:nvPr/>
        </p:nvSpPr>
        <p:spPr>
          <a:xfrm>
            <a:off x="0" y="6355080"/>
            <a:ext cx="12188825" cy="0"/>
          </a:xfrm>
          <a:custGeom>
            <a:avLst/>
            <a:gdLst/>
            <a:ahLst/>
            <a:cxnLst/>
            <a:rect l="l" t="t" r="r" b="b"/>
            <a:pathLst>
              <a:path w="6145" h="1" extrusionOk="0">
                <a:moveTo>
                  <a:pt x="0" y="0"/>
                </a:moveTo>
                <a:lnTo>
                  <a:pt x="6144" y="0"/>
                </a:lnTo>
                <a:lnTo>
                  <a:pt x="0" y="0"/>
                </a:lnTo>
              </a:path>
            </a:pathLst>
          </a:custGeom>
          <a:noFill/>
          <a:ln w="22225" cap="flat" cmpd="sng">
            <a:solidFill>
              <a:schemeClr val="accent4"/>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pic>
        <p:nvPicPr>
          <p:cNvPr id="22" name="Google Shape;22;p2" descr="LL_Logo_blue.png"/>
          <p:cNvPicPr preferRelativeResize="0"/>
          <p:nvPr/>
        </p:nvPicPr>
        <p:blipFill rotWithShape="1">
          <a:blip r:embed="rId2">
            <a:alphaModFix/>
          </a:blip>
          <a:srcRect/>
          <a:stretch/>
        </p:blipFill>
        <p:spPr>
          <a:xfrm>
            <a:off x="4379976" y="5111496"/>
            <a:ext cx="3429000" cy="345440"/>
          </a:xfrm>
          <a:prstGeom prst="rect">
            <a:avLst/>
          </a:prstGeom>
          <a:noFill/>
          <a:ln>
            <a:noFill/>
          </a:ln>
        </p:spPr>
      </p:pic>
      <p:pic>
        <p:nvPicPr>
          <p:cNvPr id="23" name="Google Shape;23;p2"/>
          <p:cNvPicPr preferRelativeResize="0"/>
          <p:nvPr/>
        </p:nvPicPr>
        <p:blipFill rotWithShape="1">
          <a:blip r:embed="rId3">
            <a:alphaModFix/>
          </a:blip>
          <a:srcRect/>
          <a:stretch/>
        </p:blipFill>
        <p:spPr>
          <a:xfrm>
            <a:off x="11155535" y="122301"/>
            <a:ext cx="678007" cy="8286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edia">
  <p:cSld name="Media">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51" name="Google Shape;51;p11"/>
          <p:cNvSpPr>
            <a:spLocks noGrp="1"/>
          </p:cNvSpPr>
          <p:nvPr>
            <p:ph type="media" idx="2"/>
          </p:nvPr>
        </p:nvSpPr>
        <p:spPr>
          <a:xfrm>
            <a:off x="2315877" y="1828800"/>
            <a:ext cx="7581449" cy="3346704"/>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300"/>
              </a:spcBef>
              <a:spcAft>
                <a:spcPts val="0"/>
              </a:spcAft>
              <a:buClr>
                <a:schemeClr val="dk1"/>
              </a:buClr>
              <a:buSzPts val="2500"/>
              <a:buFont typeface="Arial"/>
              <a:buNone/>
              <a:defRPr sz="2000" b="1" i="0" u="none" strike="noStrike" cap="none">
                <a:solidFill>
                  <a:schemeClr val="dk1"/>
                </a:solidFill>
                <a:latin typeface="Arial"/>
                <a:ea typeface="Arial"/>
                <a:cs typeface="Arial"/>
                <a:sym typeface="Arial"/>
              </a:defRPr>
            </a:lvl1pPr>
            <a:lvl2pPr marR="0" lvl="1" algn="l" rtl="0">
              <a:lnSpc>
                <a:spcPct val="90000"/>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600"/>
              <a:buFont typeface="Arial"/>
              <a:buChar char=" "/>
              <a:defRPr sz="1600" b="1" i="0" u="none" strike="noStrike" cap="none">
                <a:solidFill>
                  <a:schemeClr val="dk1"/>
                </a:solidFill>
                <a:latin typeface="Arial"/>
                <a:ea typeface="Arial"/>
                <a:cs typeface="Arial"/>
                <a:sym typeface="Arial"/>
              </a:defRPr>
            </a:lvl3pPr>
            <a:lvl4pPr marR="0" lvl="3"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4pPr>
            <a:lvl5pPr marR="0" lvl="4"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5pPr>
            <a:lvl6pPr marR="0" lvl="5"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R="0" lvl="6"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R="0" lvl="7"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R="0" lvl="8"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52" name="Google Shape;52;p11"/>
          <p:cNvSpPr txBox="1">
            <a:spLocks noGrp="1"/>
          </p:cNvSpPr>
          <p:nvPr>
            <p:ph type="body" idx="1"/>
          </p:nvPr>
        </p:nvSpPr>
        <p:spPr>
          <a:xfrm>
            <a:off x="2315877" y="1371600"/>
            <a:ext cx="7581449" cy="374904"/>
          </a:xfrm>
          <a:prstGeom prst="rect">
            <a:avLst/>
          </a:prstGeom>
          <a:noFill/>
          <a:ln>
            <a:noFill/>
          </a:ln>
        </p:spPr>
        <p:txBody>
          <a:bodyPr spcFirstLastPara="1" wrap="square" lIns="91425" tIns="45700" rIns="91425" bIns="45700" anchor="b" anchorCtr="0">
            <a:noAutofit/>
          </a:bodyPr>
          <a:lstStyle>
            <a:lvl1pPr marL="457200" marR="0" lvl="0" indent="-228600" algn="ctr" rtl="0">
              <a:lnSpc>
                <a:spcPct val="111111"/>
              </a:lnSpc>
              <a:spcBef>
                <a:spcPts val="300"/>
              </a:spcBef>
              <a:spcAft>
                <a:spcPts val="0"/>
              </a:spcAft>
              <a:buClr>
                <a:schemeClr val="dk1"/>
              </a:buClr>
              <a:buSzPts val="225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53" name="Google Shape;53;p11"/>
          <p:cNvSpPr txBox="1">
            <a:spLocks noGrp="1"/>
          </p:cNvSpPr>
          <p:nvPr>
            <p:ph type="body" idx="3"/>
          </p:nvPr>
        </p:nvSpPr>
        <p:spPr>
          <a:xfrm>
            <a:off x="2315877" y="5230368"/>
            <a:ext cx="7581449" cy="2743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6666"/>
              </a:lnSpc>
              <a:spcBef>
                <a:spcPts val="3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56" name="Google Shape;56;p12"/>
          <p:cNvSpPr>
            <a:spLocks noGrp="1"/>
          </p:cNvSpPr>
          <p:nvPr>
            <p:ph type="chart" idx="2"/>
          </p:nvPr>
        </p:nvSpPr>
        <p:spPr>
          <a:xfrm>
            <a:off x="1791758" y="1700784"/>
            <a:ext cx="8605310" cy="3941064"/>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300"/>
              </a:spcBef>
              <a:spcAft>
                <a:spcPts val="0"/>
              </a:spcAft>
              <a:buClr>
                <a:schemeClr val="dk1"/>
              </a:buClr>
              <a:buSzPts val="2500"/>
              <a:buFont typeface="Arial"/>
              <a:buNone/>
              <a:defRPr sz="2000" b="1" i="0" u="none" strike="noStrike" cap="none">
                <a:solidFill>
                  <a:schemeClr val="dk1"/>
                </a:solidFill>
                <a:latin typeface="Arial"/>
                <a:ea typeface="Arial"/>
                <a:cs typeface="Arial"/>
                <a:sym typeface="Arial"/>
              </a:defRPr>
            </a:lvl1pPr>
            <a:lvl2pPr marR="0" lvl="1" algn="l" rtl="0">
              <a:lnSpc>
                <a:spcPct val="90000"/>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600"/>
              <a:buFont typeface="Arial"/>
              <a:buChar char=" "/>
              <a:defRPr sz="1600" b="1" i="0" u="none" strike="noStrike" cap="none">
                <a:solidFill>
                  <a:schemeClr val="dk1"/>
                </a:solidFill>
                <a:latin typeface="Arial"/>
                <a:ea typeface="Arial"/>
                <a:cs typeface="Arial"/>
                <a:sym typeface="Arial"/>
              </a:defRPr>
            </a:lvl3pPr>
            <a:lvl4pPr marR="0" lvl="3"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4pPr>
            <a:lvl5pPr marR="0" lvl="4"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5pPr>
            <a:lvl6pPr marR="0" lvl="5"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R="0" lvl="6"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R="0" lvl="7"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R="0" lvl="8"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57" name="Google Shape;57;p12"/>
          <p:cNvSpPr txBox="1">
            <a:spLocks noGrp="1"/>
          </p:cNvSpPr>
          <p:nvPr>
            <p:ph type="body" idx="1"/>
          </p:nvPr>
        </p:nvSpPr>
        <p:spPr>
          <a:xfrm>
            <a:off x="1791758" y="1252728"/>
            <a:ext cx="8605310" cy="374904"/>
          </a:xfrm>
          <a:prstGeom prst="rect">
            <a:avLst/>
          </a:prstGeom>
          <a:noFill/>
          <a:ln>
            <a:noFill/>
          </a:ln>
        </p:spPr>
        <p:txBody>
          <a:bodyPr spcFirstLastPara="1" wrap="square" lIns="91425" tIns="45700" rIns="91425" bIns="45700" anchor="b" anchorCtr="0">
            <a:noAutofit/>
          </a:bodyPr>
          <a:lstStyle>
            <a:lvl1pPr marL="457200" marR="0" lvl="0" indent="-228600" algn="ctr" rtl="0">
              <a:lnSpc>
                <a:spcPct val="111111"/>
              </a:lnSpc>
              <a:spcBef>
                <a:spcPts val="300"/>
              </a:spcBef>
              <a:spcAft>
                <a:spcPts val="0"/>
              </a:spcAft>
              <a:buClr>
                <a:schemeClr val="dk1"/>
              </a:buClr>
              <a:buSzPts val="225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58" name="Google Shape;58;p12"/>
          <p:cNvSpPr txBox="1">
            <a:spLocks noGrp="1"/>
          </p:cNvSpPr>
          <p:nvPr>
            <p:ph type="body" idx="3"/>
          </p:nvPr>
        </p:nvSpPr>
        <p:spPr>
          <a:xfrm>
            <a:off x="1791758" y="5705856"/>
            <a:ext cx="8605310" cy="2743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6666"/>
              </a:lnSpc>
              <a:spcBef>
                <a:spcPts val="3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59"/>
        <p:cNvGrpSpPr/>
        <p:nvPr/>
      </p:nvGrpSpPr>
      <p:grpSpPr>
        <a:xfrm>
          <a:off x="0" y="0"/>
          <a:ext cx="0" cy="0"/>
          <a:chOff x="0" y="0"/>
          <a:chExt cx="0" cy="0"/>
        </a:xfrm>
      </p:grpSpPr>
      <p:sp>
        <p:nvSpPr>
          <p:cNvPr id="60" name="Google Shape;60;p13"/>
          <p:cNvSpPr txBox="1">
            <a:spLocks noGrp="1"/>
          </p:cNvSpPr>
          <p:nvPr>
            <p:ph type="body" idx="1"/>
          </p:nvPr>
        </p:nvSpPr>
        <p:spPr>
          <a:xfrm>
            <a:off x="633082" y="1293094"/>
            <a:ext cx="10915522" cy="4830616"/>
          </a:xfrm>
          <a:prstGeom prst="rect">
            <a:avLst/>
          </a:prstGeom>
          <a:noFill/>
          <a:ln>
            <a:noFill/>
          </a:ln>
        </p:spPr>
        <p:txBody>
          <a:bodyPr spcFirstLastPara="1" wrap="square" lIns="91425" tIns="45700" rIns="91425" bIns="45700" anchor="t" anchorCtr="0">
            <a:noAutofit/>
          </a:bodyPr>
          <a:lstStyle>
            <a:lvl1pPr marL="457200" marR="0" lvl="0" indent="-387350" algn="l" rtl="0">
              <a:lnSpc>
                <a:spcPct val="110000"/>
              </a:lnSpc>
              <a:spcBef>
                <a:spcPts val="1200"/>
              </a:spcBef>
              <a:spcAft>
                <a:spcPts val="0"/>
              </a:spcAft>
              <a:buClr>
                <a:schemeClr val="dk1"/>
              </a:buClr>
              <a:buSzPts val="2500"/>
              <a:buFont typeface="Arial"/>
              <a:buChar char="•"/>
              <a:defRPr sz="2000" b="1" i="0" u="none" strike="noStrike" cap="none">
                <a:solidFill>
                  <a:schemeClr val="dk1"/>
                </a:solidFill>
                <a:latin typeface="Arial"/>
                <a:ea typeface="Arial"/>
                <a:cs typeface="Arial"/>
                <a:sym typeface="Arial"/>
              </a:defRPr>
            </a:lvl1pPr>
            <a:lvl2pPr marL="914400" marR="0" lvl="1" indent="-342900" algn="l" rtl="0">
              <a:lnSpc>
                <a:spcPct val="111111"/>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L="1371600" marR="0" lvl="2" indent="-320039" algn="l" rtl="0">
              <a:lnSpc>
                <a:spcPct val="112500"/>
              </a:lnSpc>
              <a:spcBef>
                <a:spcPts val="600"/>
              </a:spcBef>
              <a:spcAft>
                <a:spcPts val="0"/>
              </a:spcAft>
              <a:buClr>
                <a:schemeClr val="dk1"/>
              </a:buClr>
              <a:buSzPts val="1440"/>
              <a:buFont typeface="Arial"/>
              <a:buChar char="•"/>
              <a:defRPr sz="1600" b="1" i="0" u="none" strike="noStrike" cap="none">
                <a:solidFill>
                  <a:schemeClr val="dk1"/>
                </a:solidFill>
                <a:latin typeface="Arial"/>
                <a:ea typeface="Arial"/>
                <a:cs typeface="Arial"/>
                <a:sym typeface="Arial"/>
              </a:defRPr>
            </a:lvl3pPr>
            <a:lvl4pPr marL="1828800" marR="0" lvl="3" indent="-228600" algn="l" rtl="0">
              <a:lnSpc>
                <a:spcPct val="114285"/>
              </a:lnSpc>
              <a:spcBef>
                <a:spcPts val="6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116666"/>
              </a:lnSpc>
              <a:spcBef>
                <a:spcPts val="6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61" name="Google Shape;61;p13"/>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1_Title and Content">
  <p:cSld name="31_Title and Content">
    <p:spTree>
      <p:nvGrpSpPr>
        <p:cNvPr id="1" name="Shape 24"/>
        <p:cNvGrpSpPr/>
        <p:nvPr/>
      </p:nvGrpSpPr>
      <p:grpSpPr>
        <a:xfrm>
          <a:off x="0" y="0"/>
          <a:ext cx="0" cy="0"/>
          <a:chOff x="0" y="0"/>
          <a:chExt cx="0" cy="0"/>
        </a:xfrm>
      </p:grpSpPr>
      <p:sp>
        <p:nvSpPr>
          <p:cNvPr id="25" name="Google Shape;25;p3"/>
          <p:cNvSpPr txBox="1">
            <a:spLocks noGrp="1"/>
          </p:cNvSpPr>
          <p:nvPr>
            <p:ph type="body" idx="1"/>
          </p:nvPr>
        </p:nvSpPr>
        <p:spPr>
          <a:xfrm>
            <a:off x="633083" y="1293094"/>
            <a:ext cx="10915522" cy="4830616"/>
          </a:xfrm>
          <a:prstGeom prst="rect">
            <a:avLst/>
          </a:prstGeom>
          <a:noFill/>
          <a:ln>
            <a:noFill/>
          </a:ln>
        </p:spPr>
        <p:txBody>
          <a:bodyPr spcFirstLastPara="1" wrap="square" lIns="91425" tIns="45700" rIns="91425" bIns="45700" anchor="t" anchorCtr="0">
            <a:noAutofit/>
          </a:bodyPr>
          <a:lstStyle>
            <a:lvl1pPr marL="457200" marR="0" lvl="0" indent="-387350" algn="l" rtl="0">
              <a:lnSpc>
                <a:spcPct val="110000"/>
              </a:lnSpc>
              <a:spcBef>
                <a:spcPts val="1200"/>
              </a:spcBef>
              <a:spcAft>
                <a:spcPts val="0"/>
              </a:spcAft>
              <a:buClr>
                <a:schemeClr val="dk1"/>
              </a:buClr>
              <a:buSzPts val="2500"/>
              <a:buFont typeface="Arial"/>
              <a:buChar char="•"/>
              <a:defRPr sz="2000" b="1" i="0" u="none" strike="noStrike" cap="none">
                <a:solidFill>
                  <a:schemeClr val="dk1"/>
                </a:solidFill>
                <a:latin typeface="Arial"/>
                <a:ea typeface="Arial"/>
                <a:cs typeface="Arial"/>
                <a:sym typeface="Arial"/>
              </a:defRPr>
            </a:lvl1pPr>
            <a:lvl2pPr marL="914400" marR="0" lvl="1" indent="-342900" algn="l" rtl="0">
              <a:lnSpc>
                <a:spcPct val="111111"/>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L="1371600" marR="0" lvl="2" indent="-320039" algn="l" rtl="0">
              <a:lnSpc>
                <a:spcPct val="112500"/>
              </a:lnSpc>
              <a:spcBef>
                <a:spcPts val="600"/>
              </a:spcBef>
              <a:spcAft>
                <a:spcPts val="0"/>
              </a:spcAft>
              <a:buClr>
                <a:schemeClr val="dk1"/>
              </a:buClr>
              <a:buSzPts val="1440"/>
              <a:buFont typeface="Arial"/>
              <a:buChar char="•"/>
              <a:defRPr sz="1600" b="1" i="0" u="none" strike="noStrike" cap="none">
                <a:solidFill>
                  <a:schemeClr val="dk1"/>
                </a:solidFill>
                <a:latin typeface="Arial"/>
                <a:ea typeface="Arial"/>
                <a:cs typeface="Arial"/>
                <a:sym typeface="Arial"/>
              </a:defRPr>
            </a:lvl3pPr>
            <a:lvl4pPr marL="1828800" marR="0" lvl="3" indent="-228600" algn="l" rtl="0">
              <a:lnSpc>
                <a:spcPct val="114285"/>
              </a:lnSpc>
              <a:spcBef>
                <a:spcPts val="6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116666"/>
              </a:lnSpc>
              <a:spcBef>
                <a:spcPts val="6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33819" y="1289304"/>
            <a:ext cx="10921187" cy="482803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2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1pPr>
            <a:lvl2pPr marL="914400" marR="0" lvl="1" indent="-342900" algn="l" rtl="0">
              <a:lnSpc>
                <a:spcPct val="90000"/>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L="1371600" marR="0" lvl="2" indent="-320039" algn="l" rtl="0">
              <a:lnSpc>
                <a:spcPct val="90000"/>
              </a:lnSpc>
              <a:spcBef>
                <a:spcPts val="600"/>
              </a:spcBef>
              <a:spcAft>
                <a:spcPts val="0"/>
              </a:spcAft>
              <a:buClr>
                <a:schemeClr val="dk1"/>
              </a:buClr>
              <a:buSzPts val="1440"/>
              <a:buFont typeface="Arial"/>
              <a:buChar char="•"/>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33819" y="1289304"/>
            <a:ext cx="5314328" cy="482803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2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1pPr>
            <a:lvl2pPr marL="914400" marR="0" lvl="1" indent="-342900" algn="l" rtl="0">
              <a:lnSpc>
                <a:spcPct val="90000"/>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L="1371600" marR="0" lvl="2" indent="-320039" algn="l" rtl="0">
              <a:lnSpc>
                <a:spcPct val="90000"/>
              </a:lnSpc>
              <a:spcBef>
                <a:spcPts val="600"/>
              </a:spcBef>
              <a:spcAft>
                <a:spcPts val="0"/>
              </a:spcAft>
              <a:buClr>
                <a:schemeClr val="dk1"/>
              </a:buClr>
              <a:buSzPts val="1440"/>
              <a:buFont typeface="Noto Sans Symbols"/>
              <a:buChar char="▪"/>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body" idx="2"/>
          </p:nvPr>
        </p:nvSpPr>
        <p:spPr>
          <a:xfrm>
            <a:off x="6216301" y="1289304"/>
            <a:ext cx="5314328" cy="482803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2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1pPr>
            <a:lvl2pPr marL="914400" marR="0" lvl="1" indent="-342900" algn="l" rtl="0">
              <a:lnSpc>
                <a:spcPct val="90000"/>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L="1371600" marR="0" lvl="2" indent="-320039" algn="l" rtl="0">
              <a:lnSpc>
                <a:spcPct val="90000"/>
              </a:lnSpc>
              <a:spcBef>
                <a:spcPts val="600"/>
              </a:spcBef>
              <a:spcAft>
                <a:spcPts val="0"/>
              </a:spcAft>
              <a:buClr>
                <a:schemeClr val="dk1"/>
              </a:buClr>
              <a:buSzPts val="1440"/>
              <a:buFont typeface="Noto Sans Symbols"/>
              <a:buChar char="▪"/>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Subtitle and Content">
  <p:cSld name="Title with Subtitle and Conte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255449" y="146304"/>
            <a:ext cx="9677927" cy="466344"/>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633819" y="1289304"/>
            <a:ext cx="10921187" cy="482803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2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1pPr>
            <a:lvl2pPr marL="914400" marR="0" lvl="1" indent="-342900" algn="l" rtl="0">
              <a:lnSpc>
                <a:spcPct val="90000"/>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L="1371600" marR="0" lvl="2" indent="-320039" algn="l" rtl="0">
              <a:lnSpc>
                <a:spcPct val="90000"/>
              </a:lnSpc>
              <a:spcBef>
                <a:spcPts val="600"/>
              </a:spcBef>
              <a:spcAft>
                <a:spcPts val="0"/>
              </a:spcAft>
              <a:buClr>
                <a:schemeClr val="dk1"/>
              </a:buClr>
              <a:buSzPts val="1440"/>
              <a:buFont typeface="Noto Sans Symbols"/>
              <a:buChar char="▪"/>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6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6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40" name="Google Shape;40;p8"/>
          <p:cNvSpPr txBox="1">
            <a:spLocks noGrp="1"/>
          </p:cNvSpPr>
          <p:nvPr>
            <p:ph type="body" idx="2"/>
          </p:nvPr>
        </p:nvSpPr>
        <p:spPr>
          <a:xfrm>
            <a:off x="1255449" y="594360"/>
            <a:ext cx="9677927" cy="304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300"/>
              </a:spcBef>
              <a:spcAft>
                <a:spcPts val="0"/>
              </a:spcAft>
              <a:buClr>
                <a:schemeClr val="dk1"/>
              </a:buClr>
              <a:buSzPts val="3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43" name="Google Shape;43;p9"/>
          <p:cNvSpPr txBox="1">
            <a:spLocks noGrp="1"/>
          </p:cNvSpPr>
          <p:nvPr>
            <p:ph type="body" idx="1"/>
          </p:nvPr>
        </p:nvSpPr>
        <p:spPr>
          <a:xfrm>
            <a:off x="633819" y="1682496"/>
            <a:ext cx="10921187" cy="4443984"/>
          </a:xfrm>
          <a:prstGeom prst="rect">
            <a:avLst/>
          </a:prstGeom>
          <a:noFill/>
          <a:ln>
            <a:noFill/>
          </a:ln>
        </p:spPr>
        <p:txBody>
          <a:bodyPr spcFirstLastPara="1" wrap="square" lIns="91425" tIns="45700" rIns="91425" bIns="45700" anchor="t" anchorCtr="1">
            <a:noAutofit/>
          </a:bodyPr>
          <a:lstStyle>
            <a:lvl1pPr marL="457200" marR="0" lvl="0" indent="-355600" algn="l" rtl="0">
              <a:lnSpc>
                <a:spcPct val="90000"/>
              </a:lnSpc>
              <a:spcBef>
                <a:spcPts val="1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1pPr>
            <a:lvl2pPr marL="914400" marR="0" lvl="1" indent="-342900" algn="l" rtl="0">
              <a:lnSpc>
                <a:spcPct val="90000"/>
              </a:lnSpc>
              <a:spcBef>
                <a:spcPts val="15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L="1371600" marR="0" lvl="2" indent="-320039" algn="l" rtl="0">
              <a:lnSpc>
                <a:spcPct val="90000"/>
              </a:lnSpc>
              <a:spcBef>
                <a:spcPts val="1500"/>
              </a:spcBef>
              <a:spcAft>
                <a:spcPts val="0"/>
              </a:spcAft>
              <a:buClr>
                <a:schemeClr val="dk1"/>
              </a:buClr>
              <a:buSzPts val="1440"/>
              <a:buFont typeface="Noto Sans Symbols"/>
              <a:buChar char="▪"/>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15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15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lvl="0" algn="ctr">
              <a:lnSpc>
                <a:spcPct val="155555"/>
              </a:lnSpc>
              <a:spcBef>
                <a:spcPts val="0"/>
              </a:spcBef>
              <a:spcAft>
                <a:spcPts val="0"/>
              </a:spcAft>
              <a:buSzPts val="1400"/>
              <a:buNone/>
              <a:defRPr/>
            </a:lvl1pPr>
            <a:lvl2pPr lvl="1" algn="ctr">
              <a:lnSpc>
                <a:spcPct val="166666"/>
              </a:lnSpc>
              <a:spcBef>
                <a:spcPts val="0"/>
              </a:spcBef>
              <a:spcAft>
                <a:spcPts val="0"/>
              </a:spcAft>
              <a:buSzPts val="1400"/>
              <a:buNone/>
              <a:defRPr/>
            </a:lvl2pPr>
            <a:lvl3pPr lvl="2" algn="ctr">
              <a:lnSpc>
                <a:spcPct val="166666"/>
              </a:lnSpc>
              <a:spcBef>
                <a:spcPts val="0"/>
              </a:spcBef>
              <a:spcAft>
                <a:spcPts val="0"/>
              </a:spcAft>
              <a:buSzPts val="1400"/>
              <a:buNone/>
              <a:defRPr/>
            </a:lvl3pPr>
            <a:lvl4pPr lvl="3" algn="ctr">
              <a:lnSpc>
                <a:spcPct val="166666"/>
              </a:lnSpc>
              <a:spcBef>
                <a:spcPts val="0"/>
              </a:spcBef>
              <a:spcAft>
                <a:spcPts val="0"/>
              </a:spcAft>
              <a:buSzPts val="1400"/>
              <a:buNone/>
              <a:defRPr/>
            </a:lvl4pPr>
            <a:lvl5pPr lvl="4" algn="ctr">
              <a:lnSpc>
                <a:spcPct val="166666"/>
              </a:lnSpc>
              <a:spcBef>
                <a:spcPts val="0"/>
              </a:spcBef>
              <a:spcAft>
                <a:spcPts val="0"/>
              </a:spcAft>
              <a:buSzPts val="1400"/>
              <a:buNone/>
              <a:defRPr/>
            </a:lvl5pPr>
            <a:lvl6pPr lvl="5" algn="ctr">
              <a:lnSpc>
                <a:spcPct val="166666"/>
              </a:lnSpc>
              <a:spcBef>
                <a:spcPts val="0"/>
              </a:spcBef>
              <a:spcAft>
                <a:spcPts val="0"/>
              </a:spcAft>
              <a:buSzPts val="1400"/>
              <a:buNone/>
              <a:defRPr/>
            </a:lvl6pPr>
            <a:lvl7pPr lvl="6" algn="ctr">
              <a:lnSpc>
                <a:spcPct val="166666"/>
              </a:lnSpc>
              <a:spcBef>
                <a:spcPts val="0"/>
              </a:spcBef>
              <a:spcAft>
                <a:spcPts val="0"/>
              </a:spcAft>
              <a:buSzPts val="1400"/>
              <a:buNone/>
              <a:defRPr/>
            </a:lvl7pPr>
            <a:lvl8pPr lvl="7" algn="ctr">
              <a:lnSpc>
                <a:spcPct val="166666"/>
              </a:lnSpc>
              <a:spcBef>
                <a:spcPts val="0"/>
              </a:spcBef>
              <a:spcAft>
                <a:spcPts val="0"/>
              </a:spcAft>
              <a:buSzPts val="1400"/>
              <a:buNone/>
              <a:defRPr/>
            </a:lvl8pPr>
            <a:lvl9pPr lvl="8" algn="ctr">
              <a:lnSpc>
                <a:spcPct val="166666"/>
              </a:lnSpc>
              <a:spcBef>
                <a:spcPts val="0"/>
              </a:spcBef>
              <a:spcAft>
                <a:spcPts val="0"/>
              </a:spcAft>
              <a:buSzPts val="1400"/>
              <a:buNone/>
              <a:defRPr/>
            </a:lvl9pPr>
          </a:lstStyle>
          <a:p>
            <a:endParaRPr/>
          </a:p>
        </p:txBody>
      </p:sp>
      <p:sp>
        <p:nvSpPr>
          <p:cNvPr id="46" name="Google Shape;46;p10"/>
          <p:cNvSpPr>
            <a:spLocks noGrp="1"/>
          </p:cNvSpPr>
          <p:nvPr>
            <p:ph type="pic" idx="2"/>
          </p:nvPr>
        </p:nvSpPr>
        <p:spPr>
          <a:xfrm>
            <a:off x="2108667" y="1764792"/>
            <a:ext cx="7959303" cy="377647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ctr" rtl="0">
              <a:lnSpc>
                <a:spcPct val="100000"/>
              </a:lnSpc>
              <a:spcBef>
                <a:spcPts val="300"/>
              </a:spcBef>
              <a:spcAft>
                <a:spcPts val="0"/>
              </a:spcAft>
              <a:buClr>
                <a:schemeClr val="dk1"/>
              </a:buClr>
              <a:buSzPts val="2500"/>
              <a:buFont typeface="Arial"/>
              <a:buNone/>
              <a:defRPr sz="2000" b="1" i="0" u="none" strike="noStrike" cap="none">
                <a:solidFill>
                  <a:schemeClr val="dk1"/>
                </a:solidFill>
                <a:latin typeface="Arial"/>
                <a:ea typeface="Arial"/>
                <a:cs typeface="Arial"/>
                <a:sym typeface="Arial"/>
              </a:defRPr>
            </a:lvl1pPr>
            <a:lvl2pPr marR="0" lvl="1" algn="l" rtl="0">
              <a:lnSpc>
                <a:spcPct val="90000"/>
              </a:lnSpc>
              <a:spcBef>
                <a:spcPts val="60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600"/>
              <a:buFont typeface="Arial"/>
              <a:buChar char=" "/>
              <a:defRPr sz="1600" b="1" i="0" u="none" strike="noStrike" cap="none">
                <a:solidFill>
                  <a:schemeClr val="dk1"/>
                </a:solidFill>
                <a:latin typeface="Arial"/>
                <a:ea typeface="Arial"/>
                <a:cs typeface="Arial"/>
                <a:sym typeface="Arial"/>
              </a:defRPr>
            </a:lvl3pPr>
            <a:lvl4pPr marR="0" lvl="3"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4pPr>
            <a:lvl5pPr marR="0" lvl="4"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5pPr>
            <a:lvl6pPr marR="0" lvl="5"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R="0" lvl="6"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R="0" lvl="7"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R="0" lvl="8"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47" name="Google Shape;47;p10"/>
          <p:cNvSpPr txBox="1">
            <a:spLocks noGrp="1"/>
          </p:cNvSpPr>
          <p:nvPr>
            <p:ph type="body" idx="1"/>
          </p:nvPr>
        </p:nvSpPr>
        <p:spPr>
          <a:xfrm>
            <a:off x="2108667" y="1316736"/>
            <a:ext cx="7959303" cy="374904"/>
          </a:xfrm>
          <a:prstGeom prst="rect">
            <a:avLst/>
          </a:prstGeom>
          <a:noFill/>
          <a:ln>
            <a:noFill/>
          </a:ln>
        </p:spPr>
        <p:txBody>
          <a:bodyPr spcFirstLastPara="1" wrap="square" lIns="91425" tIns="45700" rIns="91425" bIns="45700" anchor="b" anchorCtr="0">
            <a:noAutofit/>
          </a:bodyPr>
          <a:lstStyle>
            <a:lvl1pPr marL="457200" marR="0" lvl="0" indent="-228600" algn="ctr" rtl="0">
              <a:lnSpc>
                <a:spcPct val="111111"/>
              </a:lnSpc>
              <a:spcBef>
                <a:spcPts val="300"/>
              </a:spcBef>
              <a:spcAft>
                <a:spcPts val="0"/>
              </a:spcAft>
              <a:buClr>
                <a:schemeClr val="dk1"/>
              </a:buClr>
              <a:buSzPts val="225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
        <p:nvSpPr>
          <p:cNvPr id="48" name="Google Shape;48;p10"/>
          <p:cNvSpPr txBox="1">
            <a:spLocks noGrp="1"/>
          </p:cNvSpPr>
          <p:nvPr>
            <p:ph type="body" idx="3"/>
          </p:nvPr>
        </p:nvSpPr>
        <p:spPr>
          <a:xfrm>
            <a:off x="2108667" y="5605272"/>
            <a:ext cx="7959303" cy="2743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6666"/>
              </a:lnSpc>
              <a:spcBef>
                <a:spcPts val="300"/>
              </a:spcBef>
              <a:spcAft>
                <a:spcPts val="0"/>
              </a:spcAft>
              <a:buClr>
                <a:schemeClr val="dk1"/>
              </a:buClr>
              <a:buSzPts val="1500"/>
              <a:buFont typeface="Arial"/>
              <a:buNone/>
              <a:defRPr sz="1200" b="1" i="0" u="none" strike="noStrike" cap="none">
                <a:solidFill>
                  <a:schemeClr val="dk1"/>
                </a:solidFill>
                <a:latin typeface="Arial"/>
                <a:ea typeface="Arial"/>
                <a:cs typeface="Arial"/>
                <a:sym typeface="Arial"/>
              </a:defRPr>
            </a:lvl1pPr>
            <a:lvl2pPr marL="914400" marR="0" lvl="1" indent="-228600" algn="l" rtl="0">
              <a:lnSpc>
                <a:spcPct val="90000"/>
              </a:lnSpc>
              <a:spcBef>
                <a:spcPts val="6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3pPr>
            <a:lvl4pPr marL="1828800" marR="0" lvl="3"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4pPr>
            <a:lvl5pPr marL="2286000" marR="0" lvl="4" indent="-228600" algn="l" rtl="0">
              <a:lnSpc>
                <a:spcPct val="90000"/>
              </a:lnSpc>
              <a:spcBef>
                <a:spcPts val="35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5pPr>
            <a:lvl6pPr marL="2743200" marR="0" lvl="5"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6pPr>
            <a:lvl7pPr marL="3200400" marR="0" lvl="6"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7pPr>
            <a:lvl8pPr marL="3657600" marR="0" lvl="7"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8pPr>
            <a:lvl9pPr marL="4114800" marR="0" lvl="8" indent="-317500" algn="l" rtl="0">
              <a:lnSpc>
                <a:spcPct val="90000"/>
              </a:lnSpc>
              <a:spcBef>
                <a:spcPts val="350"/>
              </a:spcBef>
              <a:spcAft>
                <a:spcPts val="0"/>
              </a:spcAft>
              <a:buClr>
                <a:schemeClr val="dk1"/>
              </a:buClr>
              <a:buSzPts val="1400"/>
              <a:buFont typeface="Arial"/>
              <a:buChar char=" "/>
              <a:defRPr sz="1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55449" y="100584"/>
            <a:ext cx="9677927" cy="813816"/>
          </a:xfrm>
          <a:prstGeom prst="rect">
            <a:avLst/>
          </a:prstGeom>
          <a:noFill/>
          <a:ln>
            <a:noFill/>
          </a:ln>
        </p:spPr>
        <p:txBody>
          <a:bodyPr spcFirstLastPara="1" wrap="square" lIns="92050" tIns="46025" rIns="92050" bIns="46025" anchor="ctr" anchorCtr="0">
            <a:noAutofit/>
          </a:bodyPr>
          <a:lstStyle>
            <a:lvl1pPr marR="0" lvl="0" algn="ctr"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2pPr>
            <a:lvl3pPr marR="0" lvl="2"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3pPr>
            <a:lvl4pPr marR="0" lvl="3"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4pPr>
            <a:lvl5pPr marR="0" lvl="4"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5pPr>
            <a:lvl6pPr marR="0" lvl="5"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6pPr>
            <a:lvl7pPr marR="0" lvl="6"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7pPr>
            <a:lvl8pPr marR="0" lvl="7"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8pPr>
            <a:lvl9pPr marR="0" lvl="8" algn="ctr" rtl="0">
              <a:lnSpc>
                <a:spcPct val="107142"/>
              </a:lnSpc>
              <a:spcBef>
                <a:spcPts val="0"/>
              </a:spcBef>
              <a:spcAft>
                <a:spcPts val="0"/>
              </a:spcAft>
              <a:buSzPts val="1400"/>
              <a:buNone/>
              <a:defRPr sz="2800" b="1" i="0" u="none" strike="noStrike" cap="none">
                <a:solidFill>
                  <a:schemeClr val="dk2"/>
                </a:solidFill>
                <a:latin typeface="Arial"/>
                <a:ea typeface="Arial"/>
                <a:cs typeface="Arial"/>
                <a:sym typeface="Arial"/>
              </a:defRPr>
            </a:lvl9pPr>
          </a:lstStyle>
          <a:p>
            <a:endParaRPr/>
          </a:p>
        </p:txBody>
      </p:sp>
      <p:sp>
        <p:nvSpPr>
          <p:cNvPr id="11" name="Google Shape;11;p1"/>
          <p:cNvSpPr/>
          <p:nvPr/>
        </p:nvSpPr>
        <p:spPr>
          <a:xfrm>
            <a:off x="0" y="950976"/>
            <a:ext cx="12188825" cy="0"/>
          </a:xfrm>
          <a:custGeom>
            <a:avLst/>
            <a:gdLst/>
            <a:ahLst/>
            <a:cxnLst/>
            <a:rect l="l" t="t" r="r" b="b"/>
            <a:pathLst>
              <a:path w="6145" h="1" extrusionOk="0">
                <a:moveTo>
                  <a:pt x="0" y="0"/>
                </a:moveTo>
                <a:lnTo>
                  <a:pt x="6144" y="0"/>
                </a:lnTo>
                <a:lnTo>
                  <a:pt x="0" y="0"/>
                </a:lnTo>
              </a:path>
            </a:pathLst>
          </a:custGeom>
          <a:noFill/>
          <a:ln w="22225" cap="flat" cmpd="sng">
            <a:solidFill>
              <a:schemeClr val="accent4"/>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 name="Google Shape;12;p1"/>
          <p:cNvSpPr/>
          <p:nvPr/>
        </p:nvSpPr>
        <p:spPr>
          <a:xfrm>
            <a:off x="426609" y="6455664"/>
            <a:ext cx="1450470" cy="2194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700"/>
              <a:buFont typeface="Arial"/>
              <a:buNone/>
            </a:pPr>
            <a:r>
              <a:rPr lang="en-US" sz="700" b="1" i="0">
                <a:solidFill>
                  <a:schemeClr val="dk1"/>
                </a:solidFill>
                <a:latin typeface="Arial"/>
                <a:ea typeface="Arial"/>
                <a:cs typeface="Arial"/>
                <a:sym typeface="Arial"/>
              </a:rPr>
              <a:t>BWSI OV, pg </a:t>
            </a:r>
            <a:fld id="{00000000-1234-1234-1234-123412341234}" type="slidenum">
              <a:rPr lang="en-US" sz="700" b="1" i="0">
                <a:solidFill>
                  <a:schemeClr val="dk1"/>
                </a:solidFill>
                <a:latin typeface="Arial"/>
                <a:ea typeface="Arial"/>
                <a:cs typeface="Arial"/>
                <a:sym typeface="Arial"/>
              </a:rPr>
              <a:t>‹#›</a:t>
            </a:fld>
            <a:endParaRPr sz="700" b="1" i="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700" b="1" i="0">
                <a:solidFill>
                  <a:schemeClr val="dk1"/>
                </a:solidFill>
                <a:latin typeface="Arial"/>
                <a:ea typeface="Arial"/>
                <a:cs typeface="Arial"/>
                <a:sym typeface="Arial"/>
              </a:rPr>
              <a:t>JGG 04/28/2020</a:t>
            </a:r>
            <a:endParaRPr sz="700" b="1" i="0">
              <a:solidFill>
                <a:schemeClr val="dk1"/>
              </a:solidFill>
              <a:latin typeface="Arial"/>
              <a:ea typeface="Arial"/>
              <a:cs typeface="Arial"/>
              <a:sym typeface="Arial"/>
            </a:endParaRPr>
          </a:p>
        </p:txBody>
      </p:sp>
      <p:sp>
        <p:nvSpPr>
          <p:cNvPr id="13" name="Google Shape;13;p1"/>
          <p:cNvSpPr/>
          <p:nvPr/>
        </p:nvSpPr>
        <p:spPr>
          <a:xfrm>
            <a:off x="0" y="6355080"/>
            <a:ext cx="12188825" cy="0"/>
          </a:xfrm>
          <a:custGeom>
            <a:avLst/>
            <a:gdLst/>
            <a:ahLst/>
            <a:cxnLst/>
            <a:rect l="l" t="t" r="r" b="b"/>
            <a:pathLst>
              <a:path w="6145" h="1" extrusionOk="0">
                <a:moveTo>
                  <a:pt x="0" y="0"/>
                </a:moveTo>
                <a:lnTo>
                  <a:pt x="6144" y="0"/>
                </a:lnTo>
                <a:lnTo>
                  <a:pt x="0" y="0"/>
                </a:lnTo>
              </a:path>
            </a:pathLst>
          </a:custGeom>
          <a:noFill/>
          <a:ln w="22225" cap="flat" cmpd="sng">
            <a:solidFill>
              <a:schemeClr val="accent4"/>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pic>
        <p:nvPicPr>
          <p:cNvPr id="14" name="Google Shape;14;p1" descr="LL_Logo_alone_blue.png"/>
          <p:cNvPicPr preferRelativeResize="0"/>
          <p:nvPr/>
        </p:nvPicPr>
        <p:blipFill rotWithShape="1">
          <a:blip r:embed="rId14">
            <a:alphaModFix/>
          </a:blip>
          <a:srcRect/>
          <a:stretch/>
        </p:blipFill>
        <p:spPr>
          <a:xfrm>
            <a:off x="484632" y="246888"/>
            <a:ext cx="548658" cy="531101"/>
          </a:xfrm>
          <a:prstGeom prst="rect">
            <a:avLst/>
          </a:prstGeom>
          <a:noFill/>
          <a:ln>
            <a:noFill/>
          </a:ln>
        </p:spPr>
      </p:pic>
      <p:pic>
        <p:nvPicPr>
          <p:cNvPr id="15" name="Google Shape;15;p1" descr="LL_Logo_blue_nomark.png"/>
          <p:cNvPicPr preferRelativeResize="0"/>
          <p:nvPr/>
        </p:nvPicPr>
        <p:blipFill rotWithShape="1">
          <a:blip r:embed="rId15">
            <a:alphaModFix/>
          </a:blip>
          <a:srcRect/>
          <a:stretch/>
        </p:blipFill>
        <p:spPr>
          <a:xfrm>
            <a:off x="9683496" y="6473952"/>
            <a:ext cx="2023269" cy="230071"/>
          </a:xfrm>
          <a:prstGeom prst="rect">
            <a:avLst/>
          </a:prstGeom>
          <a:noFill/>
          <a:ln>
            <a:noFill/>
          </a:ln>
        </p:spPr>
      </p:pic>
      <p:pic>
        <p:nvPicPr>
          <p:cNvPr id="16" name="Google Shape;16;p1"/>
          <p:cNvPicPr preferRelativeResize="0"/>
          <p:nvPr/>
        </p:nvPicPr>
        <p:blipFill rotWithShape="1">
          <a:blip r:embed="rId16">
            <a:alphaModFix/>
          </a:blip>
          <a:srcRect/>
          <a:stretch/>
        </p:blipFill>
        <p:spPr>
          <a:xfrm>
            <a:off x="11155535" y="122301"/>
            <a:ext cx="678007" cy="8286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subTitle" idx="1"/>
          </p:nvPr>
        </p:nvSpPr>
        <p:spPr>
          <a:xfrm>
            <a:off x="1370012" y="1657350"/>
            <a:ext cx="9601200" cy="3200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500"/>
              <a:buFont typeface="Arial"/>
              <a:buNone/>
            </a:pPr>
            <a:r>
              <a:rPr lang="en-US" sz="3600"/>
              <a:t>Medlytics Week 1 Challenge Project</a:t>
            </a:r>
            <a:endParaRPr sz="3600"/>
          </a:p>
          <a:p>
            <a:pPr marL="0" lvl="0" indent="0" algn="ctr" rtl="0">
              <a:lnSpc>
                <a:spcPct val="100000"/>
              </a:lnSpc>
              <a:spcBef>
                <a:spcPts val="0"/>
              </a:spcBef>
              <a:spcAft>
                <a:spcPts val="0"/>
              </a:spcAft>
              <a:buClr>
                <a:schemeClr val="dk1"/>
              </a:buClr>
              <a:buSzPts val="4500"/>
              <a:buFont typeface="Arial"/>
              <a:buNone/>
            </a:pPr>
            <a:r>
              <a:rPr lang="en-US" sz="3600"/>
              <a:t>Predicting Hypothyroidism</a:t>
            </a:r>
            <a:endParaRPr sz="3600"/>
          </a:p>
          <a:p>
            <a:pPr marL="0" lvl="0" indent="0" algn="ctr" rtl="0">
              <a:lnSpc>
                <a:spcPct val="100000"/>
              </a:lnSpc>
              <a:spcBef>
                <a:spcPts val="2800"/>
              </a:spcBef>
              <a:spcAft>
                <a:spcPts val="0"/>
              </a:spcAft>
              <a:buClr>
                <a:schemeClr val="dk1"/>
              </a:buClr>
              <a:buSzPts val="3000"/>
              <a:buFont typeface="Arial"/>
              <a:buNone/>
            </a:pPr>
            <a:r>
              <a:rPr lang="en-US" sz="2400"/>
              <a:t>July 6 ‒ 10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255449" y="100584"/>
            <a:ext cx="9678000" cy="813900"/>
          </a:xfrm>
          <a:prstGeom prst="rect">
            <a:avLst/>
          </a:prstGeom>
        </p:spPr>
        <p:txBody>
          <a:bodyPr spcFirstLastPara="1" wrap="square" lIns="92050" tIns="46025" rIns="92050" bIns="46025" anchor="ctr" anchorCtr="0">
            <a:noAutofit/>
          </a:bodyPr>
          <a:lstStyle/>
          <a:p>
            <a:pPr marL="0" lvl="0" indent="0" algn="ctr" rtl="0">
              <a:spcBef>
                <a:spcPts val="0"/>
              </a:spcBef>
              <a:spcAft>
                <a:spcPts val="0"/>
              </a:spcAft>
              <a:buNone/>
            </a:pPr>
            <a:r>
              <a:rPr lang="en-US"/>
              <a:t>Challenge Overview</a:t>
            </a:r>
            <a:endParaRPr/>
          </a:p>
        </p:txBody>
      </p:sp>
      <p:pic>
        <p:nvPicPr>
          <p:cNvPr id="90" name="Google Shape;90;p15"/>
          <p:cNvPicPr preferRelativeResize="0"/>
          <p:nvPr/>
        </p:nvPicPr>
        <p:blipFill>
          <a:blip r:embed="rId3">
            <a:alphaModFix/>
          </a:blip>
          <a:stretch>
            <a:fillRect/>
          </a:stretch>
        </p:blipFill>
        <p:spPr>
          <a:xfrm>
            <a:off x="5858325" y="1429709"/>
            <a:ext cx="6019800" cy="4486275"/>
          </a:xfrm>
          <a:prstGeom prst="rect">
            <a:avLst/>
          </a:prstGeom>
          <a:noFill/>
          <a:ln>
            <a:noFill/>
          </a:ln>
        </p:spPr>
      </p:pic>
      <p:sp>
        <p:nvSpPr>
          <p:cNvPr id="91" name="Google Shape;91;p15"/>
          <p:cNvSpPr txBox="1"/>
          <p:nvPr/>
        </p:nvSpPr>
        <p:spPr>
          <a:xfrm>
            <a:off x="272150" y="1197425"/>
            <a:ext cx="5479200" cy="47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Hypothyroidism describes an endocrine disorder in which the thyroid gland underproduces thyroid hormones. There are many ways in which a thyroid gland may become damaged, including something as simple as a lack of iodine in the diet.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The disorder is associated with a variety of non-specific symptoms, making it difficult to diagnose without a blood test. For this reason, a model that can assist doctors in predicting whether a patient suffers from hypothyroidism would be extremely valuable.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In this challenge, teams will examine a training data set containing detailed information on a sample of patients. Each team will use machine learning to build multiple predictive models. Then, using a test data set, we will evaluate the performance of these models.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The goal is not to produce a perfect model, but to identify which patient features from our data are most useful for predicting hypothyroidism.</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1255449" y="100584"/>
            <a:ext cx="9678000" cy="813900"/>
          </a:xfrm>
          <a:prstGeom prst="rect">
            <a:avLst/>
          </a:prstGeom>
        </p:spPr>
        <p:txBody>
          <a:bodyPr spcFirstLastPara="1" wrap="square" lIns="92050" tIns="46025" rIns="92050" bIns="46025" anchor="ctr" anchorCtr="0">
            <a:noAutofit/>
          </a:bodyPr>
          <a:lstStyle/>
          <a:p>
            <a:pPr marL="0" lvl="0" indent="0" algn="ctr" rtl="0">
              <a:spcBef>
                <a:spcPts val="0"/>
              </a:spcBef>
              <a:spcAft>
                <a:spcPts val="0"/>
              </a:spcAft>
              <a:buNone/>
            </a:pPr>
            <a:r>
              <a:rPr lang="en-US"/>
              <a:t>Data Set</a:t>
            </a:r>
            <a:endParaRPr/>
          </a:p>
        </p:txBody>
      </p:sp>
      <p:sp>
        <p:nvSpPr>
          <p:cNvPr id="106" name="Google Shape;106;p16"/>
          <p:cNvSpPr txBox="1"/>
          <p:nvPr/>
        </p:nvSpPr>
        <p:spPr>
          <a:xfrm>
            <a:off x="272150" y="1197425"/>
            <a:ext cx="5479200" cy="47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For the purposes of this challenge, we will divide a single data set into test and training subsets. The data originates from the Garavan Institute, a real-world research organization located near Sydney, Australia.</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The full data set contains 2800 entries with 29 features. Some data is missing from the data set, represented in the source file with question marks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The entries have already been classified for hypothyroidism. However, there are four possible classifications: “negative,” “compensated hypothyroid,” “primary hypothyroid,” and “secondary hypothyroid.” For our purposes, any non-negative classification will be considered positive.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We will set aside 20% of the data as a test set (the same set for each team). Teams are free to build models using any techniques they have learned. Since the goal is to identify which features have the most predictive power, teams should build multiple models with different subsets of the data.</a:t>
            </a:r>
            <a:endParaRPr sz="1500"/>
          </a:p>
        </p:txBody>
      </p:sp>
      <p:pic>
        <p:nvPicPr>
          <p:cNvPr id="107" name="Google Shape;107;p16"/>
          <p:cNvPicPr preferRelativeResize="0"/>
          <p:nvPr/>
        </p:nvPicPr>
        <p:blipFill>
          <a:blip r:embed="rId3">
            <a:alphaModFix/>
          </a:blip>
          <a:stretch>
            <a:fillRect/>
          </a:stretch>
        </p:blipFill>
        <p:spPr>
          <a:xfrm>
            <a:off x="7210025" y="1115776"/>
            <a:ext cx="3430750" cy="5037751"/>
          </a:xfrm>
          <a:prstGeom prst="rect">
            <a:avLst/>
          </a:prstGeom>
          <a:noFill/>
          <a:ln w="9525" cap="sq"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1255449" y="100584"/>
            <a:ext cx="9678000" cy="813900"/>
          </a:xfrm>
          <a:prstGeom prst="rect">
            <a:avLst/>
          </a:prstGeom>
        </p:spPr>
        <p:txBody>
          <a:bodyPr spcFirstLastPara="1" wrap="square" lIns="92050" tIns="46025" rIns="92050" bIns="46025" anchor="ctr" anchorCtr="0">
            <a:noAutofit/>
          </a:bodyPr>
          <a:lstStyle/>
          <a:p>
            <a:pPr marL="0" lvl="0" indent="0" algn="ctr" rtl="0">
              <a:spcBef>
                <a:spcPts val="0"/>
              </a:spcBef>
              <a:spcAft>
                <a:spcPts val="0"/>
              </a:spcAft>
              <a:buNone/>
            </a:pPr>
            <a:r>
              <a:rPr lang="en-US"/>
              <a:t>Project Evaluation</a:t>
            </a:r>
            <a:endParaRPr/>
          </a:p>
        </p:txBody>
      </p:sp>
      <p:sp>
        <p:nvSpPr>
          <p:cNvPr id="122" name="Google Shape;122;p17"/>
          <p:cNvSpPr txBox="1"/>
          <p:nvPr/>
        </p:nvSpPr>
        <p:spPr>
          <a:xfrm>
            <a:off x="272150" y="1197425"/>
            <a:ext cx="5479200" cy="47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Communication is extremely important for analysts. For this challenge, teams will be expected to share their findings to the class. The presentation should describe the team’s approach and highlight which features the team found to be the most predictive.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For this presentation, try to make use of descriptive plots. You </a:t>
            </a:r>
            <a:endParaRPr sz="1500"/>
          </a:p>
          <a:p>
            <a:pPr marL="0" lvl="0" indent="0" algn="l" rtl="0">
              <a:spcBef>
                <a:spcPts val="0"/>
              </a:spcBef>
              <a:spcAft>
                <a:spcPts val="0"/>
              </a:spcAft>
              <a:buNone/>
            </a:pPr>
            <a:r>
              <a:rPr lang="en-US" sz="1500"/>
              <a:t>are encouraged to make use of any Matplotlib or seaborn techniques you have learned.</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The presentations will be evaluated on two bases:</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US" sz="1500"/>
              <a:t>Quality of the presentation. You must be able to clearly describe your modeling approach and evaluate your results. You need to convince us that your model is a good choice.</a:t>
            </a:r>
            <a:endParaRPr sz="1500"/>
          </a:p>
          <a:p>
            <a:pPr marL="457200" lvl="0" indent="-323850" algn="l" rtl="0">
              <a:spcBef>
                <a:spcPts val="0"/>
              </a:spcBef>
              <a:spcAft>
                <a:spcPts val="0"/>
              </a:spcAft>
              <a:buSzPts val="1500"/>
              <a:buChar char="●"/>
            </a:pPr>
            <a:r>
              <a:rPr lang="en-US" sz="1500"/>
              <a:t>Accuracy of the model. Teams will be evaluated on their model’s ability to predict hypothyroidism in the test set. For sake of comparison, we will use the “area under curve” metric for accuracy.</a:t>
            </a:r>
            <a:endParaRPr sz="1500"/>
          </a:p>
        </p:txBody>
      </p:sp>
      <p:pic>
        <p:nvPicPr>
          <p:cNvPr id="123" name="Google Shape;123;p17"/>
          <p:cNvPicPr preferRelativeResize="0"/>
          <p:nvPr/>
        </p:nvPicPr>
        <p:blipFill>
          <a:blip r:embed="rId3">
            <a:alphaModFix/>
          </a:blip>
          <a:stretch>
            <a:fillRect/>
          </a:stretch>
        </p:blipFill>
        <p:spPr>
          <a:xfrm>
            <a:off x="6479950" y="1559697"/>
            <a:ext cx="3800475" cy="2667000"/>
          </a:xfrm>
          <a:prstGeom prst="rect">
            <a:avLst/>
          </a:prstGeom>
          <a:noFill/>
          <a:ln>
            <a:noFill/>
          </a:ln>
          <a:effectLst>
            <a:outerShdw blurRad="57150" dist="19050" dir="5400000" algn="bl" rotWithShape="0">
              <a:srgbClr val="000000">
                <a:alpha val="50000"/>
              </a:srgbClr>
            </a:outerShdw>
          </a:effectLst>
        </p:spPr>
      </p:pic>
      <p:pic>
        <p:nvPicPr>
          <p:cNvPr id="124" name="Google Shape;124;p17"/>
          <p:cNvPicPr preferRelativeResize="0"/>
          <p:nvPr/>
        </p:nvPicPr>
        <p:blipFill>
          <a:blip r:embed="rId4">
            <a:alphaModFix/>
          </a:blip>
          <a:stretch>
            <a:fillRect/>
          </a:stretch>
        </p:blipFill>
        <p:spPr>
          <a:xfrm>
            <a:off x="9726950" y="2149297"/>
            <a:ext cx="1524000" cy="36480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Custom</PresentationFormat>
  <Paragraphs>61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Noto Sans Symbols</vt:lpstr>
      <vt:lpstr>Times New Roman</vt:lpstr>
      <vt:lpstr>Lincoln_2012_v16x9</vt:lpstr>
      <vt:lpstr>PowerPoint Presentation</vt:lpstr>
      <vt:lpstr>Challenge Overview</vt:lpstr>
      <vt:lpstr>Data Set</vt:lpstr>
      <vt:lpstr>Project Evaluation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Jordan Montgomery</cp:lastModifiedBy>
  <cp:revision>1</cp:revision>
  <dcterms:modified xsi:type="dcterms:W3CDTF">2020-08-10T18:55:04Z</dcterms:modified>
</cp:coreProperties>
</file>