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287" r:id="rId2"/>
    <p:sldId id="301" r:id="rId3"/>
    <p:sldId id="308" r:id="rId4"/>
    <p:sldId id="309" r:id="rId5"/>
    <p:sldId id="310" r:id="rId6"/>
    <p:sldId id="311" r:id="rId7"/>
    <p:sldId id="312" r:id="rId8"/>
    <p:sldId id="314" r:id="rId9"/>
    <p:sldId id="307" r:id="rId10"/>
  </p:sldIdLst>
  <p:sldSz cx="9144000" cy="5143500" type="screen16x9"/>
  <p:notesSz cx="6858000" cy="9144000"/>
  <p:embeddedFontLst>
    <p:embeddedFont>
      <p:font typeface="Alata" panose="020B0604020202020204" charset="0"/>
      <p:regular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747775"/>
          </p15:clr>
        </p15:guide>
        <p15:guide id="2" orient="horz" pos="1631">
          <p15:clr>
            <a:srgbClr val="747775"/>
          </p15:clr>
        </p15:guide>
        <p15:guide id="3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39C2BB-02DA-4518-9C1F-68D704C2FC92}">
  <a:tblStyle styleId="{7B39C2BB-02DA-4518-9C1F-68D704C2FC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77" autoAdjust="0"/>
    <p:restoredTop sz="95033" autoAdjust="0"/>
  </p:normalViewPr>
  <p:slideViewPr>
    <p:cSldViewPr snapToGrid="0">
      <p:cViewPr varScale="1">
        <p:scale>
          <a:sx n="109" d="100"/>
          <a:sy n="109" d="100"/>
        </p:scale>
        <p:origin x="326" y="82"/>
      </p:cViewPr>
      <p:guideLst>
        <p:guide orient="horz"/>
        <p:guide orient="horz" pos="163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Ravipati" userId="0b2c1067e8f4f463" providerId="LiveId" clId="{46E43512-7FCF-4A41-A5CB-924DF7551C12}"/>
    <pc:docChg chg="undo custSel addSld delSld modSld sldOrd">
      <pc:chgData name="Naveen Ravipati" userId="0b2c1067e8f4f463" providerId="LiveId" clId="{46E43512-7FCF-4A41-A5CB-924DF7551C12}" dt="2023-08-31T23:56:30.277" v="222" actId="20577"/>
      <pc:docMkLst>
        <pc:docMk/>
      </pc:docMkLst>
      <pc:sldChg chg="modSp new mod">
        <pc:chgData name="Naveen Ravipati" userId="0b2c1067e8f4f463" providerId="LiveId" clId="{46E43512-7FCF-4A41-A5CB-924DF7551C12}" dt="2023-08-31T22:57:23.395" v="22" actId="113"/>
        <pc:sldMkLst>
          <pc:docMk/>
          <pc:sldMk cId="3626002230" sldId="309"/>
        </pc:sldMkLst>
        <pc:spChg chg="mod">
          <ac:chgData name="Naveen Ravipati" userId="0b2c1067e8f4f463" providerId="LiveId" clId="{46E43512-7FCF-4A41-A5CB-924DF7551C12}" dt="2023-08-31T22:57:23.395" v="22" actId="113"/>
          <ac:spMkLst>
            <pc:docMk/>
            <pc:sldMk cId="3626002230" sldId="309"/>
            <ac:spMk id="2" creationId="{36E86CF9-B69C-686B-B006-D9D56CC44CCE}"/>
          </ac:spMkLst>
        </pc:spChg>
        <pc:spChg chg="mod">
          <ac:chgData name="Naveen Ravipati" userId="0b2c1067e8f4f463" providerId="LiveId" clId="{46E43512-7FCF-4A41-A5CB-924DF7551C12}" dt="2023-08-31T22:53:18.207" v="3"/>
          <ac:spMkLst>
            <pc:docMk/>
            <pc:sldMk cId="3626002230" sldId="309"/>
            <ac:spMk id="3" creationId="{9156C920-C1E9-D5FE-74BD-436B8B88C956}"/>
          </ac:spMkLst>
        </pc:spChg>
      </pc:sldChg>
      <pc:sldChg chg="new del">
        <pc:chgData name="Naveen Ravipati" userId="0b2c1067e8f4f463" providerId="LiveId" clId="{46E43512-7FCF-4A41-A5CB-924DF7551C12}" dt="2023-08-31T22:52:39.759" v="1" actId="47"/>
        <pc:sldMkLst>
          <pc:docMk/>
          <pc:sldMk cId="4109216161" sldId="309"/>
        </pc:sldMkLst>
      </pc:sldChg>
      <pc:sldChg chg="modSp new mod">
        <pc:chgData name="Naveen Ravipati" userId="0b2c1067e8f4f463" providerId="LiveId" clId="{46E43512-7FCF-4A41-A5CB-924DF7551C12}" dt="2023-08-31T23:00:39.855" v="50" actId="113"/>
        <pc:sldMkLst>
          <pc:docMk/>
          <pc:sldMk cId="2017687670" sldId="310"/>
        </pc:sldMkLst>
        <pc:spChg chg="mod">
          <ac:chgData name="Naveen Ravipati" userId="0b2c1067e8f4f463" providerId="LiveId" clId="{46E43512-7FCF-4A41-A5CB-924DF7551C12}" dt="2023-08-31T23:00:39.855" v="50" actId="113"/>
          <ac:spMkLst>
            <pc:docMk/>
            <pc:sldMk cId="2017687670" sldId="310"/>
            <ac:spMk id="2" creationId="{6C6A8F77-EFEC-5056-052B-8AE6475E3B60}"/>
          </ac:spMkLst>
        </pc:spChg>
        <pc:spChg chg="mod">
          <ac:chgData name="Naveen Ravipati" userId="0b2c1067e8f4f463" providerId="LiveId" clId="{46E43512-7FCF-4A41-A5CB-924DF7551C12}" dt="2023-08-31T22:58:22.523" v="37" actId="20577"/>
          <ac:spMkLst>
            <pc:docMk/>
            <pc:sldMk cId="2017687670" sldId="310"/>
            <ac:spMk id="3" creationId="{431B02BC-A92E-2386-1052-FAA685E8F239}"/>
          </ac:spMkLst>
        </pc:spChg>
      </pc:sldChg>
      <pc:sldChg chg="modSp new mod">
        <pc:chgData name="Naveen Ravipati" userId="0b2c1067e8f4f463" providerId="LiveId" clId="{46E43512-7FCF-4A41-A5CB-924DF7551C12}" dt="2023-08-31T23:02:34.834" v="77" actId="113"/>
        <pc:sldMkLst>
          <pc:docMk/>
          <pc:sldMk cId="3950188650" sldId="311"/>
        </pc:sldMkLst>
        <pc:spChg chg="mod">
          <ac:chgData name="Naveen Ravipati" userId="0b2c1067e8f4f463" providerId="LiveId" clId="{46E43512-7FCF-4A41-A5CB-924DF7551C12}" dt="2023-08-31T23:02:34.834" v="77" actId="113"/>
          <ac:spMkLst>
            <pc:docMk/>
            <pc:sldMk cId="3950188650" sldId="311"/>
            <ac:spMk id="2" creationId="{D9B3C3C6-948C-99E9-EACB-E05143E11D5D}"/>
          </ac:spMkLst>
        </pc:spChg>
        <pc:spChg chg="mod">
          <ac:chgData name="Naveen Ravipati" userId="0b2c1067e8f4f463" providerId="LiveId" clId="{46E43512-7FCF-4A41-A5CB-924DF7551C12}" dt="2023-08-31T23:01:22.051" v="66" actId="20577"/>
          <ac:spMkLst>
            <pc:docMk/>
            <pc:sldMk cId="3950188650" sldId="311"/>
            <ac:spMk id="3" creationId="{04A3CC77-669E-7B5D-B11E-17E069F668E0}"/>
          </ac:spMkLst>
        </pc:spChg>
      </pc:sldChg>
      <pc:sldChg chg="modSp new mod">
        <pc:chgData name="Naveen Ravipati" userId="0b2c1067e8f4f463" providerId="LiveId" clId="{46E43512-7FCF-4A41-A5CB-924DF7551C12}" dt="2023-08-31T23:07:42.747" v="89" actId="113"/>
        <pc:sldMkLst>
          <pc:docMk/>
          <pc:sldMk cId="238598700" sldId="312"/>
        </pc:sldMkLst>
        <pc:spChg chg="mod">
          <ac:chgData name="Naveen Ravipati" userId="0b2c1067e8f4f463" providerId="LiveId" clId="{46E43512-7FCF-4A41-A5CB-924DF7551C12}" dt="2023-08-31T23:07:42.747" v="89" actId="113"/>
          <ac:spMkLst>
            <pc:docMk/>
            <pc:sldMk cId="238598700" sldId="312"/>
            <ac:spMk id="2" creationId="{2708FD2D-4D75-0A45-BC1D-62C2177F78F0}"/>
          </ac:spMkLst>
        </pc:spChg>
        <pc:spChg chg="mod">
          <ac:chgData name="Naveen Ravipati" userId="0b2c1067e8f4f463" providerId="LiveId" clId="{46E43512-7FCF-4A41-A5CB-924DF7551C12}" dt="2023-08-31T23:03:37.466" v="79"/>
          <ac:spMkLst>
            <pc:docMk/>
            <pc:sldMk cId="238598700" sldId="312"/>
            <ac:spMk id="3" creationId="{9F2F659E-8ADD-8C43-5D14-A35AFE8DBB92}"/>
          </ac:spMkLst>
        </pc:spChg>
      </pc:sldChg>
      <pc:sldChg chg="modSp new del mod">
        <pc:chgData name="Naveen Ravipati" userId="0b2c1067e8f4f463" providerId="LiveId" clId="{46E43512-7FCF-4A41-A5CB-924DF7551C12}" dt="2023-08-31T23:12:54.910" v="156" actId="47"/>
        <pc:sldMkLst>
          <pc:docMk/>
          <pc:sldMk cId="4111667917" sldId="313"/>
        </pc:sldMkLst>
        <pc:spChg chg="mod">
          <ac:chgData name="Naveen Ravipati" userId="0b2c1067e8f4f463" providerId="LiveId" clId="{46E43512-7FCF-4A41-A5CB-924DF7551C12}" dt="2023-08-31T23:12:32.501" v="152" actId="5793"/>
          <ac:spMkLst>
            <pc:docMk/>
            <pc:sldMk cId="4111667917" sldId="313"/>
            <ac:spMk id="2" creationId="{37BDBD51-6F2D-0253-C499-521300E4431C}"/>
          </ac:spMkLst>
        </pc:spChg>
        <pc:spChg chg="mod">
          <ac:chgData name="Naveen Ravipati" userId="0b2c1067e8f4f463" providerId="LiveId" clId="{46E43512-7FCF-4A41-A5CB-924DF7551C12}" dt="2023-08-31T23:12:08.783" v="149" actId="14100"/>
          <ac:spMkLst>
            <pc:docMk/>
            <pc:sldMk cId="4111667917" sldId="313"/>
            <ac:spMk id="3" creationId="{A9E88B1C-3850-CF68-55A1-FAC46F726187}"/>
          </ac:spMkLst>
        </pc:spChg>
      </pc:sldChg>
      <pc:sldChg chg="new del">
        <pc:chgData name="Naveen Ravipati" userId="0b2c1067e8f4f463" providerId="LiveId" clId="{46E43512-7FCF-4A41-A5CB-924DF7551C12}" dt="2023-08-31T23:12:43.030" v="154" actId="2696"/>
        <pc:sldMkLst>
          <pc:docMk/>
          <pc:sldMk cId="348182898" sldId="314"/>
        </pc:sldMkLst>
      </pc:sldChg>
      <pc:sldChg chg="modSp new mod ord modNotesTx">
        <pc:chgData name="Naveen Ravipati" userId="0b2c1067e8f4f463" providerId="LiveId" clId="{46E43512-7FCF-4A41-A5CB-924DF7551C12}" dt="2023-08-31T23:50:45.452" v="209"/>
        <pc:sldMkLst>
          <pc:docMk/>
          <pc:sldMk cId="1530241531" sldId="314"/>
        </pc:sldMkLst>
        <pc:spChg chg="mod">
          <ac:chgData name="Naveen Ravipati" userId="0b2c1067e8f4f463" providerId="LiveId" clId="{46E43512-7FCF-4A41-A5CB-924DF7551C12}" dt="2023-08-31T23:13:06.897" v="173" actId="20577"/>
          <ac:spMkLst>
            <pc:docMk/>
            <pc:sldMk cId="1530241531" sldId="314"/>
            <ac:spMk id="2" creationId="{9554C135-A316-0AE5-D12A-0064FAEB77E9}"/>
          </ac:spMkLst>
        </pc:spChg>
        <pc:spChg chg="mod">
          <ac:chgData name="Naveen Ravipati" userId="0b2c1067e8f4f463" providerId="LiveId" clId="{46E43512-7FCF-4A41-A5CB-924DF7551C12}" dt="2023-08-31T23:14:00.303" v="185" actId="20577"/>
          <ac:spMkLst>
            <pc:docMk/>
            <pc:sldMk cId="1530241531" sldId="314"/>
            <ac:spMk id="3" creationId="{EFF23FE1-5507-E498-A5EE-805233843622}"/>
          </ac:spMkLst>
        </pc:spChg>
        <pc:spChg chg="mod">
          <ac:chgData name="Naveen Ravipati" userId="0b2c1067e8f4f463" providerId="LiveId" clId="{46E43512-7FCF-4A41-A5CB-924DF7551C12}" dt="2023-08-31T23:14:58.423" v="201" actId="2710"/>
          <ac:spMkLst>
            <pc:docMk/>
            <pc:sldMk cId="1530241531" sldId="314"/>
            <ac:spMk id="4" creationId="{C6F25948-AC17-D565-814C-0A66604C324B}"/>
          </ac:spMkLst>
        </pc:spChg>
        <pc:spChg chg="mod">
          <ac:chgData name="Naveen Ravipati" userId="0b2c1067e8f4f463" providerId="LiveId" clId="{46E43512-7FCF-4A41-A5CB-924DF7551C12}" dt="2023-08-31T23:14:04.151" v="189" actId="20577"/>
          <ac:spMkLst>
            <pc:docMk/>
            <pc:sldMk cId="1530241531" sldId="314"/>
            <ac:spMk id="5" creationId="{5EE8C82F-FDCA-F879-9AC7-614F4D50C79F}"/>
          </ac:spMkLst>
        </pc:spChg>
        <pc:spChg chg="mod">
          <ac:chgData name="Naveen Ravipati" userId="0b2c1067e8f4f463" providerId="LiveId" clId="{46E43512-7FCF-4A41-A5CB-924DF7551C12}" dt="2023-08-31T23:15:16.642" v="205" actId="2710"/>
          <ac:spMkLst>
            <pc:docMk/>
            <pc:sldMk cId="1530241531" sldId="314"/>
            <ac:spMk id="6" creationId="{C34990FF-EEFB-A4BB-3345-253FC8F17704}"/>
          </ac:spMkLst>
        </pc:spChg>
        <pc:spChg chg="mod">
          <ac:chgData name="Naveen Ravipati" userId="0b2c1067e8f4f463" providerId="LiveId" clId="{46E43512-7FCF-4A41-A5CB-924DF7551C12}" dt="2023-08-31T23:14:10.087" v="194" actId="20577"/>
          <ac:spMkLst>
            <pc:docMk/>
            <pc:sldMk cId="1530241531" sldId="314"/>
            <ac:spMk id="7" creationId="{6E5E9D54-9887-56ED-D0D0-A78998BDE5A7}"/>
          </ac:spMkLst>
        </pc:spChg>
        <pc:spChg chg="mod">
          <ac:chgData name="Naveen Ravipati" userId="0b2c1067e8f4f463" providerId="LiveId" clId="{46E43512-7FCF-4A41-A5CB-924DF7551C12}" dt="2023-08-31T23:17:58.734" v="208" actId="2710"/>
          <ac:spMkLst>
            <pc:docMk/>
            <pc:sldMk cId="1530241531" sldId="314"/>
            <ac:spMk id="8" creationId="{E1DF6EF3-D35B-A0CC-7E1C-B5D91BE1B76D}"/>
          </ac:spMkLst>
        </pc:spChg>
      </pc:sldChg>
      <pc:sldChg chg="modSp new mod">
        <pc:chgData name="Naveen Ravipati" userId="0b2c1067e8f4f463" providerId="LiveId" clId="{46E43512-7FCF-4A41-A5CB-924DF7551C12}" dt="2023-08-31T23:56:30.277" v="222" actId="20577"/>
        <pc:sldMkLst>
          <pc:docMk/>
          <pc:sldMk cId="1307612707" sldId="315"/>
        </pc:sldMkLst>
        <pc:spChg chg="mod">
          <ac:chgData name="Naveen Ravipati" userId="0b2c1067e8f4f463" providerId="LiveId" clId="{46E43512-7FCF-4A41-A5CB-924DF7551C12}" dt="2023-08-31T23:56:18.762" v="214" actId="255"/>
          <ac:spMkLst>
            <pc:docMk/>
            <pc:sldMk cId="1307612707" sldId="315"/>
            <ac:spMk id="2" creationId="{6740D2D7-2970-0A77-B785-7BB3CAA9ED93}"/>
          </ac:spMkLst>
        </pc:spChg>
        <pc:spChg chg="mod">
          <ac:chgData name="Naveen Ravipati" userId="0b2c1067e8f4f463" providerId="LiveId" clId="{46E43512-7FCF-4A41-A5CB-924DF7551C12}" dt="2023-08-31T23:56:30.277" v="222" actId="20577"/>
          <ac:spMkLst>
            <pc:docMk/>
            <pc:sldMk cId="1307612707" sldId="315"/>
            <ac:spMk id="3" creationId="{06B28000-2D8D-F354-0EA5-93150D1C9646}"/>
          </ac:spMkLst>
        </pc:spChg>
      </pc:sldChg>
    </pc:docChg>
  </pc:docChgLst>
  <pc:docChgLst>
    <pc:chgData name="Naveen Ravipati" userId="0b2c1067e8f4f463" providerId="LiveId" clId="{7216E6F7-79BC-4518-B5FE-F908E424D5E8}"/>
    <pc:docChg chg="modSld">
      <pc:chgData name="Naveen Ravipati" userId="0b2c1067e8f4f463" providerId="LiveId" clId="{7216E6F7-79BC-4518-B5FE-F908E424D5E8}" dt="2023-08-26T02:30:22.068" v="1" actId="2710"/>
      <pc:docMkLst>
        <pc:docMk/>
      </pc:docMkLst>
      <pc:sldChg chg="modSp mod">
        <pc:chgData name="Naveen Ravipati" userId="0b2c1067e8f4f463" providerId="LiveId" clId="{7216E6F7-79BC-4518-B5FE-F908E424D5E8}" dt="2023-08-26T02:30:22.068" v="1" actId="2710"/>
        <pc:sldMkLst>
          <pc:docMk/>
          <pc:sldMk cId="2696771443" sldId="299"/>
        </pc:sldMkLst>
        <pc:spChg chg="mod">
          <ac:chgData name="Naveen Ravipati" userId="0b2c1067e8f4f463" providerId="LiveId" clId="{7216E6F7-79BC-4518-B5FE-F908E424D5E8}" dt="2023-08-26T02:30:22.068" v="1" actId="2710"/>
          <ac:spMkLst>
            <pc:docMk/>
            <pc:sldMk cId="2696771443" sldId="299"/>
            <ac:spMk id="2" creationId="{A30A26CF-1CB0-C063-3C39-CD02FF58FE8B}"/>
          </ac:spMkLst>
        </pc:spChg>
      </pc:sldChg>
    </pc:docChg>
  </pc:docChgLst>
  <pc:docChgLst>
    <pc:chgData name="Naveen Ravipati" userId="0b2c1067e8f4f463" providerId="LiveId" clId="{A0078D5C-77EE-4A41-8169-00D9ACF91D1C}"/>
    <pc:docChg chg="custSel addSld modSld">
      <pc:chgData name="Naveen Ravipati" userId="0b2c1067e8f4f463" providerId="LiveId" clId="{A0078D5C-77EE-4A41-8169-00D9ACF91D1C}" dt="2023-09-01T00:20:11.597" v="8" actId="12"/>
      <pc:docMkLst>
        <pc:docMk/>
      </pc:docMkLst>
      <pc:sldChg chg="delSp modSp new mod">
        <pc:chgData name="Naveen Ravipati" userId="0b2c1067e8f4f463" providerId="LiveId" clId="{A0078D5C-77EE-4A41-8169-00D9ACF91D1C}" dt="2023-09-01T00:20:11.597" v="8" actId="12"/>
        <pc:sldMkLst>
          <pc:docMk/>
          <pc:sldMk cId="2620416803" sldId="316"/>
        </pc:sldMkLst>
        <pc:spChg chg="mod">
          <ac:chgData name="Naveen Ravipati" userId="0b2c1067e8f4f463" providerId="LiveId" clId="{A0078D5C-77EE-4A41-8169-00D9ACF91D1C}" dt="2023-09-01T00:20:11.597" v="8" actId="12"/>
          <ac:spMkLst>
            <pc:docMk/>
            <pc:sldMk cId="2620416803" sldId="316"/>
            <ac:spMk id="2" creationId="{4569BFA2-D453-5CC3-3585-394DFED33F38}"/>
          </ac:spMkLst>
        </pc:spChg>
        <pc:spChg chg="del mod">
          <ac:chgData name="Naveen Ravipati" userId="0b2c1067e8f4f463" providerId="LiveId" clId="{A0078D5C-77EE-4A41-8169-00D9ACF91D1C}" dt="2023-09-01T00:11:08.832" v="3" actId="478"/>
          <ac:spMkLst>
            <pc:docMk/>
            <pc:sldMk cId="2620416803" sldId="316"/>
            <ac:spMk id="3" creationId="{9D85DD1C-22AD-6ED2-9ACC-D98E8C58562D}"/>
          </ac:spMkLst>
        </pc:spChg>
      </pc:sldChg>
    </pc:docChg>
  </pc:docChgLst>
  <pc:docChgLst>
    <pc:chgData name="Naveen Ravipati" userId="0b2c1067e8f4f463" providerId="LiveId" clId="{355D8F5A-30D9-44D0-8B77-026E32EF7623}"/>
    <pc:docChg chg="undo custSel addSld delSld modSld sldOrd">
      <pc:chgData name="Naveen Ravipati" userId="0b2c1067e8f4f463" providerId="LiveId" clId="{355D8F5A-30D9-44D0-8B77-026E32EF7623}" dt="2023-08-25T22:46:24.707" v="809" actId="2710"/>
      <pc:docMkLst>
        <pc:docMk/>
      </pc:docMkLst>
      <pc:sldChg chg="del">
        <pc:chgData name="Naveen Ravipati" userId="0b2c1067e8f4f463" providerId="LiveId" clId="{355D8F5A-30D9-44D0-8B77-026E32EF7623}" dt="2023-08-25T20:42:07.803" v="286" actId="47"/>
        <pc:sldMkLst>
          <pc:docMk/>
          <pc:sldMk cId="0" sldId="256"/>
        </pc:sldMkLst>
      </pc:sldChg>
      <pc:sldChg chg="del">
        <pc:chgData name="Naveen Ravipati" userId="0b2c1067e8f4f463" providerId="LiveId" clId="{355D8F5A-30D9-44D0-8B77-026E32EF7623}" dt="2023-08-25T20:42:08.337" v="287" actId="47"/>
        <pc:sldMkLst>
          <pc:docMk/>
          <pc:sldMk cId="0" sldId="257"/>
        </pc:sldMkLst>
      </pc:sldChg>
      <pc:sldChg chg="del">
        <pc:chgData name="Naveen Ravipati" userId="0b2c1067e8f4f463" providerId="LiveId" clId="{355D8F5A-30D9-44D0-8B77-026E32EF7623}" dt="2023-08-25T20:42:08.840" v="288" actId="47"/>
        <pc:sldMkLst>
          <pc:docMk/>
          <pc:sldMk cId="0" sldId="258"/>
        </pc:sldMkLst>
      </pc:sldChg>
      <pc:sldChg chg="del">
        <pc:chgData name="Naveen Ravipati" userId="0b2c1067e8f4f463" providerId="LiveId" clId="{355D8F5A-30D9-44D0-8B77-026E32EF7623}" dt="2023-08-25T20:42:09.296" v="289" actId="47"/>
        <pc:sldMkLst>
          <pc:docMk/>
          <pc:sldMk cId="0" sldId="259"/>
        </pc:sldMkLst>
      </pc:sldChg>
      <pc:sldChg chg="del">
        <pc:chgData name="Naveen Ravipati" userId="0b2c1067e8f4f463" providerId="LiveId" clId="{355D8F5A-30D9-44D0-8B77-026E32EF7623}" dt="2023-08-25T20:42:09.594" v="290" actId="47"/>
        <pc:sldMkLst>
          <pc:docMk/>
          <pc:sldMk cId="0" sldId="260"/>
        </pc:sldMkLst>
      </pc:sldChg>
      <pc:sldChg chg="modSp del mod">
        <pc:chgData name="Naveen Ravipati" userId="0b2c1067e8f4f463" providerId="LiveId" clId="{355D8F5A-30D9-44D0-8B77-026E32EF7623}" dt="2023-08-25T20:42:09.783" v="291" actId="47"/>
        <pc:sldMkLst>
          <pc:docMk/>
          <pc:sldMk cId="0" sldId="261"/>
        </pc:sldMkLst>
        <pc:grpChg chg="mod">
          <ac:chgData name="Naveen Ravipati" userId="0b2c1067e8f4f463" providerId="LiveId" clId="{355D8F5A-30D9-44D0-8B77-026E32EF7623}" dt="2023-08-25T19:45:26.040" v="0" actId="1076"/>
          <ac:grpSpMkLst>
            <pc:docMk/>
            <pc:sldMk cId="0" sldId="261"/>
            <ac:grpSpMk id="617" creationId="{00000000-0000-0000-0000-000000000000}"/>
          </ac:grpSpMkLst>
        </pc:grpChg>
        <pc:grpChg chg="mod">
          <ac:chgData name="Naveen Ravipati" userId="0b2c1067e8f4f463" providerId="LiveId" clId="{355D8F5A-30D9-44D0-8B77-026E32EF7623}" dt="2023-08-25T19:45:27.771" v="1" actId="1076"/>
          <ac:grpSpMkLst>
            <pc:docMk/>
            <pc:sldMk cId="0" sldId="261"/>
            <ac:grpSpMk id="624" creationId="{00000000-0000-0000-0000-000000000000}"/>
          </ac:grpSpMkLst>
        </pc:grpChg>
      </pc:sldChg>
      <pc:sldChg chg="del">
        <pc:chgData name="Naveen Ravipati" userId="0b2c1067e8f4f463" providerId="LiveId" clId="{355D8F5A-30D9-44D0-8B77-026E32EF7623}" dt="2023-08-25T20:42:10.506" v="292" actId="47"/>
        <pc:sldMkLst>
          <pc:docMk/>
          <pc:sldMk cId="0" sldId="262"/>
        </pc:sldMkLst>
      </pc:sldChg>
      <pc:sldChg chg="del">
        <pc:chgData name="Naveen Ravipati" userId="0b2c1067e8f4f463" providerId="LiveId" clId="{355D8F5A-30D9-44D0-8B77-026E32EF7623}" dt="2023-08-25T20:42:10.837" v="293" actId="47"/>
        <pc:sldMkLst>
          <pc:docMk/>
          <pc:sldMk cId="0" sldId="263"/>
        </pc:sldMkLst>
      </pc:sldChg>
      <pc:sldChg chg="del">
        <pc:chgData name="Naveen Ravipati" userId="0b2c1067e8f4f463" providerId="LiveId" clId="{355D8F5A-30D9-44D0-8B77-026E32EF7623}" dt="2023-08-25T20:42:12.033" v="294" actId="47"/>
        <pc:sldMkLst>
          <pc:docMk/>
          <pc:sldMk cId="0" sldId="264"/>
        </pc:sldMkLst>
      </pc:sldChg>
      <pc:sldChg chg="del">
        <pc:chgData name="Naveen Ravipati" userId="0b2c1067e8f4f463" providerId="LiveId" clId="{355D8F5A-30D9-44D0-8B77-026E32EF7623}" dt="2023-08-25T20:42:15.156" v="295" actId="47"/>
        <pc:sldMkLst>
          <pc:docMk/>
          <pc:sldMk cId="0" sldId="265"/>
        </pc:sldMkLst>
      </pc:sldChg>
      <pc:sldChg chg="del">
        <pc:chgData name="Naveen Ravipati" userId="0b2c1067e8f4f463" providerId="LiveId" clId="{355D8F5A-30D9-44D0-8B77-026E32EF7623}" dt="2023-08-25T20:42:16.119" v="296" actId="47"/>
        <pc:sldMkLst>
          <pc:docMk/>
          <pc:sldMk cId="0" sldId="266"/>
        </pc:sldMkLst>
      </pc:sldChg>
      <pc:sldChg chg="del">
        <pc:chgData name="Naveen Ravipati" userId="0b2c1067e8f4f463" providerId="LiveId" clId="{355D8F5A-30D9-44D0-8B77-026E32EF7623}" dt="2023-08-25T20:42:17.675" v="297" actId="47"/>
        <pc:sldMkLst>
          <pc:docMk/>
          <pc:sldMk cId="0" sldId="267"/>
        </pc:sldMkLst>
      </pc:sldChg>
      <pc:sldChg chg="del">
        <pc:chgData name="Naveen Ravipati" userId="0b2c1067e8f4f463" providerId="LiveId" clId="{355D8F5A-30D9-44D0-8B77-026E32EF7623}" dt="2023-08-25T20:42:18.476" v="298" actId="47"/>
        <pc:sldMkLst>
          <pc:docMk/>
          <pc:sldMk cId="0" sldId="268"/>
        </pc:sldMkLst>
      </pc:sldChg>
      <pc:sldChg chg="del">
        <pc:chgData name="Naveen Ravipati" userId="0b2c1067e8f4f463" providerId="LiveId" clId="{355D8F5A-30D9-44D0-8B77-026E32EF7623}" dt="2023-08-25T20:42:19.781" v="299" actId="47"/>
        <pc:sldMkLst>
          <pc:docMk/>
          <pc:sldMk cId="0" sldId="269"/>
        </pc:sldMkLst>
      </pc:sldChg>
      <pc:sldChg chg="del">
        <pc:chgData name="Naveen Ravipati" userId="0b2c1067e8f4f463" providerId="LiveId" clId="{355D8F5A-30D9-44D0-8B77-026E32EF7623}" dt="2023-08-25T20:42:20.333" v="300" actId="47"/>
        <pc:sldMkLst>
          <pc:docMk/>
          <pc:sldMk cId="0" sldId="270"/>
        </pc:sldMkLst>
      </pc:sldChg>
      <pc:sldChg chg="del">
        <pc:chgData name="Naveen Ravipati" userId="0b2c1067e8f4f463" providerId="LiveId" clId="{355D8F5A-30D9-44D0-8B77-026E32EF7623}" dt="2023-08-25T20:42:21.057" v="301" actId="47"/>
        <pc:sldMkLst>
          <pc:docMk/>
          <pc:sldMk cId="0" sldId="271"/>
        </pc:sldMkLst>
      </pc:sldChg>
      <pc:sldChg chg="del">
        <pc:chgData name="Naveen Ravipati" userId="0b2c1067e8f4f463" providerId="LiveId" clId="{355D8F5A-30D9-44D0-8B77-026E32EF7623}" dt="2023-08-25T20:42:22.697" v="302" actId="47"/>
        <pc:sldMkLst>
          <pc:docMk/>
          <pc:sldMk cId="0" sldId="272"/>
        </pc:sldMkLst>
      </pc:sldChg>
      <pc:sldChg chg="del">
        <pc:chgData name="Naveen Ravipati" userId="0b2c1067e8f4f463" providerId="LiveId" clId="{355D8F5A-30D9-44D0-8B77-026E32EF7623}" dt="2023-08-25T20:42:23.658" v="303" actId="47"/>
        <pc:sldMkLst>
          <pc:docMk/>
          <pc:sldMk cId="0" sldId="273"/>
        </pc:sldMkLst>
      </pc:sldChg>
      <pc:sldChg chg="del">
        <pc:chgData name="Naveen Ravipati" userId="0b2c1067e8f4f463" providerId="LiveId" clId="{355D8F5A-30D9-44D0-8B77-026E32EF7623}" dt="2023-08-25T20:42:31.081" v="304" actId="47"/>
        <pc:sldMkLst>
          <pc:docMk/>
          <pc:sldMk cId="0" sldId="274"/>
        </pc:sldMkLst>
      </pc:sldChg>
      <pc:sldChg chg="del">
        <pc:chgData name="Naveen Ravipati" userId="0b2c1067e8f4f463" providerId="LiveId" clId="{355D8F5A-30D9-44D0-8B77-026E32EF7623}" dt="2023-08-25T20:42:31.647" v="305" actId="47"/>
        <pc:sldMkLst>
          <pc:docMk/>
          <pc:sldMk cId="0" sldId="275"/>
        </pc:sldMkLst>
      </pc:sldChg>
      <pc:sldChg chg="del">
        <pc:chgData name="Naveen Ravipati" userId="0b2c1067e8f4f463" providerId="LiveId" clId="{355D8F5A-30D9-44D0-8B77-026E32EF7623}" dt="2023-08-25T20:42:32.971" v="306" actId="47"/>
        <pc:sldMkLst>
          <pc:docMk/>
          <pc:sldMk cId="0" sldId="276"/>
        </pc:sldMkLst>
      </pc:sldChg>
      <pc:sldChg chg="del">
        <pc:chgData name="Naveen Ravipati" userId="0b2c1067e8f4f463" providerId="LiveId" clId="{355D8F5A-30D9-44D0-8B77-026E32EF7623}" dt="2023-08-25T20:42:33.568" v="307" actId="47"/>
        <pc:sldMkLst>
          <pc:docMk/>
          <pc:sldMk cId="0" sldId="277"/>
        </pc:sldMkLst>
      </pc:sldChg>
      <pc:sldChg chg="del">
        <pc:chgData name="Naveen Ravipati" userId="0b2c1067e8f4f463" providerId="LiveId" clId="{355D8F5A-30D9-44D0-8B77-026E32EF7623}" dt="2023-08-25T20:42:34.782" v="308" actId="47"/>
        <pc:sldMkLst>
          <pc:docMk/>
          <pc:sldMk cId="0" sldId="278"/>
        </pc:sldMkLst>
      </pc:sldChg>
      <pc:sldChg chg="del">
        <pc:chgData name="Naveen Ravipati" userId="0b2c1067e8f4f463" providerId="LiveId" clId="{355D8F5A-30D9-44D0-8B77-026E32EF7623}" dt="2023-08-25T20:42:35.349" v="309" actId="47"/>
        <pc:sldMkLst>
          <pc:docMk/>
          <pc:sldMk cId="0" sldId="279"/>
        </pc:sldMkLst>
      </pc:sldChg>
      <pc:sldChg chg="del">
        <pc:chgData name="Naveen Ravipati" userId="0b2c1067e8f4f463" providerId="LiveId" clId="{355D8F5A-30D9-44D0-8B77-026E32EF7623}" dt="2023-08-25T20:42:37.964" v="310" actId="47"/>
        <pc:sldMkLst>
          <pc:docMk/>
          <pc:sldMk cId="0" sldId="280"/>
        </pc:sldMkLst>
      </pc:sldChg>
      <pc:sldChg chg="del">
        <pc:chgData name="Naveen Ravipati" userId="0b2c1067e8f4f463" providerId="LiveId" clId="{355D8F5A-30D9-44D0-8B77-026E32EF7623}" dt="2023-08-25T20:42:39.399" v="311" actId="47"/>
        <pc:sldMkLst>
          <pc:docMk/>
          <pc:sldMk cId="0" sldId="281"/>
        </pc:sldMkLst>
      </pc:sldChg>
      <pc:sldChg chg="del">
        <pc:chgData name="Naveen Ravipati" userId="0b2c1067e8f4f463" providerId="LiveId" clId="{355D8F5A-30D9-44D0-8B77-026E32EF7623}" dt="2023-08-25T20:42:40.515" v="312" actId="47"/>
        <pc:sldMkLst>
          <pc:docMk/>
          <pc:sldMk cId="0" sldId="282"/>
        </pc:sldMkLst>
      </pc:sldChg>
      <pc:sldChg chg="del">
        <pc:chgData name="Naveen Ravipati" userId="0b2c1067e8f4f463" providerId="LiveId" clId="{355D8F5A-30D9-44D0-8B77-026E32EF7623}" dt="2023-08-25T20:42:42.796" v="313" actId="47"/>
        <pc:sldMkLst>
          <pc:docMk/>
          <pc:sldMk cId="0" sldId="283"/>
        </pc:sldMkLst>
      </pc:sldChg>
      <pc:sldChg chg="del">
        <pc:chgData name="Naveen Ravipati" userId="0b2c1067e8f4f463" providerId="LiveId" clId="{355D8F5A-30D9-44D0-8B77-026E32EF7623}" dt="2023-08-25T20:42:43.141" v="314" actId="47"/>
        <pc:sldMkLst>
          <pc:docMk/>
          <pc:sldMk cId="0" sldId="284"/>
        </pc:sldMkLst>
      </pc:sldChg>
      <pc:sldChg chg="del">
        <pc:chgData name="Naveen Ravipati" userId="0b2c1067e8f4f463" providerId="LiveId" clId="{355D8F5A-30D9-44D0-8B77-026E32EF7623}" dt="2023-08-25T20:42:46.436" v="315" actId="47"/>
        <pc:sldMkLst>
          <pc:docMk/>
          <pc:sldMk cId="0" sldId="285"/>
        </pc:sldMkLst>
      </pc:sldChg>
      <pc:sldChg chg="del">
        <pc:chgData name="Naveen Ravipati" userId="0b2c1067e8f4f463" providerId="LiveId" clId="{355D8F5A-30D9-44D0-8B77-026E32EF7623}" dt="2023-08-25T20:42:46.846" v="316" actId="47"/>
        <pc:sldMkLst>
          <pc:docMk/>
          <pc:sldMk cId="0" sldId="286"/>
        </pc:sldMkLst>
      </pc:sldChg>
      <pc:sldChg chg="addSp delSp modSp mod modNotesTx">
        <pc:chgData name="Naveen Ravipati" userId="0b2c1067e8f4f463" providerId="LiveId" clId="{355D8F5A-30D9-44D0-8B77-026E32EF7623}" dt="2023-08-25T22:39:08.971" v="750" actId="6549"/>
        <pc:sldMkLst>
          <pc:docMk/>
          <pc:sldMk cId="0" sldId="287"/>
        </pc:sldMkLst>
        <pc:spChg chg="del mod">
          <ac:chgData name="Naveen Ravipati" userId="0b2c1067e8f4f463" providerId="LiveId" clId="{355D8F5A-30D9-44D0-8B77-026E32EF7623}" dt="2023-08-25T19:53:27.533" v="92" actId="478"/>
          <ac:spMkLst>
            <pc:docMk/>
            <pc:sldMk cId="0" sldId="287"/>
            <ac:spMk id="1732" creationId="{00000000-0000-0000-0000-000000000000}"/>
          </ac:spMkLst>
        </pc:spChg>
        <pc:spChg chg="mod">
          <ac:chgData name="Naveen Ravipati" userId="0b2c1067e8f4f463" providerId="LiveId" clId="{355D8F5A-30D9-44D0-8B77-026E32EF7623}" dt="2023-08-25T22:38:39.365" v="749" actId="14100"/>
          <ac:spMkLst>
            <pc:docMk/>
            <pc:sldMk cId="0" sldId="287"/>
            <ac:spMk id="1733" creationId="{00000000-0000-0000-0000-000000000000}"/>
          </ac:spMkLst>
        </pc:spChg>
        <pc:picChg chg="del mod">
          <ac:chgData name="Naveen Ravipati" userId="0b2c1067e8f4f463" providerId="LiveId" clId="{355D8F5A-30D9-44D0-8B77-026E32EF7623}" dt="2023-08-25T22:38:08.914" v="740" actId="478"/>
          <ac:picMkLst>
            <pc:docMk/>
            <pc:sldMk cId="0" sldId="287"/>
            <ac:picMk id="1734" creationId="{00000000-0000-0000-0000-000000000000}"/>
          </ac:picMkLst>
        </pc:picChg>
        <pc:picChg chg="add del">
          <ac:chgData name="Naveen Ravipati" userId="0b2c1067e8f4f463" providerId="LiveId" clId="{355D8F5A-30D9-44D0-8B77-026E32EF7623}" dt="2023-08-25T22:38:08.914" v="740" actId="478"/>
          <ac:picMkLst>
            <pc:docMk/>
            <pc:sldMk cId="0" sldId="287"/>
            <ac:picMk id="3074" creationId="{05F5F3C1-E90A-1D23-6ABB-24A8B8275D37}"/>
          </ac:picMkLst>
        </pc:picChg>
        <pc:picChg chg="add mod">
          <ac:chgData name="Naveen Ravipati" userId="0b2c1067e8f4f463" providerId="LiveId" clId="{355D8F5A-30D9-44D0-8B77-026E32EF7623}" dt="2023-08-25T22:38:27.816" v="747" actId="14100"/>
          <ac:picMkLst>
            <pc:docMk/>
            <pc:sldMk cId="0" sldId="287"/>
            <ac:picMk id="3076" creationId="{A08A9AF4-A802-529B-6C98-388CCADB2334}"/>
          </ac:picMkLst>
        </pc:picChg>
      </pc:sldChg>
      <pc:sldChg chg="addSp delSp modSp del mod">
        <pc:chgData name="Naveen Ravipati" userId="0b2c1067e8f4f463" providerId="LiveId" clId="{355D8F5A-30D9-44D0-8B77-026E32EF7623}" dt="2023-08-25T20:22:51.820" v="206" actId="47"/>
        <pc:sldMkLst>
          <pc:docMk/>
          <pc:sldMk cId="0" sldId="288"/>
        </pc:sldMkLst>
        <pc:spChg chg="del mod">
          <ac:chgData name="Naveen Ravipati" userId="0b2c1067e8f4f463" providerId="LiveId" clId="{355D8F5A-30D9-44D0-8B77-026E32EF7623}" dt="2023-08-25T19:49:43.090" v="51" actId="478"/>
          <ac:spMkLst>
            <pc:docMk/>
            <pc:sldMk cId="0" sldId="288"/>
            <ac:spMk id="1739" creationId="{00000000-0000-0000-0000-000000000000}"/>
          </ac:spMkLst>
        </pc:spChg>
        <pc:spChg chg="del mod">
          <ac:chgData name="Naveen Ravipati" userId="0b2c1067e8f4f463" providerId="LiveId" clId="{355D8F5A-30D9-44D0-8B77-026E32EF7623}" dt="2023-08-25T19:52:49.516" v="83" actId="478"/>
          <ac:spMkLst>
            <pc:docMk/>
            <pc:sldMk cId="0" sldId="288"/>
            <ac:spMk id="1740" creationId="{00000000-0000-0000-0000-000000000000}"/>
          </ac:spMkLst>
        </pc:spChg>
        <pc:spChg chg="del">
          <ac:chgData name="Naveen Ravipati" userId="0b2c1067e8f4f463" providerId="LiveId" clId="{355D8F5A-30D9-44D0-8B77-026E32EF7623}" dt="2023-08-25T19:47:58.413" v="33" actId="478"/>
          <ac:spMkLst>
            <pc:docMk/>
            <pc:sldMk cId="0" sldId="288"/>
            <ac:spMk id="1741" creationId="{00000000-0000-0000-0000-000000000000}"/>
          </ac:spMkLst>
        </pc:spChg>
        <pc:spChg chg="del">
          <ac:chgData name="Naveen Ravipati" userId="0b2c1067e8f4f463" providerId="LiveId" clId="{355D8F5A-30D9-44D0-8B77-026E32EF7623}" dt="2023-08-25T19:48:22.043" v="39" actId="478"/>
          <ac:spMkLst>
            <pc:docMk/>
            <pc:sldMk cId="0" sldId="288"/>
            <ac:spMk id="1742" creationId="{00000000-0000-0000-0000-000000000000}"/>
          </ac:spMkLst>
        </pc:spChg>
        <pc:spChg chg="del">
          <ac:chgData name="Naveen Ravipati" userId="0b2c1067e8f4f463" providerId="LiveId" clId="{355D8F5A-30D9-44D0-8B77-026E32EF7623}" dt="2023-08-25T19:48:27.193" v="41" actId="478"/>
          <ac:spMkLst>
            <pc:docMk/>
            <pc:sldMk cId="0" sldId="288"/>
            <ac:spMk id="1743" creationId="{00000000-0000-0000-0000-000000000000}"/>
          </ac:spMkLst>
        </pc:spChg>
        <pc:spChg chg="del mod">
          <ac:chgData name="Naveen Ravipati" userId="0b2c1067e8f4f463" providerId="LiveId" clId="{355D8F5A-30D9-44D0-8B77-026E32EF7623}" dt="2023-08-25T19:49:48.316" v="53" actId="478"/>
          <ac:spMkLst>
            <pc:docMk/>
            <pc:sldMk cId="0" sldId="288"/>
            <ac:spMk id="1744" creationId="{00000000-0000-0000-0000-000000000000}"/>
          </ac:spMkLst>
        </pc:spChg>
        <pc:spChg chg="del mod">
          <ac:chgData name="Naveen Ravipati" userId="0b2c1067e8f4f463" providerId="LiveId" clId="{355D8F5A-30D9-44D0-8B77-026E32EF7623}" dt="2023-08-25T19:52:44.294" v="81" actId="478"/>
          <ac:spMkLst>
            <pc:docMk/>
            <pc:sldMk cId="0" sldId="288"/>
            <ac:spMk id="1745" creationId="{00000000-0000-0000-0000-000000000000}"/>
          </ac:spMkLst>
        </pc:spChg>
        <pc:spChg chg="del mod">
          <ac:chgData name="Naveen Ravipati" userId="0b2c1067e8f4f463" providerId="LiveId" clId="{355D8F5A-30D9-44D0-8B77-026E32EF7623}" dt="2023-08-25T19:49:53.788" v="55" actId="478"/>
          <ac:spMkLst>
            <pc:docMk/>
            <pc:sldMk cId="0" sldId="288"/>
            <ac:spMk id="1746" creationId="{00000000-0000-0000-0000-000000000000}"/>
          </ac:spMkLst>
        </pc:spChg>
        <pc:spChg chg="del mod">
          <ac:chgData name="Naveen Ravipati" userId="0b2c1067e8f4f463" providerId="LiveId" clId="{355D8F5A-30D9-44D0-8B77-026E32EF7623}" dt="2023-08-25T19:52:39.163" v="78" actId="478"/>
          <ac:spMkLst>
            <pc:docMk/>
            <pc:sldMk cId="0" sldId="288"/>
            <ac:spMk id="1747" creationId="{00000000-0000-0000-0000-000000000000}"/>
          </ac:spMkLst>
        </pc:spChg>
        <pc:spChg chg="mod">
          <ac:chgData name="Naveen Ravipati" userId="0b2c1067e8f4f463" providerId="LiveId" clId="{355D8F5A-30D9-44D0-8B77-026E32EF7623}" dt="2023-08-25T20:22:22.426" v="203" actId="20577"/>
          <ac:spMkLst>
            <pc:docMk/>
            <pc:sldMk cId="0" sldId="288"/>
            <ac:spMk id="1749" creationId="{00000000-0000-0000-0000-000000000000}"/>
          </ac:spMkLst>
        </pc:spChg>
        <pc:picChg chg="add del mod">
          <ac:chgData name="Naveen Ravipati" userId="0b2c1067e8f4f463" providerId="LiveId" clId="{355D8F5A-30D9-44D0-8B77-026E32EF7623}" dt="2023-08-25T19:52:51.926" v="85" actId="478"/>
          <ac:picMkLst>
            <pc:docMk/>
            <pc:sldMk cId="0" sldId="288"/>
            <ac:picMk id="2" creationId="{383EDCC8-A0C9-65AE-4C9E-4935FA420E0C}"/>
          </ac:picMkLst>
        </pc:picChg>
        <pc:picChg chg="add del mod">
          <ac:chgData name="Naveen Ravipati" userId="0b2c1067e8f4f463" providerId="LiveId" clId="{355D8F5A-30D9-44D0-8B77-026E32EF7623}" dt="2023-08-25T19:52:56.801" v="86" actId="478"/>
          <ac:picMkLst>
            <pc:docMk/>
            <pc:sldMk cId="0" sldId="288"/>
            <ac:picMk id="3" creationId="{44393680-EA54-B94F-972B-2DB90617277C}"/>
          </ac:picMkLst>
        </pc:picChg>
        <pc:picChg chg="add del mod">
          <ac:chgData name="Naveen Ravipati" userId="0b2c1067e8f4f463" providerId="LiveId" clId="{355D8F5A-30D9-44D0-8B77-026E32EF7623}" dt="2023-08-25T19:52:13.911" v="71" actId="478"/>
          <ac:picMkLst>
            <pc:docMk/>
            <pc:sldMk cId="0" sldId="288"/>
            <ac:picMk id="1026" creationId="{7BDE6582-F7B7-1E64-AE4F-E272E395E437}"/>
          </ac:picMkLst>
        </pc:picChg>
        <pc:picChg chg="del mod">
          <ac:chgData name="Naveen Ravipati" userId="0b2c1067e8f4f463" providerId="LiveId" clId="{355D8F5A-30D9-44D0-8B77-026E32EF7623}" dt="2023-08-25T19:47:23.341" v="21" actId="478"/>
          <ac:picMkLst>
            <pc:docMk/>
            <pc:sldMk cId="0" sldId="288"/>
            <ac:picMk id="1750" creationId="{00000000-0000-0000-0000-000000000000}"/>
          </ac:picMkLst>
        </pc:picChg>
        <pc:picChg chg="del mod">
          <ac:chgData name="Naveen Ravipati" userId="0b2c1067e8f4f463" providerId="LiveId" clId="{355D8F5A-30D9-44D0-8B77-026E32EF7623}" dt="2023-08-25T19:48:29.800" v="42" actId="478"/>
          <ac:picMkLst>
            <pc:docMk/>
            <pc:sldMk cId="0" sldId="288"/>
            <ac:picMk id="1751" creationId="{00000000-0000-0000-0000-000000000000}"/>
          </ac:picMkLst>
        </pc:picChg>
        <pc:picChg chg="del">
          <ac:chgData name="Naveen Ravipati" userId="0b2c1067e8f4f463" providerId="LiveId" clId="{355D8F5A-30D9-44D0-8B77-026E32EF7623}" dt="2023-08-25T19:48:25.448" v="40" actId="478"/>
          <ac:picMkLst>
            <pc:docMk/>
            <pc:sldMk cId="0" sldId="288"/>
            <ac:picMk id="1752" creationId="{00000000-0000-0000-0000-000000000000}"/>
          </ac:picMkLst>
        </pc:picChg>
      </pc:sldChg>
      <pc:sldChg chg="modSp new mod">
        <pc:chgData name="Naveen Ravipati" userId="0b2c1067e8f4f463" providerId="LiveId" clId="{355D8F5A-30D9-44D0-8B77-026E32EF7623}" dt="2023-08-25T22:40:34.976" v="754" actId="2710"/>
        <pc:sldMkLst>
          <pc:docMk/>
          <pc:sldMk cId="1241062804" sldId="291"/>
        </pc:sldMkLst>
        <pc:spChg chg="mod">
          <ac:chgData name="Naveen Ravipati" userId="0b2c1067e8f4f463" providerId="LiveId" clId="{355D8F5A-30D9-44D0-8B77-026E32EF7623}" dt="2023-08-25T22:40:34.976" v="754" actId="2710"/>
          <ac:spMkLst>
            <pc:docMk/>
            <pc:sldMk cId="1241062804" sldId="291"/>
            <ac:spMk id="2" creationId="{52716C35-E7FF-1F27-1D17-75525DAAE011}"/>
          </ac:spMkLst>
        </pc:spChg>
        <pc:spChg chg="mod">
          <ac:chgData name="Naveen Ravipati" userId="0b2c1067e8f4f463" providerId="LiveId" clId="{355D8F5A-30D9-44D0-8B77-026E32EF7623}" dt="2023-08-25T19:54:59.197" v="136" actId="20577"/>
          <ac:spMkLst>
            <pc:docMk/>
            <pc:sldMk cId="1241062804" sldId="291"/>
            <ac:spMk id="3" creationId="{C6EFCDEE-CC2C-88A7-D591-13EAF57B64B9}"/>
          </ac:spMkLst>
        </pc:spChg>
      </pc:sldChg>
      <pc:sldChg chg="modSp new mod ord">
        <pc:chgData name="Naveen Ravipati" userId="0b2c1067e8f4f463" providerId="LiveId" clId="{355D8F5A-30D9-44D0-8B77-026E32EF7623}" dt="2023-08-25T21:33:18.137" v="537"/>
        <pc:sldMkLst>
          <pc:docMk/>
          <pc:sldMk cId="3561167449" sldId="292"/>
        </pc:sldMkLst>
        <pc:spChg chg="mod">
          <ac:chgData name="Naveen Ravipati" userId="0b2c1067e8f4f463" providerId="LiveId" clId="{355D8F5A-30D9-44D0-8B77-026E32EF7623}" dt="2023-08-25T19:56:50.671" v="143"/>
          <ac:spMkLst>
            <pc:docMk/>
            <pc:sldMk cId="3561167449" sldId="292"/>
            <ac:spMk id="2" creationId="{DFDDD611-85EC-749B-5398-A36B15F2FB36}"/>
          </ac:spMkLst>
        </pc:spChg>
        <pc:spChg chg="mod">
          <ac:chgData name="Naveen Ravipati" userId="0b2c1067e8f4f463" providerId="LiveId" clId="{355D8F5A-30D9-44D0-8B77-026E32EF7623}" dt="2023-08-25T19:56:38.972" v="141"/>
          <ac:spMkLst>
            <pc:docMk/>
            <pc:sldMk cId="3561167449" sldId="292"/>
            <ac:spMk id="3" creationId="{5057420D-2A03-1C9A-4320-FD9F99FDB666}"/>
          </ac:spMkLst>
        </pc:spChg>
      </pc:sldChg>
      <pc:sldChg chg="modSp new mod">
        <pc:chgData name="Naveen Ravipati" userId="0b2c1067e8f4f463" providerId="LiveId" clId="{355D8F5A-30D9-44D0-8B77-026E32EF7623}" dt="2023-08-25T22:40:54.956" v="756" actId="2710"/>
        <pc:sldMkLst>
          <pc:docMk/>
          <pc:sldMk cId="3596659383" sldId="293"/>
        </pc:sldMkLst>
        <pc:spChg chg="mod">
          <ac:chgData name="Naveen Ravipati" userId="0b2c1067e8f4f463" providerId="LiveId" clId="{355D8F5A-30D9-44D0-8B77-026E32EF7623}" dt="2023-08-25T22:40:54.956" v="756" actId="2710"/>
          <ac:spMkLst>
            <pc:docMk/>
            <pc:sldMk cId="3596659383" sldId="293"/>
            <ac:spMk id="2" creationId="{136C3121-76BE-8510-14D1-857CBAED3D6B}"/>
          </ac:spMkLst>
        </pc:spChg>
        <pc:spChg chg="mod">
          <ac:chgData name="Naveen Ravipati" userId="0b2c1067e8f4f463" providerId="LiveId" clId="{355D8F5A-30D9-44D0-8B77-026E32EF7623}" dt="2023-08-25T19:57:08.610" v="145"/>
          <ac:spMkLst>
            <pc:docMk/>
            <pc:sldMk cId="3596659383" sldId="293"/>
            <ac:spMk id="3" creationId="{BBA1D908-5A55-B964-2A2C-71F156E41F87}"/>
          </ac:spMkLst>
        </pc:spChg>
      </pc:sldChg>
      <pc:sldChg chg="modSp new mod">
        <pc:chgData name="Naveen Ravipati" userId="0b2c1067e8f4f463" providerId="LiveId" clId="{355D8F5A-30D9-44D0-8B77-026E32EF7623}" dt="2023-08-25T19:58:06.255" v="151"/>
        <pc:sldMkLst>
          <pc:docMk/>
          <pc:sldMk cId="15725290" sldId="294"/>
        </pc:sldMkLst>
        <pc:spChg chg="mod">
          <ac:chgData name="Naveen Ravipati" userId="0b2c1067e8f4f463" providerId="LiveId" clId="{355D8F5A-30D9-44D0-8B77-026E32EF7623}" dt="2023-08-25T19:58:06.255" v="151"/>
          <ac:spMkLst>
            <pc:docMk/>
            <pc:sldMk cId="15725290" sldId="294"/>
            <ac:spMk id="2" creationId="{661A4ADE-0DC2-339E-62BF-83C2A0E6AE76}"/>
          </ac:spMkLst>
        </pc:spChg>
        <pc:spChg chg="mod">
          <ac:chgData name="Naveen Ravipati" userId="0b2c1067e8f4f463" providerId="LiveId" clId="{355D8F5A-30D9-44D0-8B77-026E32EF7623}" dt="2023-08-25T19:58:00.199" v="150"/>
          <ac:spMkLst>
            <pc:docMk/>
            <pc:sldMk cId="15725290" sldId="294"/>
            <ac:spMk id="3" creationId="{D13A72F5-73F0-8D88-E131-94A008F66F56}"/>
          </ac:spMkLst>
        </pc:spChg>
      </pc:sldChg>
      <pc:sldChg chg="modSp new del mod">
        <pc:chgData name="Naveen Ravipati" userId="0b2c1067e8f4f463" providerId="LiveId" clId="{355D8F5A-30D9-44D0-8B77-026E32EF7623}" dt="2023-08-25T21:36:17.578" v="538" actId="47"/>
        <pc:sldMkLst>
          <pc:docMk/>
          <pc:sldMk cId="194410138" sldId="295"/>
        </pc:sldMkLst>
        <pc:spChg chg="mod">
          <ac:chgData name="Naveen Ravipati" userId="0b2c1067e8f4f463" providerId="LiveId" clId="{355D8F5A-30D9-44D0-8B77-026E32EF7623}" dt="2023-08-25T19:58:56.564" v="154"/>
          <ac:spMkLst>
            <pc:docMk/>
            <pc:sldMk cId="194410138" sldId="295"/>
            <ac:spMk id="2" creationId="{84A20DF0-22C6-5A82-9B6C-4F564769F302}"/>
          </ac:spMkLst>
        </pc:spChg>
        <pc:spChg chg="mod">
          <ac:chgData name="Naveen Ravipati" userId="0b2c1067e8f4f463" providerId="LiveId" clId="{355D8F5A-30D9-44D0-8B77-026E32EF7623}" dt="2023-08-25T19:58:38.327" v="153"/>
          <ac:spMkLst>
            <pc:docMk/>
            <pc:sldMk cId="194410138" sldId="295"/>
            <ac:spMk id="3" creationId="{96FD9C8E-AF4F-E46A-449A-5B8CF5B7DAE5}"/>
          </ac:spMkLst>
        </pc:spChg>
      </pc:sldChg>
      <pc:sldChg chg="modSp new mod ord modNotesTx">
        <pc:chgData name="Naveen Ravipati" userId="0b2c1067e8f4f463" providerId="LiveId" clId="{355D8F5A-30D9-44D0-8B77-026E32EF7623}" dt="2023-08-25T22:41:27.309" v="759" actId="2711"/>
        <pc:sldMkLst>
          <pc:docMk/>
          <pc:sldMk cId="223148400" sldId="296"/>
        </pc:sldMkLst>
        <pc:spChg chg="mod">
          <ac:chgData name="Naveen Ravipati" userId="0b2c1067e8f4f463" providerId="LiveId" clId="{355D8F5A-30D9-44D0-8B77-026E32EF7623}" dt="2023-08-25T22:41:27.309" v="759" actId="2711"/>
          <ac:spMkLst>
            <pc:docMk/>
            <pc:sldMk cId="223148400" sldId="296"/>
            <ac:spMk id="2" creationId="{DD5FB30C-4283-1E82-3837-D9A4736E0C32}"/>
          </ac:spMkLst>
        </pc:spChg>
        <pc:spChg chg="mod">
          <ac:chgData name="Naveen Ravipati" userId="0b2c1067e8f4f463" providerId="LiveId" clId="{355D8F5A-30D9-44D0-8B77-026E32EF7623}" dt="2023-08-25T19:59:12.921" v="156"/>
          <ac:spMkLst>
            <pc:docMk/>
            <pc:sldMk cId="223148400" sldId="296"/>
            <ac:spMk id="3" creationId="{3DF3D033-034C-9551-5E34-EC64B744C8D2}"/>
          </ac:spMkLst>
        </pc:spChg>
      </pc:sldChg>
      <pc:sldChg chg="modSp new mod ord modNotesTx">
        <pc:chgData name="Naveen Ravipati" userId="0b2c1067e8f4f463" providerId="LiveId" clId="{355D8F5A-30D9-44D0-8B77-026E32EF7623}" dt="2023-08-25T22:42:06.054" v="762" actId="6549"/>
        <pc:sldMkLst>
          <pc:docMk/>
          <pc:sldMk cId="160286623" sldId="297"/>
        </pc:sldMkLst>
        <pc:spChg chg="mod">
          <ac:chgData name="Naveen Ravipati" userId="0b2c1067e8f4f463" providerId="LiveId" clId="{355D8F5A-30D9-44D0-8B77-026E32EF7623}" dt="2023-08-25T22:42:06.054" v="762" actId="6549"/>
          <ac:spMkLst>
            <pc:docMk/>
            <pc:sldMk cId="160286623" sldId="297"/>
            <ac:spMk id="2" creationId="{9A8965F6-5A34-C2A6-CF9C-05392A596834}"/>
          </ac:spMkLst>
        </pc:spChg>
        <pc:spChg chg="mod">
          <ac:chgData name="Naveen Ravipati" userId="0b2c1067e8f4f463" providerId="LiveId" clId="{355D8F5A-30D9-44D0-8B77-026E32EF7623}" dt="2023-08-25T19:59:34.457" v="159"/>
          <ac:spMkLst>
            <pc:docMk/>
            <pc:sldMk cId="160286623" sldId="297"/>
            <ac:spMk id="3" creationId="{BE520647-503F-7228-2E89-3A988438EABC}"/>
          </ac:spMkLst>
        </pc:spChg>
      </pc:sldChg>
      <pc:sldChg chg="modSp new mod ord modNotesTx">
        <pc:chgData name="Naveen Ravipati" userId="0b2c1067e8f4f463" providerId="LiveId" clId="{355D8F5A-30D9-44D0-8B77-026E32EF7623}" dt="2023-08-25T22:43:38.882" v="791" actId="2710"/>
        <pc:sldMkLst>
          <pc:docMk/>
          <pc:sldMk cId="2112465082" sldId="298"/>
        </pc:sldMkLst>
        <pc:spChg chg="mod">
          <ac:chgData name="Naveen Ravipati" userId="0b2c1067e8f4f463" providerId="LiveId" clId="{355D8F5A-30D9-44D0-8B77-026E32EF7623}" dt="2023-08-25T22:43:38.882" v="791" actId="2710"/>
          <ac:spMkLst>
            <pc:docMk/>
            <pc:sldMk cId="2112465082" sldId="298"/>
            <ac:spMk id="2" creationId="{D6155C18-A6EF-398D-6B74-12157F945E7B}"/>
          </ac:spMkLst>
        </pc:spChg>
        <pc:spChg chg="mod">
          <ac:chgData name="Naveen Ravipati" userId="0b2c1067e8f4f463" providerId="LiveId" clId="{355D8F5A-30D9-44D0-8B77-026E32EF7623}" dt="2023-08-25T19:59:51.450" v="162"/>
          <ac:spMkLst>
            <pc:docMk/>
            <pc:sldMk cId="2112465082" sldId="298"/>
            <ac:spMk id="3" creationId="{536E4DD7-EBFB-5926-6EFE-4341B0DD3C92}"/>
          </ac:spMkLst>
        </pc:spChg>
      </pc:sldChg>
      <pc:sldChg chg="modSp new mod">
        <pc:chgData name="Naveen Ravipati" userId="0b2c1067e8f4f463" providerId="LiveId" clId="{355D8F5A-30D9-44D0-8B77-026E32EF7623}" dt="2023-08-25T20:01:01.941" v="168"/>
        <pc:sldMkLst>
          <pc:docMk/>
          <pc:sldMk cId="2696771443" sldId="299"/>
        </pc:sldMkLst>
        <pc:spChg chg="mod">
          <ac:chgData name="Naveen Ravipati" userId="0b2c1067e8f4f463" providerId="LiveId" clId="{355D8F5A-30D9-44D0-8B77-026E32EF7623}" dt="2023-08-25T20:01:01.941" v="168"/>
          <ac:spMkLst>
            <pc:docMk/>
            <pc:sldMk cId="2696771443" sldId="299"/>
            <ac:spMk id="2" creationId="{A30A26CF-1CB0-C063-3C39-CD02FF58FE8B}"/>
          </ac:spMkLst>
        </pc:spChg>
        <pc:spChg chg="mod">
          <ac:chgData name="Naveen Ravipati" userId="0b2c1067e8f4f463" providerId="LiveId" clId="{355D8F5A-30D9-44D0-8B77-026E32EF7623}" dt="2023-08-25T20:00:55.909" v="167"/>
          <ac:spMkLst>
            <pc:docMk/>
            <pc:sldMk cId="2696771443" sldId="299"/>
            <ac:spMk id="3" creationId="{8063D654-FE5F-752A-9935-7FE75AD7742B}"/>
          </ac:spMkLst>
        </pc:spChg>
      </pc:sldChg>
      <pc:sldChg chg="addSp delSp modSp new mod">
        <pc:chgData name="Naveen Ravipati" userId="0b2c1067e8f4f463" providerId="LiveId" clId="{355D8F5A-30D9-44D0-8B77-026E32EF7623}" dt="2023-08-25T20:19:26.895" v="177" actId="1076"/>
        <pc:sldMkLst>
          <pc:docMk/>
          <pc:sldMk cId="1846987698" sldId="300"/>
        </pc:sldMkLst>
        <pc:spChg chg="del mod">
          <ac:chgData name="Naveen Ravipati" userId="0b2c1067e8f4f463" providerId="LiveId" clId="{355D8F5A-30D9-44D0-8B77-026E32EF7623}" dt="2023-08-25T20:19:13.377" v="174" actId="478"/>
          <ac:spMkLst>
            <pc:docMk/>
            <pc:sldMk cId="1846987698" sldId="300"/>
            <ac:spMk id="2" creationId="{16C4B69C-35A7-8D63-513E-05C0B9F30CDE}"/>
          </ac:spMkLst>
        </pc:spChg>
        <pc:spChg chg="del mod">
          <ac:chgData name="Naveen Ravipati" userId="0b2c1067e8f4f463" providerId="LiveId" clId="{355D8F5A-30D9-44D0-8B77-026E32EF7623}" dt="2023-08-25T20:19:17.282" v="176" actId="478"/>
          <ac:spMkLst>
            <pc:docMk/>
            <pc:sldMk cId="1846987698" sldId="300"/>
            <ac:spMk id="3" creationId="{CCCF13F5-4908-15A0-FA7A-985B89B95A59}"/>
          </ac:spMkLst>
        </pc:spChg>
        <pc:picChg chg="add mod">
          <ac:chgData name="Naveen Ravipati" userId="0b2c1067e8f4f463" providerId="LiveId" clId="{355D8F5A-30D9-44D0-8B77-026E32EF7623}" dt="2023-08-25T20:19:26.895" v="177" actId="1076"/>
          <ac:picMkLst>
            <pc:docMk/>
            <pc:sldMk cId="1846987698" sldId="300"/>
            <ac:picMk id="2050" creationId="{D3BC8EFC-95D2-9E54-63BD-47408913AD10}"/>
          </ac:picMkLst>
        </pc:picChg>
      </pc:sldChg>
      <pc:sldChg chg="modSp new mod modNotesTx">
        <pc:chgData name="Naveen Ravipati" userId="0b2c1067e8f4f463" providerId="LiveId" clId="{355D8F5A-30D9-44D0-8B77-026E32EF7623}" dt="2023-08-25T22:39:57.899" v="752" actId="2710"/>
        <pc:sldMkLst>
          <pc:docMk/>
          <pc:sldMk cId="1366272287" sldId="301"/>
        </pc:sldMkLst>
        <pc:spChg chg="mod">
          <ac:chgData name="Naveen Ravipati" userId="0b2c1067e8f4f463" providerId="LiveId" clId="{355D8F5A-30D9-44D0-8B77-026E32EF7623}" dt="2023-08-25T22:39:57.899" v="752" actId="2710"/>
          <ac:spMkLst>
            <pc:docMk/>
            <pc:sldMk cId="1366272287" sldId="301"/>
            <ac:spMk id="2" creationId="{CB0EA48C-DED2-D9D8-2691-867E24A30A20}"/>
          </ac:spMkLst>
        </pc:spChg>
        <pc:spChg chg="mod">
          <ac:chgData name="Naveen Ravipati" userId="0b2c1067e8f4f463" providerId="LiveId" clId="{355D8F5A-30D9-44D0-8B77-026E32EF7623}" dt="2023-08-25T20:22:49.086" v="205"/>
          <ac:spMkLst>
            <pc:docMk/>
            <pc:sldMk cId="1366272287" sldId="301"/>
            <ac:spMk id="3" creationId="{62C8167A-7E5C-7640-9FB3-C8C75BACA1EA}"/>
          </ac:spMkLst>
        </pc:spChg>
      </pc:sldChg>
      <pc:sldChg chg="modSp new mod modNotesTx">
        <pc:chgData name="Naveen Ravipati" userId="0b2c1067e8f4f463" providerId="LiveId" clId="{355D8F5A-30D9-44D0-8B77-026E32EF7623}" dt="2023-08-25T22:41:12.321" v="758" actId="2710"/>
        <pc:sldMkLst>
          <pc:docMk/>
          <pc:sldMk cId="3586796590" sldId="302"/>
        </pc:sldMkLst>
        <pc:spChg chg="mod">
          <ac:chgData name="Naveen Ravipati" userId="0b2c1067e8f4f463" providerId="LiveId" clId="{355D8F5A-30D9-44D0-8B77-026E32EF7623}" dt="2023-08-25T22:41:12.321" v="758" actId="2710"/>
          <ac:spMkLst>
            <pc:docMk/>
            <pc:sldMk cId="3586796590" sldId="302"/>
            <ac:spMk id="2" creationId="{8B55C1F1-53DD-F37D-CCAE-F2D47D236CBE}"/>
          </ac:spMkLst>
        </pc:spChg>
        <pc:spChg chg="mod">
          <ac:chgData name="Naveen Ravipati" userId="0b2c1067e8f4f463" providerId="LiveId" clId="{355D8F5A-30D9-44D0-8B77-026E32EF7623}" dt="2023-08-25T20:43:48.022" v="320"/>
          <ac:spMkLst>
            <pc:docMk/>
            <pc:sldMk cId="3586796590" sldId="302"/>
            <ac:spMk id="3" creationId="{953BD448-4A62-AF14-755D-2E00DEC8DB31}"/>
          </ac:spMkLst>
        </pc:spChg>
      </pc:sldChg>
      <pc:sldChg chg="modSp new del mod">
        <pc:chgData name="Naveen Ravipati" userId="0b2c1067e8f4f463" providerId="LiveId" clId="{355D8F5A-30D9-44D0-8B77-026E32EF7623}" dt="2023-08-25T21:47:57.019" v="736" actId="47"/>
        <pc:sldMkLst>
          <pc:docMk/>
          <pc:sldMk cId="1588402414" sldId="303"/>
        </pc:sldMkLst>
        <pc:spChg chg="mod">
          <ac:chgData name="Naveen Ravipati" userId="0b2c1067e8f4f463" providerId="LiveId" clId="{355D8F5A-30D9-44D0-8B77-026E32EF7623}" dt="2023-08-25T21:38:16.501" v="559" actId="6549"/>
          <ac:spMkLst>
            <pc:docMk/>
            <pc:sldMk cId="1588402414" sldId="303"/>
            <ac:spMk id="2" creationId="{12B5B9E2-91AD-E15A-B5A4-6A0B8FA4DF8F}"/>
          </ac:spMkLst>
        </pc:spChg>
        <pc:spChg chg="mod">
          <ac:chgData name="Naveen Ravipati" userId="0b2c1067e8f4f463" providerId="LiveId" clId="{355D8F5A-30D9-44D0-8B77-026E32EF7623}" dt="2023-08-25T21:36:39.807" v="556" actId="20577"/>
          <ac:spMkLst>
            <pc:docMk/>
            <pc:sldMk cId="1588402414" sldId="303"/>
            <ac:spMk id="3" creationId="{3C97FA19-E9F4-98BC-0D5F-3F8847041345}"/>
          </ac:spMkLst>
        </pc:spChg>
      </pc:sldChg>
      <pc:sldChg chg="addSp delSp modSp new mod modNotesTx">
        <pc:chgData name="Naveen Ravipati" userId="0b2c1067e8f4f463" providerId="LiveId" clId="{355D8F5A-30D9-44D0-8B77-026E32EF7623}" dt="2023-08-25T22:45:58.283" v="805" actId="242"/>
        <pc:sldMkLst>
          <pc:docMk/>
          <pc:sldMk cId="2680705781" sldId="304"/>
        </pc:sldMkLst>
        <pc:spChg chg="mod">
          <ac:chgData name="Naveen Ravipati" userId="0b2c1067e8f4f463" providerId="LiveId" clId="{355D8F5A-30D9-44D0-8B77-026E32EF7623}" dt="2023-08-25T21:38:41.779" v="579" actId="20577"/>
          <ac:spMkLst>
            <pc:docMk/>
            <pc:sldMk cId="2680705781" sldId="304"/>
            <ac:spMk id="2" creationId="{91E6B3D5-7E2E-25B6-0074-839E6E124312}"/>
          </ac:spMkLst>
        </pc:spChg>
        <pc:spChg chg="mod">
          <ac:chgData name="Naveen Ravipati" userId="0b2c1067e8f4f463" providerId="LiveId" clId="{355D8F5A-30D9-44D0-8B77-026E32EF7623}" dt="2023-08-25T21:40:52.797" v="640" actId="14100"/>
          <ac:spMkLst>
            <pc:docMk/>
            <pc:sldMk cId="2680705781" sldId="304"/>
            <ac:spMk id="3" creationId="{58CB2B8F-5B64-622B-421C-96800E038295}"/>
          </ac:spMkLst>
        </pc:spChg>
        <pc:spChg chg="mod">
          <ac:chgData name="Naveen Ravipati" userId="0b2c1067e8f4f463" providerId="LiveId" clId="{355D8F5A-30D9-44D0-8B77-026E32EF7623}" dt="2023-08-25T22:45:58.283" v="805" actId="242"/>
          <ac:spMkLst>
            <pc:docMk/>
            <pc:sldMk cId="2680705781" sldId="304"/>
            <ac:spMk id="4" creationId="{C9D55441-774C-2067-85A7-042252BA7988}"/>
          </ac:spMkLst>
        </pc:spChg>
        <pc:spChg chg="mod">
          <ac:chgData name="Naveen Ravipati" userId="0b2c1067e8f4f463" providerId="LiveId" clId="{355D8F5A-30D9-44D0-8B77-026E32EF7623}" dt="2023-08-25T21:40:25.799" v="635" actId="1076"/>
          <ac:spMkLst>
            <pc:docMk/>
            <pc:sldMk cId="2680705781" sldId="304"/>
            <ac:spMk id="5" creationId="{5993D24C-0248-EF92-5268-3A8DFEB3293D}"/>
          </ac:spMkLst>
        </pc:spChg>
        <pc:spChg chg="mod">
          <ac:chgData name="Naveen Ravipati" userId="0b2c1067e8f4f463" providerId="LiveId" clId="{355D8F5A-30D9-44D0-8B77-026E32EF7623}" dt="2023-08-25T22:45:40.583" v="804" actId="15"/>
          <ac:spMkLst>
            <pc:docMk/>
            <pc:sldMk cId="2680705781" sldId="304"/>
            <ac:spMk id="6" creationId="{9FACA411-D36D-429B-CD89-9B57386A87B2}"/>
          </ac:spMkLst>
        </pc:spChg>
        <pc:spChg chg="del mod">
          <ac:chgData name="Naveen Ravipati" userId="0b2c1067e8f4f463" providerId="LiveId" clId="{355D8F5A-30D9-44D0-8B77-026E32EF7623}" dt="2023-08-25T21:40:02.884" v="630" actId="478"/>
          <ac:spMkLst>
            <pc:docMk/>
            <pc:sldMk cId="2680705781" sldId="304"/>
            <ac:spMk id="7" creationId="{67BC94BD-0DD6-0D6A-3C99-E6321D0356D3}"/>
          </ac:spMkLst>
        </pc:spChg>
        <pc:spChg chg="del">
          <ac:chgData name="Naveen Ravipati" userId="0b2c1067e8f4f463" providerId="LiveId" clId="{355D8F5A-30D9-44D0-8B77-026E32EF7623}" dt="2023-08-25T21:40:10.658" v="632" actId="478"/>
          <ac:spMkLst>
            <pc:docMk/>
            <pc:sldMk cId="2680705781" sldId="304"/>
            <ac:spMk id="8" creationId="{172C6F00-C0C0-22F9-813A-B56E5DE069D2}"/>
          </ac:spMkLst>
        </pc:spChg>
        <pc:spChg chg="add del mod">
          <ac:chgData name="Naveen Ravipati" userId="0b2c1067e8f4f463" providerId="LiveId" clId="{355D8F5A-30D9-44D0-8B77-026E32EF7623}" dt="2023-08-25T21:40:06.319" v="631" actId="478"/>
          <ac:spMkLst>
            <pc:docMk/>
            <pc:sldMk cId="2680705781" sldId="304"/>
            <ac:spMk id="10" creationId="{1D7E8938-1203-68AB-1BEA-731A03A88EB6}"/>
          </ac:spMkLst>
        </pc:spChg>
      </pc:sldChg>
      <pc:sldChg chg="new del">
        <pc:chgData name="Naveen Ravipati" userId="0b2c1067e8f4f463" providerId="LiveId" clId="{355D8F5A-30D9-44D0-8B77-026E32EF7623}" dt="2023-08-25T21:48:01.387" v="737" actId="47"/>
        <pc:sldMkLst>
          <pc:docMk/>
          <pc:sldMk cId="2986880801" sldId="305"/>
        </pc:sldMkLst>
      </pc:sldChg>
      <pc:sldChg chg="modSp add mod">
        <pc:chgData name="Naveen Ravipati" userId="0b2c1067e8f4f463" providerId="LiveId" clId="{355D8F5A-30D9-44D0-8B77-026E32EF7623}" dt="2023-08-25T22:46:24.707" v="809" actId="2710"/>
        <pc:sldMkLst>
          <pc:docMk/>
          <pc:sldMk cId="1323026591" sldId="306"/>
        </pc:sldMkLst>
        <pc:spChg chg="mod">
          <ac:chgData name="Naveen Ravipati" userId="0b2c1067e8f4f463" providerId="LiveId" clId="{355D8F5A-30D9-44D0-8B77-026E32EF7623}" dt="2023-08-25T21:43:36.777" v="693" actId="20577"/>
          <ac:spMkLst>
            <pc:docMk/>
            <pc:sldMk cId="1323026591" sldId="306"/>
            <ac:spMk id="3" creationId="{58CB2B8F-5B64-622B-421C-96800E038295}"/>
          </ac:spMkLst>
        </pc:spChg>
        <pc:spChg chg="mod">
          <ac:chgData name="Naveen Ravipati" userId="0b2c1067e8f4f463" providerId="LiveId" clId="{355D8F5A-30D9-44D0-8B77-026E32EF7623}" dt="2023-08-25T22:46:14.174" v="807" actId="2710"/>
          <ac:spMkLst>
            <pc:docMk/>
            <pc:sldMk cId="1323026591" sldId="306"/>
            <ac:spMk id="4" creationId="{C9D55441-774C-2067-85A7-042252BA7988}"/>
          </ac:spMkLst>
        </pc:spChg>
        <pc:spChg chg="mod">
          <ac:chgData name="Naveen Ravipati" userId="0b2c1067e8f4f463" providerId="LiveId" clId="{355D8F5A-30D9-44D0-8B77-026E32EF7623}" dt="2023-08-25T21:43:57.599" v="717" actId="14100"/>
          <ac:spMkLst>
            <pc:docMk/>
            <pc:sldMk cId="1323026591" sldId="306"/>
            <ac:spMk id="5" creationId="{5993D24C-0248-EF92-5268-3A8DFEB3293D}"/>
          </ac:spMkLst>
        </pc:spChg>
        <pc:spChg chg="mod">
          <ac:chgData name="Naveen Ravipati" userId="0b2c1067e8f4f463" providerId="LiveId" clId="{355D8F5A-30D9-44D0-8B77-026E32EF7623}" dt="2023-08-25T22:46:24.707" v="809" actId="2710"/>
          <ac:spMkLst>
            <pc:docMk/>
            <pc:sldMk cId="1323026591" sldId="306"/>
            <ac:spMk id="6" creationId="{9FACA411-D36D-429B-CD89-9B57386A87B2}"/>
          </ac:spMkLst>
        </pc:spChg>
      </pc:sldChg>
      <pc:sldMasterChg chg="delSldLayout">
        <pc:chgData name="Naveen Ravipati" userId="0b2c1067e8f4f463" providerId="LiveId" clId="{355D8F5A-30D9-44D0-8B77-026E32EF7623}" dt="2023-08-25T21:48:01.387" v="737" actId="47"/>
        <pc:sldMasterMkLst>
          <pc:docMk/>
          <pc:sldMasterMk cId="0" sldId="2147483678"/>
        </pc:sldMasterMkLst>
        <pc:sldLayoutChg chg="del">
          <pc:chgData name="Naveen Ravipati" userId="0b2c1067e8f4f463" providerId="LiveId" clId="{355D8F5A-30D9-44D0-8B77-026E32EF7623}" dt="2023-08-25T20:42:07.803" v="286" actId="47"/>
          <pc:sldLayoutMkLst>
            <pc:docMk/>
            <pc:sldMasterMk cId="0" sldId="2147483678"/>
            <pc:sldLayoutMk cId="0" sldId="2147483648"/>
          </pc:sldLayoutMkLst>
        </pc:sldLayoutChg>
        <pc:sldLayoutChg chg="del">
          <pc:chgData name="Naveen Ravipati" userId="0b2c1067e8f4f463" providerId="LiveId" clId="{355D8F5A-30D9-44D0-8B77-026E32EF7623}" dt="2023-08-25T20:42:09.594" v="290" actId="47"/>
          <pc:sldLayoutMkLst>
            <pc:docMk/>
            <pc:sldMasterMk cId="0" sldId="2147483678"/>
            <pc:sldLayoutMk cId="0" sldId="2147483654"/>
          </pc:sldLayoutMkLst>
        </pc:sldLayoutChg>
        <pc:sldLayoutChg chg="del">
          <pc:chgData name="Naveen Ravipati" userId="0b2c1067e8f4f463" providerId="LiveId" clId="{355D8F5A-30D9-44D0-8B77-026E32EF7623}" dt="2023-08-25T20:42:35.349" v="309" actId="47"/>
          <pc:sldLayoutMkLst>
            <pc:docMk/>
            <pc:sldMasterMk cId="0" sldId="2147483678"/>
            <pc:sldLayoutMk cId="0" sldId="2147483655"/>
          </pc:sldLayoutMkLst>
        </pc:sldLayoutChg>
        <pc:sldLayoutChg chg="del">
          <pc:chgData name="Naveen Ravipati" userId="0b2c1067e8f4f463" providerId="LiveId" clId="{355D8F5A-30D9-44D0-8B77-026E32EF7623}" dt="2023-08-25T20:42:46.846" v="316" actId="47"/>
          <pc:sldLayoutMkLst>
            <pc:docMk/>
            <pc:sldMasterMk cId="0" sldId="2147483678"/>
            <pc:sldLayoutMk cId="0" sldId="2147483656"/>
          </pc:sldLayoutMkLst>
        </pc:sldLayoutChg>
        <pc:sldLayoutChg chg="del">
          <pc:chgData name="Naveen Ravipati" userId="0b2c1067e8f4f463" providerId="LiveId" clId="{355D8F5A-30D9-44D0-8B77-026E32EF7623}" dt="2023-08-25T21:48:01.387" v="737" actId="47"/>
          <pc:sldLayoutMkLst>
            <pc:docMk/>
            <pc:sldMasterMk cId="0" sldId="2147483678"/>
            <pc:sldLayoutMk cId="0" sldId="2147483658"/>
          </pc:sldLayoutMkLst>
        </pc:sldLayoutChg>
        <pc:sldLayoutChg chg="del">
          <pc:chgData name="Naveen Ravipati" userId="0b2c1067e8f4f463" providerId="LiveId" clId="{355D8F5A-30D9-44D0-8B77-026E32EF7623}" dt="2023-08-25T20:42:09.783" v="291" actId="47"/>
          <pc:sldLayoutMkLst>
            <pc:docMk/>
            <pc:sldMasterMk cId="0" sldId="2147483678"/>
            <pc:sldLayoutMk cId="0" sldId="2147483663"/>
          </pc:sldLayoutMkLst>
        </pc:sldLayoutChg>
        <pc:sldLayoutChg chg="del">
          <pc:chgData name="Naveen Ravipati" userId="0b2c1067e8f4f463" providerId="LiveId" clId="{355D8F5A-30D9-44D0-8B77-026E32EF7623}" dt="2023-08-25T20:42:08.337" v="287" actId="47"/>
          <pc:sldLayoutMkLst>
            <pc:docMk/>
            <pc:sldMasterMk cId="0" sldId="2147483678"/>
            <pc:sldLayoutMk cId="0" sldId="2147483666"/>
          </pc:sldLayoutMkLst>
        </pc:sldLayoutChg>
        <pc:sldLayoutChg chg="del">
          <pc:chgData name="Naveen Ravipati" userId="0b2c1067e8f4f463" providerId="LiveId" clId="{355D8F5A-30D9-44D0-8B77-026E32EF7623}" dt="2023-08-25T20:42:31.081" v="304" actId="47"/>
          <pc:sldLayoutMkLst>
            <pc:docMk/>
            <pc:sldMasterMk cId="0" sldId="2147483678"/>
            <pc:sldLayoutMk cId="0" sldId="2147483670"/>
          </pc:sldLayoutMkLst>
        </pc:sldLayoutChg>
        <pc:sldLayoutChg chg="del">
          <pc:chgData name="Naveen Ravipati" userId="0b2c1067e8f4f463" providerId="LiveId" clId="{355D8F5A-30D9-44D0-8B77-026E32EF7623}" dt="2023-08-25T20:42:46.436" v="315" actId="47"/>
          <pc:sldLayoutMkLst>
            <pc:docMk/>
            <pc:sldMasterMk cId="0" sldId="2147483678"/>
            <pc:sldLayoutMk cId="0" sldId="2147483675"/>
          </pc:sldLayoutMkLst>
        </pc:sldLayoutChg>
      </pc:sldMasterChg>
    </pc:docChg>
  </pc:docChgLst>
  <pc:docChgLst>
    <pc:chgData name="Naveen Ravipati" userId="0b2c1067e8f4f463" providerId="LiveId" clId="{F92857A3-B176-4D29-A2AC-EBB6D0FE7173}"/>
    <pc:docChg chg="custSel addSld delSld modSld">
      <pc:chgData name="Naveen Ravipati" userId="0b2c1067e8f4f463" providerId="LiveId" clId="{F92857A3-B176-4D29-A2AC-EBB6D0FE7173}" dt="2023-08-26T01:23:47.443" v="31" actId="1076"/>
      <pc:docMkLst>
        <pc:docMk/>
      </pc:docMkLst>
      <pc:sldChg chg="del">
        <pc:chgData name="Naveen Ravipati" userId="0b2c1067e8f4f463" providerId="LiveId" clId="{F92857A3-B176-4D29-A2AC-EBB6D0FE7173}" dt="2023-08-26T01:19:49.217" v="2" actId="47"/>
        <pc:sldMkLst>
          <pc:docMk/>
          <pc:sldMk cId="0" sldId="289"/>
        </pc:sldMkLst>
      </pc:sldChg>
      <pc:sldChg chg="addSp delSp modSp del mod">
        <pc:chgData name="Naveen Ravipati" userId="0b2c1067e8f4f463" providerId="LiveId" clId="{F92857A3-B176-4D29-A2AC-EBB6D0FE7173}" dt="2023-08-26T01:21:03.554" v="15" actId="47"/>
        <pc:sldMkLst>
          <pc:docMk/>
          <pc:sldMk cId="0" sldId="290"/>
        </pc:sldMkLst>
        <pc:spChg chg="add del mod">
          <ac:chgData name="Naveen Ravipati" userId="0b2c1067e8f4f463" providerId="LiveId" clId="{F92857A3-B176-4D29-A2AC-EBB6D0FE7173}" dt="2023-08-26T01:20:17.753" v="7" actId="478"/>
          <ac:spMkLst>
            <pc:docMk/>
            <pc:sldMk cId="0" sldId="290"/>
            <ac:spMk id="3" creationId="{00BA1533-7A6E-39B8-649C-438ECCE1330D}"/>
          </ac:spMkLst>
        </pc:spChg>
        <pc:spChg chg="del mod">
          <ac:chgData name="Naveen Ravipati" userId="0b2c1067e8f4f463" providerId="LiveId" clId="{F92857A3-B176-4D29-A2AC-EBB6D0FE7173}" dt="2023-08-26T01:19:59.358" v="4" actId="478"/>
          <ac:spMkLst>
            <pc:docMk/>
            <pc:sldMk cId="0" sldId="290"/>
            <ac:spMk id="2464" creationId="{00000000-0000-0000-0000-000000000000}"/>
          </ac:spMkLst>
        </pc:spChg>
        <pc:spChg chg="del">
          <ac:chgData name="Naveen Ravipati" userId="0b2c1067e8f4f463" providerId="LiveId" clId="{F92857A3-B176-4D29-A2AC-EBB6D0FE7173}" dt="2023-08-26T01:20:23.949" v="9" actId="478"/>
          <ac:spMkLst>
            <pc:docMk/>
            <pc:sldMk cId="0" sldId="290"/>
            <ac:spMk id="2549" creationId="{00000000-0000-0000-0000-000000000000}"/>
          </ac:spMkLst>
        </pc:spChg>
        <pc:spChg chg="del">
          <ac:chgData name="Naveen Ravipati" userId="0b2c1067e8f4f463" providerId="LiveId" clId="{F92857A3-B176-4D29-A2AC-EBB6D0FE7173}" dt="2023-08-26T01:20:26.464" v="10" actId="478"/>
          <ac:spMkLst>
            <pc:docMk/>
            <pc:sldMk cId="0" sldId="290"/>
            <ac:spMk id="2550" creationId="{00000000-0000-0000-0000-000000000000}"/>
          </ac:spMkLst>
        </pc:spChg>
        <pc:spChg chg="del">
          <ac:chgData name="Naveen Ravipati" userId="0b2c1067e8f4f463" providerId="LiveId" clId="{F92857A3-B176-4D29-A2AC-EBB6D0FE7173}" dt="2023-08-26T01:20:31.176" v="12" actId="478"/>
          <ac:spMkLst>
            <pc:docMk/>
            <pc:sldMk cId="0" sldId="290"/>
            <ac:spMk id="2551" creationId="{00000000-0000-0000-0000-000000000000}"/>
          </ac:spMkLst>
        </pc:spChg>
        <pc:grpChg chg="del">
          <ac:chgData name="Naveen Ravipati" userId="0b2c1067e8f4f463" providerId="LiveId" clId="{F92857A3-B176-4D29-A2AC-EBB6D0FE7173}" dt="2023-08-26T01:20:52.178" v="13" actId="478"/>
          <ac:grpSpMkLst>
            <pc:docMk/>
            <pc:sldMk cId="0" sldId="290"/>
            <ac:grpSpMk id="2465" creationId="{00000000-0000-0000-0000-000000000000}"/>
          </ac:grpSpMkLst>
        </pc:grpChg>
        <pc:grpChg chg="del">
          <ac:chgData name="Naveen Ravipati" userId="0b2c1067e8f4f463" providerId="LiveId" clId="{F92857A3-B176-4D29-A2AC-EBB6D0FE7173}" dt="2023-08-26T01:20:54.617" v="14" actId="478"/>
          <ac:grpSpMkLst>
            <pc:docMk/>
            <pc:sldMk cId="0" sldId="290"/>
            <ac:grpSpMk id="2516" creationId="{00000000-0000-0000-0000-000000000000}"/>
          </ac:grpSpMkLst>
        </pc:grpChg>
        <pc:grpChg chg="del">
          <ac:chgData name="Naveen Ravipati" userId="0b2c1067e8f4f463" providerId="LiveId" clId="{F92857A3-B176-4D29-A2AC-EBB6D0FE7173}" dt="2023-08-26T01:20:28.622" v="11" actId="478"/>
          <ac:grpSpMkLst>
            <pc:docMk/>
            <pc:sldMk cId="0" sldId="290"/>
            <ac:grpSpMk id="2552" creationId="{00000000-0000-0000-0000-000000000000}"/>
          </ac:grpSpMkLst>
        </pc:grpChg>
        <pc:grpChg chg="del">
          <ac:chgData name="Naveen Ravipati" userId="0b2c1067e8f4f463" providerId="LiveId" clId="{F92857A3-B176-4D29-A2AC-EBB6D0FE7173}" dt="2023-08-26T01:20:20.631" v="8" actId="478"/>
          <ac:grpSpMkLst>
            <pc:docMk/>
            <pc:sldMk cId="0" sldId="290"/>
            <ac:grpSpMk id="2557" creationId="{00000000-0000-0000-0000-000000000000}"/>
          </ac:grpSpMkLst>
        </pc:grpChg>
      </pc:sldChg>
      <pc:sldChg chg="del">
        <pc:chgData name="Naveen Ravipati" userId="0b2c1067e8f4f463" providerId="LiveId" clId="{F92857A3-B176-4D29-A2AC-EBB6D0FE7173}" dt="2023-08-26T01:19:28.406" v="0" actId="47"/>
        <pc:sldMkLst>
          <pc:docMk/>
          <pc:sldMk cId="3561167449" sldId="292"/>
        </pc:sldMkLst>
      </pc:sldChg>
      <pc:sldChg chg="del">
        <pc:chgData name="Naveen Ravipati" userId="0b2c1067e8f4f463" providerId="LiveId" clId="{F92857A3-B176-4D29-A2AC-EBB6D0FE7173}" dt="2023-08-26T01:19:31.235" v="1" actId="47"/>
        <pc:sldMkLst>
          <pc:docMk/>
          <pc:sldMk cId="15725290" sldId="294"/>
        </pc:sldMkLst>
      </pc:sldChg>
      <pc:sldChg chg="addSp delSp modSp new mod">
        <pc:chgData name="Naveen Ravipati" userId="0b2c1067e8f4f463" providerId="LiveId" clId="{F92857A3-B176-4D29-A2AC-EBB6D0FE7173}" dt="2023-08-26T01:23:47.443" v="31" actId="1076"/>
        <pc:sldMkLst>
          <pc:docMk/>
          <pc:sldMk cId="780099505" sldId="307"/>
        </pc:sldMkLst>
        <pc:spChg chg="del mod">
          <ac:chgData name="Naveen Ravipati" userId="0b2c1067e8f4f463" providerId="LiveId" clId="{F92857A3-B176-4D29-A2AC-EBB6D0FE7173}" dt="2023-08-26T01:23:43.808" v="30" actId="478"/>
          <ac:spMkLst>
            <pc:docMk/>
            <pc:sldMk cId="780099505" sldId="307"/>
            <ac:spMk id="2" creationId="{52F2B7D1-2DB9-794A-8A41-EB9F1990425E}"/>
          </ac:spMkLst>
        </pc:spChg>
        <pc:spChg chg="del">
          <ac:chgData name="Naveen Ravipati" userId="0b2c1067e8f4f463" providerId="LiveId" clId="{F92857A3-B176-4D29-A2AC-EBB6D0FE7173}" dt="2023-08-26T01:21:15.769" v="17" actId="478"/>
          <ac:spMkLst>
            <pc:docMk/>
            <pc:sldMk cId="780099505" sldId="307"/>
            <ac:spMk id="3" creationId="{7111BA37-9B86-6724-D9D1-9E4404D182FC}"/>
          </ac:spMkLst>
        </pc:spChg>
        <pc:picChg chg="add del mod">
          <ac:chgData name="Naveen Ravipati" userId="0b2c1067e8f4f463" providerId="LiveId" clId="{F92857A3-B176-4D29-A2AC-EBB6D0FE7173}" dt="2023-08-26T01:23:28.932" v="26"/>
          <ac:picMkLst>
            <pc:docMk/>
            <pc:sldMk cId="780099505" sldId="307"/>
            <ac:picMk id="1026" creationId="{47BF3E82-A1FF-4BF4-EBF0-92D4D96BFA99}"/>
          </ac:picMkLst>
        </pc:picChg>
        <pc:picChg chg="add mod">
          <ac:chgData name="Naveen Ravipati" userId="0b2c1067e8f4f463" providerId="LiveId" clId="{F92857A3-B176-4D29-A2AC-EBB6D0FE7173}" dt="2023-08-26T01:23:47.443" v="31" actId="1076"/>
          <ac:picMkLst>
            <pc:docMk/>
            <pc:sldMk cId="780099505" sldId="307"/>
            <ac:picMk id="1028" creationId="{E93EE7D3-F212-0239-5961-C14A00DE3041}"/>
          </ac:picMkLst>
        </pc:picChg>
      </pc:sldChg>
      <pc:sldMasterChg chg="delSldLayout">
        <pc:chgData name="Naveen Ravipati" userId="0b2c1067e8f4f463" providerId="LiveId" clId="{F92857A3-B176-4D29-A2AC-EBB6D0FE7173}" dt="2023-08-26T01:21:03.554" v="15" actId="47"/>
        <pc:sldMasterMkLst>
          <pc:docMk/>
          <pc:sldMasterMk cId="0" sldId="2147483678"/>
        </pc:sldMasterMkLst>
        <pc:sldLayoutChg chg="del">
          <pc:chgData name="Naveen Ravipati" userId="0b2c1067e8f4f463" providerId="LiveId" clId="{F92857A3-B176-4D29-A2AC-EBB6D0FE7173}" dt="2023-08-26T01:19:49.217" v="2" actId="47"/>
          <pc:sldLayoutMkLst>
            <pc:docMk/>
            <pc:sldMasterMk cId="0" sldId="2147483678"/>
            <pc:sldLayoutMk cId="0" sldId="2147483652"/>
          </pc:sldLayoutMkLst>
        </pc:sldLayoutChg>
        <pc:sldLayoutChg chg="del">
          <pc:chgData name="Naveen Ravipati" userId="0b2c1067e8f4f463" providerId="LiveId" clId="{F92857A3-B176-4D29-A2AC-EBB6D0FE7173}" dt="2023-08-26T01:21:03.554" v="15" actId="47"/>
          <pc:sldLayoutMkLst>
            <pc:docMk/>
            <pc:sldMasterMk cId="0" sldId="2147483678"/>
            <pc:sldLayoutMk cId="0" sldId="2147483674"/>
          </pc:sldLayoutMkLst>
        </pc:sldLayoutChg>
      </pc:sldMasterChg>
    </pc:docChg>
  </pc:docChgLst>
  <pc:docChgLst>
    <pc:chgData name="Naveen Ravipati" userId="0b2c1067e8f4f463" providerId="LiveId" clId="{8DDABE1F-93CA-4CF9-B5F1-98E66CB37523}"/>
    <pc:docChg chg="undo custSel addSld delSld modSld">
      <pc:chgData name="Naveen Ravipati" userId="0b2c1067e8f4f463" providerId="LiveId" clId="{8DDABE1F-93CA-4CF9-B5F1-98E66CB37523}" dt="2023-08-26T02:24:46.567" v="37" actId="47"/>
      <pc:docMkLst>
        <pc:docMk/>
      </pc:docMkLst>
      <pc:sldChg chg="del">
        <pc:chgData name="Naveen Ravipati" userId="0b2c1067e8f4f463" providerId="LiveId" clId="{8DDABE1F-93CA-4CF9-B5F1-98E66CB37523}" dt="2023-08-26T02:24:46.567" v="37" actId="47"/>
        <pc:sldMkLst>
          <pc:docMk/>
          <pc:sldMk cId="1846987698" sldId="300"/>
        </pc:sldMkLst>
      </pc:sldChg>
      <pc:sldChg chg="addSp modSp new mod modNotesTx">
        <pc:chgData name="Naveen Ravipati" userId="0b2c1067e8f4f463" providerId="LiveId" clId="{8DDABE1F-93CA-4CF9-B5F1-98E66CB37523}" dt="2023-08-26T02:24:16.765" v="36" actId="20577"/>
        <pc:sldMkLst>
          <pc:docMk/>
          <pc:sldMk cId="4102392002" sldId="308"/>
        </pc:sldMkLst>
        <pc:spChg chg="mod">
          <ac:chgData name="Naveen Ravipati" userId="0b2c1067e8f4f463" providerId="LiveId" clId="{8DDABE1F-93CA-4CF9-B5F1-98E66CB37523}" dt="2023-08-26T02:24:16.765" v="36" actId="20577"/>
          <ac:spMkLst>
            <pc:docMk/>
            <pc:sldMk cId="4102392002" sldId="308"/>
            <ac:spMk id="3" creationId="{E2C35A47-E48F-C4CA-51B9-FE4D8A7BDB5D}"/>
          </ac:spMkLst>
        </pc:spChg>
        <pc:picChg chg="add mod">
          <ac:chgData name="Naveen Ravipati" userId="0b2c1067e8f4f463" providerId="LiveId" clId="{8DDABE1F-93CA-4CF9-B5F1-98E66CB37523}" dt="2023-08-26T02:21:58.141" v="18" actId="14100"/>
          <ac:picMkLst>
            <pc:docMk/>
            <pc:sldMk cId="4102392002" sldId="308"/>
            <ac:picMk id="5" creationId="{DA8B67D2-348B-5F72-EC6F-6CE83EBDC7B0}"/>
          </ac:picMkLst>
        </pc:picChg>
      </pc:sldChg>
      <pc:sldChg chg="addSp delSp modSp new del mod">
        <pc:chgData name="Naveen Ravipati" userId="0b2c1067e8f4f463" providerId="LiveId" clId="{8DDABE1F-93CA-4CF9-B5F1-98E66CB37523}" dt="2023-08-26T02:21:17.570" v="7" actId="47"/>
        <pc:sldMkLst>
          <pc:docMk/>
          <pc:sldMk cId="4238463629" sldId="308"/>
        </pc:sldMkLst>
        <pc:spChg chg="add del">
          <ac:chgData name="Naveen Ravipati" userId="0b2c1067e8f4f463" providerId="LiveId" clId="{8DDABE1F-93CA-4CF9-B5F1-98E66CB37523}" dt="2023-08-26T02:18:17.865" v="2" actId="22"/>
          <ac:spMkLst>
            <pc:docMk/>
            <pc:sldMk cId="4238463629" sldId="308"/>
            <ac:spMk id="3" creationId="{CA953678-6243-3314-8393-E5537A396012}"/>
          </ac:spMkLst>
        </pc:spChg>
        <pc:picChg chg="add del mod">
          <ac:chgData name="Naveen Ravipati" userId="0b2c1067e8f4f463" providerId="LiveId" clId="{8DDABE1F-93CA-4CF9-B5F1-98E66CB37523}" dt="2023-08-26T02:21:13.993" v="6" actId="22"/>
          <ac:picMkLst>
            <pc:docMk/>
            <pc:sldMk cId="4238463629" sldId="308"/>
            <ac:picMk id="5" creationId="{F87ED8DF-F291-9AE9-5618-C4B8004524BA}"/>
          </ac:picMkLst>
        </pc:picChg>
      </pc:sldChg>
      <pc:sldMasterChg chg="delSldLayout">
        <pc:chgData name="Naveen Ravipati" userId="0b2c1067e8f4f463" providerId="LiveId" clId="{8DDABE1F-93CA-4CF9-B5F1-98E66CB37523}" dt="2023-08-26T02:21:17.570" v="7" actId="47"/>
        <pc:sldMasterMkLst>
          <pc:docMk/>
          <pc:sldMasterMk cId="0" sldId="2147483678"/>
        </pc:sldMasterMkLst>
        <pc:sldLayoutChg chg="del">
          <pc:chgData name="Naveen Ravipati" userId="0b2c1067e8f4f463" providerId="LiveId" clId="{8DDABE1F-93CA-4CF9-B5F1-98E66CB37523}" dt="2023-08-26T02:21:17.570" v="7" actId="47"/>
          <pc:sldLayoutMkLst>
            <pc:docMk/>
            <pc:sldMasterMk cId="0" sldId="2147483678"/>
            <pc:sldLayoutMk cId="0" sldId="21474836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25a7ed6fe30_3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25a7ed6fe30_3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Allows setting of all parameters for a mission - waypoints, actions, camera settings,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Optimizes waypoint routes for efficiency - considers things like battery life, wind patterns, no-fly zones.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Allows setting timing and recurrence for missions - one time, recurring daily/weekly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Interfaces with fleet management system to select which drone(s) will be assigned to a mission.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Sends final mission plans and waypoints to drones wirelessly.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Tracks mission status in real-time as drones execute flights.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Stores mission history data for reporting and analytics.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Allows dynamic re-tasking or pausing of in-progress missions.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APIs allow integrating with other systems like campus security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3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 idx="2"/>
          </p:nvPr>
        </p:nvSpPr>
        <p:spPr>
          <a:xfrm>
            <a:off x="5716125" y="3559175"/>
            <a:ext cx="2726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5716125" y="3955900"/>
            <a:ext cx="2726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3"/>
          </p:nvPr>
        </p:nvSpPr>
        <p:spPr>
          <a:xfrm>
            <a:off x="5716134" y="2238450"/>
            <a:ext cx="2726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4"/>
          </p:nvPr>
        </p:nvSpPr>
        <p:spPr>
          <a:xfrm>
            <a:off x="5716134" y="2635175"/>
            <a:ext cx="2726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 idx="5"/>
          </p:nvPr>
        </p:nvSpPr>
        <p:spPr>
          <a:xfrm>
            <a:off x="5716118" y="917725"/>
            <a:ext cx="2726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6"/>
          </p:nvPr>
        </p:nvSpPr>
        <p:spPr>
          <a:xfrm>
            <a:off x="5716118" y="1314450"/>
            <a:ext cx="2726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19" name="Google Shape;119;p1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20" name="Google Shape;120;p1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1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 idx="2" hasCustomPrompt="1"/>
          </p:nvPr>
        </p:nvSpPr>
        <p:spPr>
          <a:xfrm>
            <a:off x="4457700" y="1326125"/>
            <a:ext cx="32292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1"/>
          </p:nvPr>
        </p:nvSpPr>
        <p:spPr>
          <a:xfrm>
            <a:off x="4457700" y="1787075"/>
            <a:ext cx="32292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title" idx="3" hasCustomPrompt="1"/>
          </p:nvPr>
        </p:nvSpPr>
        <p:spPr>
          <a:xfrm>
            <a:off x="4457700" y="2463350"/>
            <a:ext cx="32292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4"/>
          </p:nvPr>
        </p:nvSpPr>
        <p:spPr>
          <a:xfrm>
            <a:off x="4457700" y="2924300"/>
            <a:ext cx="32292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title" idx="5" hasCustomPrompt="1"/>
          </p:nvPr>
        </p:nvSpPr>
        <p:spPr>
          <a:xfrm>
            <a:off x="4457700" y="3600575"/>
            <a:ext cx="32292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6"/>
          </p:nvPr>
        </p:nvSpPr>
        <p:spPr>
          <a:xfrm>
            <a:off x="4457700" y="4061525"/>
            <a:ext cx="32292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_1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58" name="Google Shape;258;p2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" name="Google Shape;259;p2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60" name="Google Shape;260;p2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3" name="Google Shape;263;p27"/>
          <p:cNvSpPr txBox="1">
            <a:spLocks noGrp="1"/>
          </p:cNvSpPr>
          <p:nvPr>
            <p:ph type="subTitle" idx="1"/>
          </p:nvPr>
        </p:nvSpPr>
        <p:spPr>
          <a:xfrm>
            <a:off x="714300" y="1443625"/>
            <a:ext cx="7715400" cy="31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9E2D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9" r:id="rId3"/>
    <p:sldLayoutId id="2147483662" r:id="rId4"/>
    <p:sldLayoutId id="2147483667" r:id="rId5"/>
    <p:sldLayoutId id="2147483673" r:id="rId6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64"/>
          <p:cNvSpPr txBox="1">
            <a:spLocks noGrp="1"/>
          </p:cNvSpPr>
          <p:nvPr>
            <p:ph type="title"/>
          </p:nvPr>
        </p:nvSpPr>
        <p:spPr>
          <a:xfrm>
            <a:off x="788484" y="1181100"/>
            <a:ext cx="3947532" cy="2695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 Oriented Mission Planner</a:t>
            </a:r>
            <a:endParaRPr dirty="0"/>
          </a:p>
        </p:txBody>
      </p:sp>
      <p:pic>
        <p:nvPicPr>
          <p:cNvPr id="3076" name="Picture 4" descr="What is Drone Fleet Management? | Fleet Telematics Providers | Envue">
            <a:extLst>
              <a:ext uri="{FF2B5EF4-FFF2-40B4-BE49-F238E27FC236}">
                <a16:creationId xmlns:a16="http://schemas.microsoft.com/office/drawing/2014/main" id="{A08A9AF4-A802-529B-6C98-388CCADB2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1181100"/>
            <a:ext cx="32956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B0EA48C-DED2-D9D8-2691-867E24A30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View Mission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Create Mission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Modify Mission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Simulate Mission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Track Mission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Schedule Mission</a:t>
            </a:r>
          </a:p>
          <a:p>
            <a:pPr algn="just">
              <a:lnSpc>
                <a:spcPct val="200000"/>
              </a:lnSpc>
            </a:pP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C8167A-7E5C-7640-9FB3-C8C75BAC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dk1"/>
                </a:solidFill>
                <a:latin typeface="Alata"/>
                <a:sym typeface="Alata"/>
              </a:rPr>
              <a:t>Updated Mission Planner –Components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BBFE0-174B-F628-08FB-004887DB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795" y="1392702"/>
            <a:ext cx="1836499" cy="328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7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1E4A2F8-5575-6B63-0CB2-7CD21C8C9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Query the Database and Display a List of Created Missions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 a search function to query the mission database.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Display a list of missions along with their key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Mission Summary Fields Include: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Drone ID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Drone Type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Service Address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Longitude and Latitude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Waypoints (WPs)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Duration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Distance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Status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Offer user-friendly navigation to access mission details.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230808-382F-E050-398B-FC70C928D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Missions</a:t>
            </a:r>
          </a:p>
        </p:txBody>
      </p:sp>
    </p:spTree>
    <p:extLst>
      <p:ext uri="{BB962C8B-B14F-4D97-AF65-F5344CB8AC3E}">
        <p14:creationId xmlns:p14="http://schemas.microsoft.com/office/powerpoint/2010/main" val="265945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BF65B1B-3DA1-E672-D204-2B316FF45E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Effortless Mission Creation Process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Select the Service Type: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Choose the specific service type for the mission (e.g., surveillance, delivery).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Available Drones for the Selected Service Type: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Display a list of drones compatible with the chosen service type.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Creating a New Mission: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Select a drone from the list of available drones.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Specify the service type.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Click "Create" to enter the mission planner.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Saving the Mission: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When satisfied with mission planning, click "Save."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new mission, e.g., "Mission xxx with N WPs," will be created in the database.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6F533D-B4C5-D093-8168-8A570AB7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Mission</a:t>
            </a:r>
          </a:p>
        </p:txBody>
      </p:sp>
    </p:spTree>
    <p:extLst>
      <p:ext uri="{BB962C8B-B14F-4D97-AF65-F5344CB8AC3E}">
        <p14:creationId xmlns:p14="http://schemas.microsoft.com/office/powerpoint/2010/main" val="267084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3AF26BB-368C-8D06-695B-1520A35DE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Flexible Mission Editing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Select an "idle" mission from the mission list.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Click "Modify" to access the mission planner with mission header records and associated waypoints.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Edit mission details, waypoints, and parameters as needed.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Save modifications to update the mission in the database.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285F3F-B970-D367-6BC7-40C145FA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Mission</a:t>
            </a:r>
          </a:p>
        </p:txBody>
      </p:sp>
    </p:spTree>
    <p:extLst>
      <p:ext uri="{BB962C8B-B14F-4D97-AF65-F5344CB8AC3E}">
        <p14:creationId xmlns:p14="http://schemas.microsoft.com/office/powerpoint/2010/main" val="47472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2B146B3-62F0-8CDC-2675-D2F61888B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Realistic Mission Simulation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Select any mission from the list.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Click "Simulate" to enter the mission planner with mission header records and waypoints.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Simulation Interface: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Cesium map displays the mission's flight path.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Timeline allows control over the simulation's progress.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Simulation Controls: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"Pause": Temporarily pause the simulation.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"Resume": Continue the simulation.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"Fast Forward": Speed up the simulation.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"Fast Backward": Rewind the simulation for review or adjustments.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159121-7C10-5840-A941-7303966B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Mission</a:t>
            </a:r>
          </a:p>
        </p:txBody>
      </p:sp>
    </p:spTree>
    <p:extLst>
      <p:ext uri="{BB962C8B-B14F-4D97-AF65-F5344CB8AC3E}">
        <p14:creationId xmlns:p14="http://schemas.microsoft.com/office/powerpoint/2010/main" val="8944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3277FA5-7582-4F83-1D8F-966107480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Real-time Monitoring of Active Missions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Select an "in-service" mission.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Retrieve information from the NoSQL database to monitor the mission's progress.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Tracked Information: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Live camera view from the drone.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Real-time tracking parameters (e.g., altitude, speed, battery status).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 a user-friendly interface to visualize and interact with mission data.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E8EF8D-1380-4C9F-36B0-D2B1871E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Mission</a:t>
            </a:r>
          </a:p>
        </p:txBody>
      </p:sp>
    </p:spTree>
    <p:extLst>
      <p:ext uri="{BB962C8B-B14F-4D97-AF65-F5344CB8AC3E}">
        <p14:creationId xmlns:p14="http://schemas.microsoft.com/office/powerpoint/2010/main" val="363362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79E888D-25F9-FE69-E5BF-C77D46B78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Efficient Mission Planning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Access the mission scheduler to plan future missions.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User-Friendly Scheduling Interface: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Specify mission details (service type, drones, waypoints, etc.).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Set a date and time for the mission.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Seamless Integration: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Scheduled missions seamlessly transition to the mission list when their start time approaches.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Ensures efficient mission management and execution.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1B785B-BB30-F006-FACE-723B21B5E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Mission</a:t>
            </a:r>
          </a:p>
        </p:txBody>
      </p:sp>
    </p:spTree>
    <p:extLst>
      <p:ext uri="{BB962C8B-B14F-4D97-AF65-F5344CB8AC3E}">
        <p14:creationId xmlns:p14="http://schemas.microsoft.com/office/powerpoint/2010/main" val="372649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rones - Free Powerpoint Template">
            <a:extLst>
              <a:ext uri="{FF2B5EF4-FFF2-40B4-BE49-F238E27FC236}">
                <a16:creationId xmlns:a16="http://schemas.microsoft.com/office/drawing/2014/main" id="{E93EE7D3-F212-0239-5961-C14A00DE3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523" y="584249"/>
            <a:ext cx="5300003" cy="397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099505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8A3730"/>
      </a:dk1>
      <a:lt1>
        <a:srgbClr val="FFFFFF"/>
      </a:lt1>
      <a:dk2>
        <a:srgbClr val="666666"/>
      </a:dk2>
      <a:lt2>
        <a:srgbClr val="B14F48"/>
      </a:lt2>
      <a:accent1>
        <a:srgbClr val="EC817E"/>
      </a:accent1>
      <a:accent2>
        <a:srgbClr val="FBC5C3"/>
      </a:accent2>
      <a:accent3>
        <a:srgbClr val="D190B5"/>
      </a:accent3>
      <a:accent4>
        <a:srgbClr val="DDAFC4"/>
      </a:accent4>
      <a:accent5>
        <a:srgbClr val="C4F8CC"/>
      </a:accent5>
      <a:accent6>
        <a:srgbClr val="72FF89"/>
      </a:accent6>
      <a:hlink>
        <a:srgbClr val="8A37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587</Words>
  <Application>Microsoft Office PowerPoint</Application>
  <PresentationFormat>On-screen Show (16:9)</PresentationFormat>
  <Paragraphs>79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Alata</vt:lpstr>
      <vt:lpstr>Söhne</vt:lpstr>
      <vt:lpstr>Montserrat</vt:lpstr>
      <vt:lpstr>-apple-system</vt:lpstr>
      <vt:lpstr>Arial</vt:lpstr>
      <vt:lpstr>Healthcare Center Website by Slidesgo</vt:lpstr>
      <vt:lpstr>Service Oriented Mission Planner</vt:lpstr>
      <vt:lpstr>Updated Mission Planner –Components </vt:lpstr>
      <vt:lpstr>View Missions</vt:lpstr>
      <vt:lpstr>Create Mission</vt:lpstr>
      <vt:lpstr>Modify Mission</vt:lpstr>
      <vt:lpstr>Simulate Mission</vt:lpstr>
      <vt:lpstr>Track Mission</vt:lpstr>
      <vt:lpstr>Schedule Mission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ecDoctor</dc:title>
  <dc:creator>Naveen Ravipati</dc:creator>
  <cp:lastModifiedBy>Sowjanya Bheemineni</cp:lastModifiedBy>
  <cp:revision>15</cp:revision>
  <dcterms:modified xsi:type="dcterms:W3CDTF">2023-10-14T05:28:58Z</dcterms:modified>
</cp:coreProperties>
</file>