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8"/>
  </p:notesMasterIdLst>
  <p:sldIdLst>
    <p:sldId id="287" r:id="rId2"/>
    <p:sldId id="301" r:id="rId3"/>
    <p:sldId id="291" r:id="rId4"/>
    <p:sldId id="293" r:id="rId5"/>
    <p:sldId id="302" r:id="rId6"/>
    <p:sldId id="317" r:id="rId7"/>
    <p:sldId id="296" r:id="rId8"/>
    <p:sldId id="318" r:id="rId9"/>
    <p:sldId id="297" r:id="rId10"/>
    <p:sldId id="319" r:id="rId11"/>
    <p:sldId id="298" r:id="rId12"/>
    <p:sldId id="320" r:id="rId13"/>
    <p:sldId id="324" r:id="rId14"/>
    <p:sldId id="304" r:id="rId15"/>
    <p:sldId id="306" r:id="rId16"/>
    <p:sldId id="309" r:id="rId17"/>
    <p:sldId id="310" r:id="rId18"/>
    <p:sldId id="311" r:id="rId19"/>
    <p:sldId id="312" r:id="rId20"/>
    <p:sldId id="314" r:id="rId21"/>
    <p:sldId id="299" r:id="rId22"/>
    <p:sldId id="308" r:id="rId23"/>
    <p:sldId id="322" r:id="rId24"/>
    <p:sldId id="321" r:id="rId25"/>
    <p:sldId id="323" r:id="rId26"/>
    <p:sldId id="307" r:id="rId27"/>
  </p:sldIdLst>
  <p:sldSz cx="9144000" cy="5143500" type="screen16x9"/>
  <p:notesSz cx="6858000" cy="9144000"/>
  <p:embeddedFontLst>
    <p:embeddedFont>
      <p:font typeface="Alata" panose="020B0604020202020204" charset="0"/>
      <p:regular r:id="rId29"/>
    </p:embeddedFont>
    <p:embeddedFont>
      <p:font typeface="Montserrat" panose="00000500000000000000" pitchFamily="2" charset="0"/>
      <p:regular r:id="rId30"/>
      <p:bold r:id="rId31"/>
      <p:italic r:id="rId32"/>
      <p:boldItalic r:id="rId33"/>
    </p:embeddedFont>
    <p:embeddedFont>
      <p:font typeface="Roboto Condensed Light" panose="02000000000000000000"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747775"/>
          </p15:clr>
        </p15:guide>
        <p15:guide id="2" orient="horz" pos="1631">
          <p15:clr>
            <a:srgbClr val="747775"/>
          </p15:clr>
        </p15:guide>
        <p15:guide id="3"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39C2BB-02DA-4518-9C1F-68D704C2FC92}">
  <a:tblStyle styleId="{7B39C2BB-02DA-4518-9C1F-68D704C2FC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77" autoAdjust="0"/>
    <p:restoredTop sz="95033" autoAdjust="0"/>
  </p:normalViewPr>
  <p:slideViewPr>
    <p:cSldViewPr snapToGrid="0">
      <p:cViewPr varScale="1">
        <p:scale>
          <a:sx n="109" d="100"/>
          <a:sy n="109" d="100"/>
        </p:scale>
        <p:origin x="326" y="82"/>
      </p:cViewPr>
      <p:guideLst>
        <p:guide orient="horz"/>
        <p:guide orient="horz" pos="163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Ravipati" userId="0b2c1067e8f4f463" providerId="LiveId" clId="{46E43512-7FCF-4A41-A5CB-924DF7551C12}"/>
    <pc:docChg chg="undo custSel addSld delSld modSld sldOrd">
      <pc:chgData name="Naveen Ravipati" userId="0b2c1067e8f4f463" providerId="LiveId" clId="{46E43512-7FCF-4A41-A5CB-924DF7551C12}" dt="2023-08-31T23:56:30.277" v="222" actId="20577"/>
      <pc:docMkLst>
        <pc:docMk/>
      </pc:docMkLst>
      <pc:sldChg chg="modSp new mod">
        <pc:chgData name="Naveen Ravipati" userId="0b2c1067e8f4f463" providerId="LiveId" clId="{46E43512-7FCF-4A41-A5CB-924DF7551C12}" dt="2023-08-31T22:57:23.395" v="22" actId="113"/>
        <pc:sldMkLst>
          <pc:docMk/>
          <pc:sldMk cId="3626002230" sldId="309"/>
        </pc:sldMkLst>
        <pc:spChg chg="mod">
          <ac:chgData name="Naveen Ravipati" userId="0b2c1067e8f4f463" providerId="LiveId" clId="{46E43512-7FCF-4A41-A5CB-924DF7551C12}" dt="2023-08-31T22:57:23.395" v="22" actId="113"/>
          <ac:spMkLst>
            <pc:docMk/>
            <pc:sldMk cId="3626002230" sldId="309"/>
            <ac:spMk id="2" creationId="{36E86CF9-B69C-686B-B006-D9D56CC44CCE}"/>
          </ac:spMkLst>
        </pc:spChg>
        <pc:spChg chg="mod">
          <ac:chgData name="Naveen Ravipati" userId="0b2c1067e8f4f463" providerId="LiveId" clId="{46E43512-7FCF-4A41-A5CB-924DF7551C12}" dt="2023-08-31T22:53:18.207" v="3"/>
          <ac:spMkLst>
            <pc:docMk/>
            <pc:sldMk cId="3626002230" sldId="309"/>
            <ac:spMk id="3" creationId="{9156C920-C1E9-D5FE-74BD-436B8B88C956}"/>
          </ac:spMkLst>
        </pc:spChg>
      </pc:sldChg>
      <pc:sldChg chg="new del">
        <pc:chgData name="Naveen Ravipati" userId="0b2c1067e8f4f463" providerId="LiveId" clId="{46E43512-7FCF-4A41-A5CB-924DF7551C12}" dt="2023-08-31T22:52:39.759" v="1" actId="47"/>
        <pc:sldMkLst>
          <pc:docMk/>
          <pc:sldMk cId="4109216161" sldId="309"/>
        </pc:sldMkLst>
      </pc:sldChg>
      <pc:sldChg chg="modSp new mod">
        <pc:chgData name="Naveen Ravipati" userId="0b2c1067e8f4f463" providerId="LiveId" clId="{46E43512-7FCF-4A41-A5CB-924DF7551C12}" dt="2023-08-31T23:00:39.855" v="50" actId="113"/>
        <pc:sldMkLst>
          <pc:docMk/>
          <pc:sldMk cId="2017687670" sldId="310"/>
        </pc:sldMkLst>
        <pc:spChg chg="mod">
          <ac:chgData name="Naveen Ravipati" userId="0b2c1067e8f4f463" providerId="LiveId" clId="{46E43512-7FCF-4A41-A5CB-924DF7551C12}" dt="2023-08-31T23:00:39.855" v="50" actId="113"/>
          <ac:spMkLst>
            <pc:docMk/>
            <pc:sldMk cId="2017687670" sldId="310"/>
            <ac:spMk id="2" creationId="{6C6A8F77-EFEC-5056-052B-8AE6475E3B60}"/>
          </ac:spMkLst>
        </pc:spChg>
        <pc:spChg chg="mod">
          <ac:chgData name="Naveen Ravipati" userId="0b2c1067e8f4f463" providerId="LiveId" clId="{46E43512-7FCF-4A41-A5CB-924DF7551C12}" dt="2023-08-31T22:58:22.523" v="37" actId="20577"/>
          <ac:spMkLst>
            <pc:docMk/>
            <pc:sldMk cId="2017687670" sldId="310"/>
            <ac:spMk id="3" creationId="{431B02BC-A92E-2386-1052-FAA685E8F239}"/>
          </ac:spMkLst>
        </pc:spChg>
      </pc:sldChg>
      <pc:sldChg chg="modSp new mod">
        <pc:chgData name="Naveen Ravipati" userId="0b2c1067e8f4f463" providerId="LiveId" clId="{46E43512-7FCF-4A41-A5CB-924DF7551C12}" dt="2023-08-31T23:02:34.834" v="77" actId="113"/>
        <pc:sldMkLst>
          <pc:docMk/>
          <pc:sldMk cId="3950188650" sldId="311"/>
        </pc:sldMkLst>
        <pc:spChg chg="mod">
          <ac:chgData name="Naveen Ravipati" userId="0b2c1067e8f4f463" providerId="LiveId" clId="{46E43512-7FCF-4A41-A5CB-924DF7551C12}" dt="2023-08-31T23:02:34.834" v="77" actId="113"/>
          <ac:spMkLst>
            <pc:docMk/>
            <pc:sldMk cId="3950188650" sldId="311"/>
            <ac:spMk id="2" creationId="{D9B3C3C6-948C-99E9-EACB-E05143E11D5D}"/>
          </ac:spMkLst>
        </pc:spChg>
        <pc:spChg chg="mod">
          <ac:chgData name="Naveen Ravipati" userId="0b2c1067e8f4f463" providerId="LiveId" clId="{46E43512-7FCF-4A41-A5CB-924DF7551C12}" dt="2023-08-31T23:01:22.051" v="66" actId="20577"/>
          <ac:spMkLst>
            <pc:docMk/>
            <pc:sldMk cId="3950188650" sldId="311"/>
            <ac:spMk id="3" creationId="{04A3CC77-669E-7B5D-B11E-17E069F668E0}"/>
          </ac:spMkLst>
        </pc:spChg>
      </pc:sldChg>
      <pc:sldChg chg="modSp new mod">
        <pc:chgData name="Naveen Ravipati" userId="0b2c1067e8f4f463" providerId="LiveId" clId="{46E43512-7FCF-4A41-A5CB-924DF7551C12}" dt="2023-08-31T23:07:42.747" v="89" actId="113"/>
        <pc:sldMkLst>
          <pc:docMk/>
          <pc:sldMk cId="238598700" sldId="312"/>
        </pc:sldMkLst>
        <pc:spChg chg="mod">
          <ac:chgData name="Naveen Ravipati" userId="0b2c1067e8f4f463" providerId="LiveId" clId="{46E43512-7FCF-4A41-A5CB-924DF7551C12}" dt="2023-08-31T23:07:42.747" v="89" actId="113"/>
          <ac:spMkLst>
            <pc:docMk/>
            <pc:sldMk cId="238598700" sldId="312"/>
            <ac:spMk id="2" creationId="{2708FD2D-4D75-0A45-BC1D-62C2177F78F0}"/>
          </ac:spMkLst>
        </pc:spChg>
        <pc:spChg chg="mod">
          <ac:chgData name="Naveen Ravipati" userId="0b2c1067e8f4f463" providerId="LiveId" clId="{46E43512-7FCF-4A41-A5CB-924DF7551C12}" dt="2023-08-31T23:03:37.466" v="79"/>
          <ac:spMkLst>
            <pc:docMk/>
            <pc:sldMk cId="238598700" sldId="312"/>
            <ac:spMk id="3" creationId="{9F2F659E-8ADD-8C43-5D14-A35AFE8DBB92}"/>
          </ac:spMkLst>
        </pc:spChg>
      </pc:sldChg>
      <pc:sldChg chg="modSp new del mod">
        <pc:chgData name="Naveen Ravipati" userId="0b2c1067e8f4f463" providerId="LiveId" clId="{46E43512-7FCF-4A41-A5CB-924DF7551C12}" dt="2023-08-31T23:12:54.910" v="156" actId="47"/>
        <pc:sldMkLst>
          <pc:docMk/>
          <pc:sldMk cId="4111667917" sldId="313"/>
        </pc:sldMkLst>
        <pc:spChg chg="mod">
          <ac:chgData name="Naveen Ravipati" userId="0b2c1067e8f4f463" providerId="LiveId" clId="{46E43512-7FCF-4A41-A5CB-924DF7551C12}" dt="2023-08-31T23:12:32.501" v="152" actId="5793"/>
          <ac:spMkLst>
            <pc:docMk/>
            <pc:sldMk cId="4111667917" sldId="313"/>
            <ac:spMk id="2" creationId="{37BDBD51-6F2D-0253-C499-521300E4431C}"/>
          </ac:spMkLst>
        </pc:spChg>
        <pc:spChg chg="mod">
          <ac:chgData name="Naveen Ravipati" userId="0b2c1067e8f4f463" providerId="LiveId" clId="{46E43512-7FCF-4A41-A5CB-924DF7551C12}" dt="2023-08-31T23:12:08.783" v="149" actId="14100"/>
          <ac:spMkLst>
            <pc:docMk/>
            <pc:sldMk cId="4111667917" sldId="313"/>
            <ac:spMk id="3" creationId="{A9E88B1C-3850-CF68-55A1-FAC46F726187}"/>
          </ac:spMkLst>
        </pc:spChg>
      </pc:sldChg>
      <pc:sldChg chg="new del">
        <pc:chgData name="Naveen Ravipati" userId="0b2c1067e8f4f463" providerId="LiveId" clId="{46E43512-7FCF-4A41-A5CB-924DF7551C12}" dt="2023-08-31T23:12:43.030" v="154" actId="2696"/>
        <pc:sldMkLst>
          <pc:docMk/>
          <pc:sldMk cId="348182898" sldId="314"/>
        </pc:sldMkLst>
      </pc:sldChg>
      <pc:sldChg chg="modSp new mod ord modNotesTx">
        <pc:chgData name="Naveen Ravipati" userId="0b2c1067e8f4f463" providerId="LiveId" clId="{46E43512-7FCF-4A41-A5CB-924DF7551C12}" dt="2023-08-31T23:50:45.452" v="209"/>
        <pc:sldMkLst>
          <pc:docMk/>
          <pc:sldMk cId="1530241531" sldId="314"/>
        </pc:sldMkLst>
        <pc:spChg chg="mod">
          <ac:chgData name="Naveen Ravipati" userId="0b2c1067e8f4f463" providerId="LiveId" clId="{46E43512-7FCF-4A41-A5CB-924DF7551C12}" dt="2023-08-31T23:13:06.897" v="173" actId="20577"/>
          <ac:spMkLst>
            <pc:docMk/>
            <pc:sldMk cId="1530241531" sldId="314"/>
            <ac:spMk id="2" creationId="{9554C135-A316-0AE5-D12A-0064FAEB77E9}"/>
          </ac:spMkLst>
        </pc:spChg>
        <pc:spChg chg="mod">
          <ac:chgData name="Naveen Ravipati" userId="0b2c1067e8f4f463" providerId="LiveId" clId="{46E43512-7FCF-4A41-A5CB-924DF7551C12}" dt="2023-08-31T23:14:00.303" v="185" actId="20577"/>
          <ac:spMkLst>
            <pc:docMk/>
            <pc:sldMk cId="1530241531" sldId="314"/>
            <ac:spMk id="3" creationId="{EFF23FE1-5507-E498-A5EE-805233843622}"/>
          </ac:spMkLst>
        </pc:spChg>
        <pc:spChg chg="mod">
          <ac:chgData name="Naveen Ravipati" userId="0b2c1067e8f4f463" providerId="LiveId" clId="{46E43512-7FCF-4A41-A5CB-924DF7551C12}" dt="2023-08-31T23:14:58.423" v="201" actId="2710"/>
          <ac:spMkLst>
            <pc:docMk/>
            <pc:sldMk cId="1530241531" sldId="314"/>
            <ac:spMk id="4" creationId="{C6F25948-AC17-D565-814C-0A66604C324B}"/>
          </ac:spMkLst>
        </pc:spChg>
        <pc:spChg chg="mod">
          <ac:chgData name="Naveen Ravipati" userId="0b2c1067e8f4f463" providerId="LiveId" clId="{46E43512-7FCF-4A41-A5CB-924DF7551C12}" dt="2023-08-31T23:14:04.151" v="189" actId="20577"/>
          <ac:spMkLst>
            <pc:docMk/>
            <pc:sldMk cId="1530241531" sldId="314"/>
            <ac:spMk id="5" creationId="{5EE8C82F-FDCA-F879-9AC7-614F4D50C79F}"/>
          </ac:spMkLst>
        </pc:spChg>
        <pc:spChg chg="mod">
          <ac:chgData name="Naveen Ravipati" userId="0b2c1067e8f4f463" providerId="LiveId" clId="{46E43512-7FCF-4A41-A5CB-924DF7551C12}" dt="2023-08-31T23:15:16.642" v="205" actId="2710"/>
          <ac:spMkLst>
            <pc:docMk/>
            <pc:sldMk cId="1530241531" sldId="314"/>
            <ac:spMk id="6" creationId="{C34990FF-EEFB-A4BB-3345-253FC8F17704}"/>
          </ac:spMkLst>
        </pc:spChg>
        <pc:spChg chg="mod">
          <ac:chgData name="Naveen Ravipati" userId="0b2c1067e8f4f463" providerId="LiveId" clId="{46E43512-7FCF-4A41-A5CB-924DF7551C12}" dt="2023-08-31T23:14:10.087" v="194" actId="20577"/>
          <ac:spMkLst>
            <pc:docMk/>
            <pc:sldMk cId="1530241531" sldId="314"/>
            <ac:spMk id="7" creationId="{6E5E9D54-9887-56ED-D0D0-A78998BDE5A7}"/>
          </ac:spMkLst>
        </pc:spChg>
        <pc:spChg chg="mod">
          <ac:chgData name="Naveen Ravipati" userId="0b2c1067e8f4f463" providerId="LiveId" clId="{46E43512-7FCF-4A41-A5CB-924DF7551C12}" dt="2023-08-31T23:17:58.734" v="208" actId="2710"/>
          <ac:spMkLst>
            <pc:docMk/>
            <pc:sldMk cId="1530241531" sldId="314"/>
            <ac:spMk id="8" creationId="{E1DF6EF3-D35B-A0CC-7E1C-B5D91BE1B76D}"/>
          </ac:spMkLst>
        </pc:spChg>
      </pc:sldChg>
      <pc:sldChg chg="modSp new mod">
        <pc:chgData name="Naveen Ravipati" userId="0b2c1067e8f4f463" providerId="LiveId" clId="{46E43512-7FCF-4A41-A5CB-924DF7551C12}" dt="2023-08-31T23:56:30.277" v="222" actId="20577"/>
        <pc:sldMkLst>
          <pc:docMk/>
          <pc:sldMk cId="1307612707" sldId="315"/>
        </pc:sldMkLst>
        <pc:spChg chg="mod">
          <ac:chgData name="Naveen Ravipati" userId="0b2c1067e8f4f463" providerId="LiveId" clId="{46E43512-7FCF-4A41-A5CB-924DF7551C12}" dt="2023-08-31T23:56:18.762" v="214" actId="255"/>
          <ac:spMkLst>
            <pc:docMk/>
            <pc:sldMk cId="1307612707" sldId="315"/>
            <ac:spMk id="2" creationId="{6740D2D7-2970-0A77-B785-7BB3CAA9ED93}"/>
          </ac:spMkLst>
        </pc:spChg>
        <pc:spChg chg="mod">
          <ac:chgData name="Naveen Ravipati" userId="0b2c1067e8f4f463" providerId="LiveId" clId="{46E43512-7FCF-4A41-A5CB-924DF7551C12}" dt="2023-08-31T23:56:30.277" v="222" actId="20577"/>
          <ac:spMkLst>
            <pc:docMk/>
            <pc:sldMk cId="1307612707" sldId="315"/>
            <ac:spMk id="3" creationId="{06B28000-2D8D-F354-0EA5-93150D1C9646}"/>
          </ac:spMkLst>
        </pc:spChg>
      </pc:sldChg>
    </pc:docChg>
  </pc:docChgLst>
  <pc:docChgLst>
    <pc:chgData name="Naveen Ravipati" userId="0b2c1067e8f4f463" providerId="LiveId" clId="{7216E6F7-79BC-4518-B5FE-F908E424D5E8}"/>
    <pc:docChg chg="modSld">
      <pc:chgData name="Naveen Ravipati" userId="0b2c1067e8f4f463" providerId="LiveId" clId="{7216E6F7-79BC-4518-B5FE-F908E424D5E8}" dt="2023-08-26T02:30:22.068" v="1" actId="2710"/>
      <pc:docMkLst>
        <pc:docMk/>
      </pc:docMkLst>
      <pc:sldChg chg="modSp mod">
        <pc:chgData name="Naveen Ravipati" userId="0b2c1067e8f4f463" providerId="LiveId" clId="{7216E6F7-79BC-4518-B5FE-F908E424D5E8}" dt="2023-08-26T02:30:22.068" v="1" actId="2710"/>
        <pc:sldMkLst>
          <pc:docMk/>
          <pc:sldMk cId="2696771443" sldId="299"/>
        </pc:sldMkLst>
        <pc:spChg chg="mod">
          <ac:chgData name="Naveen Ravipati" userId="0b2c1067e8f4f463" providerId="LiveId" clId="{7216E6F7-79BC-4518-B5FE-F908E424D5E8}" dt="2023-08-26T02:30:22.068" v="1" actId="2710"/>
          <ac:spMkLst>
            <pc:docMk/>
            <pc:sldMk cId="2696771443" sldId="299"/>
            <ac:spMk id="2" creationId="{A30A26CF-1CB0-C063-3C39-CD02FF58FE8B}"/>
          </ac:spMkLst>
        </pc:spChg>
      </pc:sldChg>
    </pc:docChg>
  </pc:docChgLst>
  <pc:docChgLst>
    <pc:chgData name="Naveen Ravipati" userId="0b2c1067e8f4f463" providerId="LiveId" clId="{A0078D5C-77EE-4A41-8169-00D9ACF91D1C}"/>
    <pc:docChg chg="custSel addSld modSld">
      <pc:chgData name="Naveen Ravipati" userId="0b2c1067e8f4f463" providerId="LiveId" clId="{A0078D5C-77EE-4A41-8169-00D9ACF91D1C}" dt="2023-09-01T00:20:11.597" v="8" actId="12"/>
      <pc:docMkLst>
        <pc:docMk/>
      </pc:docMkLst>
      <pc:sldChg chg="delSp modSp new mod">
        <pc:chgData name="Naveen Ravipati" userId="0b2c1067e8f4f463" providerId="LiveId" clId="{A0078D5C-77EE-4A41-8169-00D9ACF91D1C}" dt="2023-09-01T00:20:11.597" v="8" actId="12"/>
        <pc:sldMkLst>
          <pc:docMk/>
          <pc:sldMk cId="2620416803" sldId="316"/>
        </pc:sldMkLst>
        <pc:spChg chg="mod">
          <ac:chgData name="Naveen Ravipati" userId="0b2c1067e8f4f463" providerId="LiveId" clId="{A0078D5C-77EE-4A41-8169-00D9ACF91D1C}" dt="2023-09-01T00:20:11.597" v="8" actId="12"/>
          <ac:spMkLst>
            <pc:docMk/>
            <pc:sldMk cId="2620416803" sldId="316"/>
            <ac:spMk id="2" creationId="{4569BFA2-D453-5CC3-3585-394DFED33F38}"/>
          </ac:spMkLst>
        </pc:spChg>
        <pc:spChg chg="del mod">
          <ac:chgData name="Naveen Ravipati" userId="0b2c1067e8f4f463" providerId="LiveId" clId="{A0078D5C-77EE-4A41-8169-00D9ACF91D1C}" dt="2023-09-01T00:11:08.832" v="3" actId="478"/>
          <ac:spMkLst>
            <pc:docMk/>
            <pc:sldMk cId="2620416803" sldId="316"/>
            <ac:spMk id="3" creationId="{9D85DD1C-22AD-6ED2-9ACC-D98E8C58562D}"/>
          </ac:spMkLst>
        </pc:spChg>
      </pc:sldChg>
    </pc:docChg>
  </pc:docChgLst>
  <pc:docChgLst>
    <pc:chgData name="Naveen Ravipati" userId="0b2c1067e8f4f463" providerId="LiveId" clId="{355D8F5A-30D9-44D0-8B77-026E32EF7623}"/>
    <pc:docChg chg="undo custSel addSld delSld modSld sldOrd">
      <pc:chgData name="Naveen Ravipati" userId="0b2c1067e8f4f463" providerId="LiveId" clId="{355D8F5A-30D9-44D0-8B77-026E32EF7623}" dt="2023-08-25T22:46:24.707" v="809" actId="2710"/>
      <pc:docMkLst>
        <pc:docMk/>
      </pc:docMkLst>
      <pc:sldChg chg="del">
        <pc:chgData name="Naveen Ravipati" userId="0b2c1067e8f4f463" providerId="LiveId" clId="{355D8F5A-30D9-44D0-8B77-026E32EF7623}" dt="2023-08-25T20:42:07.803" v="286" actId="47"/>
        <pc:sldMkLst>
          <pc:docMk/>
          <pc:sldMk cId="0" sldId="256"/>
        </pc:sldMkLst>
      </pc:sldChg>
      <pc:sldChg chg="del">
        <pc:chgData name="Naveen Ravipati" userId="0b2c1067e8f4f463" providerId="LiveId" clId="{355D8F5A-30D9-44D0-8B77-026E32EF7623}" dt="2023-08-25T20:42:08.337" v="287" actId="47"/>
        <pc:sldMkLst>
          <pc:docMk/>
          <pc:sldMk cId="0" sldId="257"/>
        </pc:sldMkLst>
      </pc:sldChg>
      <pc:sldChg chg="del">
        <pc:chgData name="Naveen Ravipati" userId="0b2c1067e8f4f463" providerId="LiveId" clId="{355D8F5A-30D9-44D0-8B77-026E32EF7623}" dt="2023-08-25T20:42:08.840" v="288" actId="47"/>
        <pc:sldMkLst>
          <pc:docMk/>
          <pc:sldMk cId="0" sldId="258"/>
        </pc:sldMkLst>
      </pc:sldChg>
      <pc:sldChg chg="del">
        <pc:chgData name="Naveen Ravipati" userId="0b2c1067e8f4f463" providerId="LiveId" clId="{355D8F5A-30D9-44D0-8B77-026E32EF7623}" dt="2023-08-25T20:42:09.296" v="289" actId="47"/>
        <pc:sldMkLst>
          <pc:docMk/>
          <pc:sldMk cId="0" sldId="259"/>
        </pc:sldMkLst>
      </pc:sldChg>
      <pc:sldChg chg="del">
        <pc:chgData name="Naveen Ravipati" userId="0b2c1067e8f4f463" providerId="LiveId" clId="{355D8F5A-30D9-44D0-8B77-026E32EF7623}" dt="2023-08-25T20:42:09.594" v="290" actId="47"/>
        <pc:sldMkLst>
          <pc:docMk/>
          <pc:sldMk cId="0" sldId="260"/>
        </pc:sldMkLst>
      </pc:sldChg>
      <pc:sldChg chg="modSp del mod">
        <pc:chgData name="Naveen Ravipati" userId="0b2c1067e8f4f463" providerId="LiveId" clId="{355D8F5A-30D9-44D0-8B77-026E32EF7623}" dt="2023-08-25T20:42:09.783" v="291" actId="47"/>
        <pc:sldMkLst>
          <pc:docMk/>
          <pc:sldMk cId="0" sldId="261"/>
        </pc:sldMkLst>
        <pc:grpChg chg="mod">
          <ac:chgData name="Naveen Ravipati" userId="0b2c1067e8f4f463" providerId="LiveId" clId="{355D8F5A-30D9-44D0-8B77-026E32EF7623}" dt="2023-08-25T19:45:26.040" v="0" actId="1076"/>
          <ac:grpSpMkLst>
            <pc:docMk/>
            <pc:sldMk cId="0" sldId="261"/>
            <ac:grpSpMk id="617" creationId="{00000000-0000-0000-0000-000000000000}"/>
          </ac:grpSpMkLst>
        </pc:grpChg>
        <pc:grpChg chg="mod">
          <ac:chgData name="Naveen Ravipati" userId="0b2c1067e8f4f463" providerId="LiveId" clId="{355D8F5A-30D9-44D0-8B77-026E32EF7623}" dt="2023-08-25T19:45:27.771" v="1" actId="1076"/>
          <ac:grpSpMkLst>
            <pc:docMk/>
            <pc:sldMk cId="0" sldId="261"/>
            <ac:grpSpMk id="624" creationId="{00000000-0000-0000-0000-000000000000}"/>
          </ac:grpSpMkLst>
        </pc:grpChg>
      </pc:sldChg>
      <pc:sldChg chg="del">
        <pc:chgData name="Naveen Ravipati" userId="0b2c1067e8f4f463" providerId="LiveId" clId="{355D8F5A-30D9-44D0-8B77-026E32EF7623}" dt="2023-08-25T20:42:10.506" v="292" actId="47"/>
        <pc:sldMkLst>
          <pc:docMk/>
          <pc:sldMk cId="0" sldId="262"/>
        </pc:sldMkLst>
      </pc:sldChg>
      <pc:sldChg chg="del">
        <pc:chgData name="Naveen Ravipati" userId="0b2c1067e8f4f463" providerId="LiveId" clId="{355D8F5A-30D9-44D0-8B77-026E32EF7623}" dt="2023-08-25T20:42:10.837" v="293" actId="47"/>
        <pc:sldMkLst>
          <pc:docMk/>
          <pc:sldMk cId="0" sldId="263"/>
        </pc:sldMkLst>
      </pc:sldChg>
      <pc:sldChg chg="del">
        <pc:chgData name="Naveen Ravipati" userId="0b2c1067e8f4f463" providerId="LiveId" clId="{355D8F5A-30D9-44D0-8B77-026E32EF7623}" dt="2023-08-25T20:42:12.033" v="294" actId="47"/>
        <pc:sldMkLst>
          <pc:docMk/>
          <pc:sldMk cId="0" sldId="264"/>
        </pc:sldMkLst>
      </pc:sldChg>
      <pc:sldChg chg="del">
        <pc:chgData name="Naveen Ravipati" userId="0b2c1067e8f4f463" providerId="LiveId" clId="{355D8F5A-30D9-44D0-8B77-026E32EF7623}" dt="2023-08-25T20:42:15.156" v="295" actId="47"/>
        <pc:sldMkLst>
          <pc:docMk/>
          <pc:sldMk cId="0" sldId="265"/>
        </pc:sldMkLst>
      </pc:sldChg>
      <pc:sldChg chg="del">
        <pc:chgData name="Naveen Ravipati" userId="0b2c1067e8f4f463" providerId="LiveId" clId="{355D8F5A-30D9-44D0-8B77-026E32EF7623}" dt="2023-08-25T20:42:16.119" v="296" actId="47"/>
        <pc:sldMkLst>
          <pc:docMk/>
          <pc:sldMk cId="0" sldId="266"/>
        </pc:sldMkLst>
      </pc:sldChg>
      <pc:sldChg chg="del">
        <pc:chgData name="Naveen Ravipati" userId="0b2c1067e8f4f463" providerId="LiveId" clId="{355D8F5A-30D9-44D0-8B77-026E32EF7623}" dt="2023-08-25T20:42:17.675" v="297" actId="47"/>
        <pc:sldMkLst>
          <pc:docMk/>
          <pc:sldMk cId="0" sldId="267"/>
        </pc:sldMkLst>
      </pc:sldChg>
      <pc:sldChg chg="del">
        <pc:chgData name="Naveen Ravipati" userId="0b2c1067e8f4f463" providerId="LiveId" clId="{355D8F5A-30D9-44D0-8B77-026E32EF7623}" dt="2023-08-25T20:42:18.476" v="298" actId="47"/>
        <pc:sldMkLst>
          <pc:docMk/>
          <pc:sldMk cId="0" sldId="268"/>
        </pc:sldMkLst>
      </pc:sldChg>
      <pc:sldChg chg="del">
        <pc:chgData name="Naveen Ravipati" userId="0b2c1067e8f4f463" providerId="LiveId" clId="{355D8F5A-30D9-44D0-8B77-026E32EF7623}" dt="2023-08-25T20:42:19.781" v="299" actId="47"/>
        <pc:sldMkLst>
          <pc:docMk/>
          <pc:sldMk cId="0" sldId="269"/>
        </pc:sldMkLst>
      </pc:sldChg>
      <pc:sldChg chg="del">
        <pc:chgData name="Naveen Ravipati" userId="0b2c1067e8f4f463" providerId="LiveId" clId="{355D8F5A-30D9-44D0-8B77-026E32EF7623}" dt="2023-08-25T20:42:20.333" v="300" actId="47"/>
        <pc:sldMkLst>
          <pc:docMk/>
          <pc:sldMk cId="0" sldId="270"/>
        </pc:sldMkLst>
      </pc:sldChg>
      <pc:sldChg chg="del">
        <pc:chgData name="Naveen Ravipati" userId="0b2c1067e8f4f463" providerId="LiveId" clId="{355D8F5A-30D9-44D0-8B77-026E32EF7623}" dt="2023-08-25T20:42:21.057" v="301" actId="47"/>
        <pc:sldMkLst>
          <pc:docMk/>
          <pc:sldMk cId="0" sldId="271"/>
        </pc:sldMkLst>
      </pc:sldChg>
      <pc:sldChg chg="del">
        <pc:chgData name="Naveen Ravipati" userId="0b2c1067e8f4f463" providerId="LiveId" clId="{355D8F5A-30D9-44D0-8B77-026E32EF7623}" dt="2023-08-25T20:42:22.697" v="302" actId="47"/>
        <pc:sldMkLst>
          <pc:docMk/>
          <pc:sldMk cId="0" sldId="272"/>
        </pc:sldMkLst>
      </pc:sldChg>
      <pc:sldChg chg="del">
        <pc:chgData name="Naveen Ravipati" userId="0b2c1067e8f4f463" providerId="LiveId" clId="{355D8F5A-30D9-44D0-8B77-026E32EF7623}" dt="2023-08-25T20:42:23.658" v="303" actId="47"/>
        <pc:sldMkLst>
          <pc:docMk/>
          <pc:sldMk cId="0" sldId="273"/>
        </pc:sldMkLst>
      </pc:sldChg>
      <pc:sldChg chg="del">
        <pc:chgData name="Naveen Ravipati" userId="0b2c1067e8f4f463" providerId="LiveId" clId="{355D8F5A-30D9-44D0-8B77-026E32EF7623}" dt="2023-08-25T20:42:31.081" v="304" actId="47"/>
        <pc:sldMkLst>
          <pc:docMk/>
          <pc:sldMk cId="0" sldId="274"/>
        </pc:sldMkLst>
      </pc:sldChg>
      <pc:sldChg chg="del">
        <pc:chgData name="Naveen Ravipati" userId="0b2c1067e8f4f463" providerId="LiveId" clId="{355D8F5A-30D9-44D0-8B77-026E32EF7623}" dt="2023-08-25T20:42:31.647" v="305" actId="47"/>
        <pc:sldMkLst>
          <pc:docMk/>
          <pc:sldMk cId="0" sldId="275"/>
        </pc:sldMkLst>
      </pc:sldChg>
      <pc:sldChg chg="del">
        <pc:chgData name="Naveen Ravipati" userId="0b2c1067e8f4f463" providerId="LiveId" clId="{355D8F5A-30D9-44D0-8B77-026E32EF7623}" dt="2023-08-25T20:42:32.971" v="306" actId="47"/>
        <pc:sldMkLst>
          <pc:docMk/>
          <pc:sldMk cId="0" sldId="276"/>
        </pc:sldMkLst>
      </pc:sldChg>
      <pc:sldChg chg="del">
        <pc:chgData name="Naveen Ravipati" userId="0b2c1067e8f4f463" providerId="LiveId" clId="{355D8F5A-30D9-44D0-8B77-026E32EF7623}" dt="2023-08-25T20:42:33.568" v="307" actId="47"/>
        <pc:sldMkLst>
          <pc:docMk/>
          <pc:sldMk cId="0" sldId="277"/>
        </pc:sldMkLst>
      </pc:sldChg>
      <pc:sldChg chg="del">
        <pc:chgData name="Naveen Ravipati" userId="0b2c1067e8f4f463" providerId="LiveId" clId="{355D8F5A-30D9-44D0-8B77-026E32EF7623}" dt="2023-08-25T20:42:34.782" v="308" actId="47"/>
        <pc:sldMkLst>
          <pc:docMk/>
          <pc:sldMk cId="0" sldId="278"/>
        </pc:sldMkLst>
      </pc:sldChg>
      <pc:sldChg chg="del">
        <pc:chgData name="Naveen Ravipati" userId="0b2c1067e8f4f463" providerId="LiveId" clId="{355D8F5A-30D9-44D0-8B77-026E32EF7623}" dt="2023-08-25T20:42:35.349" v="309" actId="47"/>
        <pc:sldMkLst>
          <pc:docMk/>
          <pc:sldMk cId="0" sldId="279"/>
        </pc:sldMkLst>
      </pc:sldChg>
      <pc:sldChg chg="del">
        <pc:chgData name="Naveen Ravipati" userId="0b2c1067e8f4f463" providerId="LiveId" clId="{355D8F5A-30D9-44D0-8B77-026E32EF7623}" dt="2023-08-25T20:42:37.964" v="310" actId="47"/>
        <pc:sldMkLst>
          <pc:docMk/>
          <pc:sldMk cId="0" sldId="280"/>
        </pc:sldMkLst>
      </pc:sldChg>
      <pc:sldChg chg="del">
        <pc:chgData name="Naveen Ravipati" userId="0b2c1067e8f4f463" providerId="LiveId" clId="{355D8F5A-30D9-44D0-8B77-026E32EF7623}" dt="2023-08-25T20:42:39.399" v="311" actId="47"/>
        <pc:sldMkLst>
          <pc:docMk/>
          <pc:sldMk cId="0" sldId="281"/>
        </pc:sldMkLst>
      </pc:sldChg>
      <pc:sldChg chg="del">
        <pc:chgData name="Naveen Ravipati" userId="0b2c1067e8f4f463" providerId="LiveId" clId="{355D8F5A-30D9-44D0-8B77-026E32EF7623}" dt="2023-08-25T20:42:40.515" v="312" actId="47"/>
        <pc:sldMkLst>
          <pc:docMk/>
          <pc:sldMk cId="0" sldId="282"/>
        </pc:sldMkLst>
      </pc:sldChg>
      <pc:sldChg chg="del">
        <pc:chgData name="Naveen Ravipati" userId="0b2c1067e8f4f463" providerId="LiveId" clId="{355D8F5A-30D9-44D0-8B77-026E32EF7623}" dt="2023-08-25T20:42:42.796" v="313" actId="47"/>
        <pc:sldMkLst>
          <pc:docMk/>
          <pc:sldMk cId="0" sldId="283"/>
        </pc:sldMkLst>
      </pc:sldChg>
      <pc:sldChg chg="del">
        <pc:chgData name="Naveen Ravipati" userId="0b2c1067e8f4f463" providerId="LiveId" clId="{355D8F5A-30D9-44D0-8B77-026E32EF7623}" dt="2023-08-25T20:42:43.141" v="314" actId="47"/>
        <pc:sldMkLst>
          <pc:docMk/>
          <pc:sldMk cId="0" sldId="284"/>
        </pc:sldMkLst>
      </pc:sldChg>
      <pc:sldChg chg="del">
        <pc:chgData name="Naveen Ravipati" userId="0b2c1067e8f4f463" providerId="LiveId" clId="{355D8F5A-30D9-44D0-8B77-026E32EF7623}" dt="2023-08-25T20:42:46.436" v="315" actId="47"/>
        <pc:sldMkLst>
          <pc:docMk/>
          <pc:sldMk cId="0" sldId="285"/>
        </pc:sldMkLst>
      </pc:sldChg>
      <pc:sldChg chg="del">
        <pc:chgData name="Naveen Ravipati" userId="0b2c1067e8f4f463" providerId="LiveId" clId="{355D8F5A-30D9-44D0-8B77-026E32EF7623}" dt="2023-08-25T20:42:46.846" v="316" actId="47"/>
        <pc:sldMkLst>
          <pc:docMk/>
          <pc:sldMk cId="0" sldId="286"/>
        </pc:sldMkLst>
      </pc:sldChg>
      <pc:sldChg chg="addSp delSp modSp mod modNotesTx">
        <pc:chgData name="Naveen Ravipati" userId="0b2c1067e8f4f463" providerId="LiveId" clId="{355D8F5A-30D9-44D0-8B77-026E32EF7623}" dt="2023-08-25T22:39:08.971" v="750" actId="6549"/>
        <pc:sldMkLst>
          <pc:docMk/>
          <pc:sldMk cId="0" sldId="287"/>
        </pc:sldMkLst>
        <pc:spChg chg="del mod">
          <ac:chgData name="Naveen Ravipati" userId="0b2c1067e8f4f463" providerId="LiveId" clId="{355D8F5A-30D9-44D0-8B77-026E32EF7623}" dt="2023-08-25T19:53:27.533" v="92" actId="478"/>
          <ac:spMkLst>
            <pc:docMk/>
            <pc:sldMk cId="0" sldId="287"/>
            <ac:spMk id="1732" creationId="{00000000-0000-0000-0000-000000000000}"/>
          </ac:spMkLst>
        </pc:spChg>
        <pc:spChg chg="mod">
          <ac:chgData name="Naveen Ravipati" userId="0b2c1067e8f4f463" providerId="LiveId" clId="{355D8F5A-30D9-44D0-8B77-026E32EF7623}" dt="2023-08-25T22:38:39.365" v="749" actId="14100"/>
          <ac:spMkLst>
            <pc:docMk/>
            <pc:sldMk cId="0" sldId="287"/>
            <ac:spMk id="1733" creationId="{00000000-0000-0000-0000-000000000000}"/>
          </ac:spMkLst>
        </pc:spChg>
        <pc:picChg chg="del mod">
          <ac:chgData name="Naveen Ravipati" userId="0b2c1067e8f4f463" providerId="LiveId" clId="{355D8F5A-30D9-44D0-8B77-026E32EF7623}" dt="2023-08-25T22:38:08.914" v="740" actId="478"/>
          <ac:picMkLst>
            <pc:docMk/>
            <pc:sldMk cId="0" sldId="287"/>
            <ac:picMk id="1734" creationId="{00000000-0000-0000-0000-000000000000}"/>
          </ac:picMkLst>
        </pc:picChg>
        <pc:picChg chg="add del">
          <ac:chgData name="Naveen Ravipati" userId="0b2c1067e8f4f463" providerId="LiveId" clId="{355D8F5A-30D9-44D0-8B77-026E32EF7623}" dt="2023-08-25T22:38:08.914" v="740" actId="478"/>
          <ac:picMkLst>
            <pc:docMk/>
            <pc:sldMk cId="0" sldId="287"/>
            <ac:picMk id="3074" creationId="{05F5F3C1-E90A-1D23-6ABB-24A8B8275D37}"/>
          </ac:picMkLst>
        </pc:picChg>
        <pc:picChg chg="add mod">
          <ac:chgData name="Naveen Ravipati" userId="0b2c1067e8f4f463" providerId="LiveId" clId="{355D8F5A-30D9-44D0-8B77-026E32EF7623}" dt="2023-08-25T22:38:27.816" v="747" actId="14100"/>
          <ac:picMkLst>
            <pc:docMk/>
            <pc:sldMk cId="0" sldId="287"/>
            <ac:picMk id="3076" creationId="{A08A9AF4-A802-529B-6C98-388CCADB2334}"/>
          </ac:picMkLst>
        </pc:picChg>
      </pc:sldChg>
      <pc:sldChg chg="addSp delSp modSp del mod">
        <pc:chgData name="Naveen Ravipati" userId="0b2c1067e8f4f463" providerId="LiveId" clId="{355D8F5A-30D9-44D0-8B77-026E32EF7623}" dt="2023-08-25T20:22:51.820" v="206" actId="47"/>
        <pc:sldMkLst>
          <pc:docMk/>
          <pc:sldMk cId="0" sldId="288"/>
        </pc:sldMkLst>
        <pc:spChg chg="del mod">
          <ac:chgData name="Naveen Ravipati" userId="0b2c1067e8f4f463" providerId="LiveId" clId="{355D8F5A-30D9-44D0-8B77-026E32EF7623}" dt="2023-08-25T19:49:43.090" v="51" actId="478"/>
          <ac:spMkLst>
            <pc:docMk/>
            <pc:sldMk cId="0" sldId="288"/>
            <ac:spMk id="1739" creationId="{00000000-0000-0000-0000-000000000000}"/>
          </ac:spMkLst>
        </pc:spChg>
        <pc:spChg chg="del mod">
          <ac:chgData name="Naveen Ravipati" userId="0b2c1067e8f4f463" providerId="LiveId" clId="{355D8F5A-30D9-44D0-8B77-026E32EF7623}" dt="2023-08-25T19:52:49.516" v="83" actId="478"/>
          <ac:spMkLst>
            <pc:docMk/>
            <pc:sldMk cId="0" sldId="288"/>
            <ac:spMk id="1740" creationId="{00000000-0000-0000-0000-000000000000}"/>
          </ac:spMkLst>
        </pc:spChg>
        <pc:spChg chg="del">
          <ac:chgData name="Naveen Ravipati" userId="0b2c1067e8f4f463" providerId="LiveId" clId="{355D8F5A-30D9-44D0-8B77-026E32EF7623}" dt="2023-08-25T19:47:58.413" v="33" actId="478"/>
          <ac:spMkLst>
            <pc:docMk/>
            <pc:sldMk cId="0" sldId="288"/>
            <ac:spMk id="1741" creationId="{00000000-0000-0000-0000-000000000000}"/>
          </ac:spMkLst>
        </pc:spChg>
        <pc:spChg chg="del">
          <ac:chgData name="Naveen Ravipati" userId="0b2c1067e8f4f463" providerId="LiveId" clId="{355D8F5A-30D9-44D0-8B77-026E32EF7623}" dt="2023-08-25T19:48:22.043" v="39" actId="478"/>
          <ac:spMkLst>
            <pc:docMk/>
            <pc:sldMk cId="0" sldId="288"/>
            <ac:spMk id="1742" creationId="{00000000-0000-0000-0000-000000000000}"/>
          </ac:spMkLst>
        </pc:spChg>
        <pc:spChg chg="del">
          <ac:chgData name="Naveen Ravipati" userId="0b2c1067e8f4f463" providerId="LiveId" clId="{355D8F5A-30D9-44D0-8B77-026E32EF7623}" dt="2023-08-25T19:48:27.193" v="41" actId="478"/>
          <ac:spMkLst>
            <pc:docMk/>
            <pc:sldMk cId="0" sldId="288"/>
            <ac:spMk id="1743" creationId="{00000000-0000-0000-0000-000000000000}"/>
          </ac:spMkLst>
        </pc:spChg>
        <pc:spChg chg="del mod">
          <ac:chgData name="Naveen Ravipati" userId="0b2c1067e8f4f463" providerId="LiveId" clId="{355D8F5A-30D9-44D0-8B77-026E32EF7623}" dt="2023-08-25T19:49:48.316" v="53" actId="478"/>
          <ac:spMkLst>
            <pc:docMk/>
            <pc:sldMk cId="0" sldId="288"/>
            <ac:spMk id="1744" creationId="{00000000-0000-0000-0000-000000000000}"/>
          </ac:spMkLst>
        </pc:spChg>
        <pc:spChg chg="del mod">
          <ac:chgData name="Naveen Ravipati" userId="0b2c1067e8f4f463" providerId="LiveId" clId="{355D8F5A-30D9-44D0-8B77-026E32EF7623}" dt="2023-08-25T19:52:44.294" v="81" actId="478"/>
          <ac:spMkLst>
            <pc:docMk/>
            <pc:sldMk cId="0" sldId="288"/>
            <ac:spMk id="1745" creationId="{00000000-0000-0000-0000-000000000000}"/>
          </ac:spMkLst>
        </pc:spChg>
        <pc:spChg chg="del mod">
          <ac:chgData name="Naveen Ravipati" userId="0b2c1067e8f4f463" providerId="LiveId" clId="{355D8F5A-30D9-44D0-8B77-026E32EF7623}" dt="2023-08-25T19:49:53.788" v="55" actId="478"/>
          <ac:spMkLst>
            <pc:docMk/>
            <pc:sldMk cId="0" sldId="288"/>
            <ac:spMk id="1746" creationId="{00000000-0000-0000-0000-000000000000}"/>
          </ac:spMkLst>
        </pc:spChg>
        <pc:spChg chg="del mod">
          <ac:chgData name="Naveen Ravipati" userId="0b2c1067e8f4f463" providerId="LiveId" clId="{355D8F5A-30D9-44D0-8B77-026E32EF7623}" dt="2023-08-25T19:52:39.163" v="78" actId="478"/>
          <ac:spMkLst>
            <pc:docMk/>
            <pc:sldMk cId="0" sldId="288"/>
            <ac:spMk id="1747" creationId="{00000000-0000-0000-0000-000000000000}"/>
          </ac:spMkLst>
        </pc:spChg>
        <pc:spChg chg="mod">
          <ac:chgData name="Naveen Ravipati" userId="0b2c1067e8f4f463" providerId="LiveId" clId="{355D8F5A-30D9-44D0-8B77-026E32EF7623}" dt="2023-08-25T20:22:22.426" v="203" actId="20577"/>
          <ac:spMkLst>
            <pc:docMk/>
            <pc:sldMk cId="0" sldId="288"/>
            <ac:spMk id="1749" creationId="{00000000-0000-0000-0000-000000000000}"/>
          </ac:spMkLst>
        </pc:spChg>
        <pc:picChg chg="add del mod">
          <ac:chgData name="Naveen Ravipati" userId="0b2c1067e8f4f463" providerId="LiveId" clId="{355D8F5A-30D9-44D0-8B77-026E32EF7623}" dt="2023-08-25T19:52:51.926" v="85" actId="478"/>
          <ac:picMkLst>
            <pc:docMk/>
            <pc:sldMk cId="0" sldId="288"/>
            <ac:picMk id="2" creationId="{383EDCC8-A0C9-65AE-4C9E-4935FA420E0C}"/>
          </ac:picMkLst>
        </pc:picChg>
        <pc:picChg chg="add del mod">
          <ac:chgData name="Naveen Ravipati" userId="0b2c1067e8f4f463" providerId="LiveId" clId="{355D8F5A-30D9-44D0-8B77-026E32EF7623}" dt="2023-08-25T19:52:56.801" v="86" actId="478"/>
          <ac:picMkLst>
            <pc:docMk/>
            <pc:sldMk cId="0" sldId="288"/>
            <ac:picMk id="3" creationId="{44393680-EA54-B94F-972B-2DB90617277C}"/>
          </ac:picMkLst>
        </pc:picChg>
        <pc:picChg chg="add del mod">
          <ac:chgData name="Naveen Ravipati" userId="0b2c1067e8f4f463" providerId="LiveId" clId="{355D8F5A-30D9-44D0-8B77-026E32EF7623}" dt="2023-08-25T19:52:13.911" v="71" actId="478"/>
          <ac:picMkLst>
            <pc:docMk/>
            <pc:sldMk cId="0" sldId="288"/>
            <ac:picMk id="1026" creationId="{7BDE6582-F7B7-1E64-AE4F-E272E395E437}"/>
          </ac:picMkLst>
        </pc:picChg>
        <pc:picChg chg="del mod">
          <ac:chgData name="Naveen Ravipati" userId="0b2c1067e8f4f463" providerId="LiveId" clId="{355D8F5A-30D9-44D0-8B77-026E32EF7623}" dt="2023-08-25T19:47:23.341" v="21" actId="478"/>
          <ac:picMkLst>
            <pc:docMk/>
            <pc:sldMk cId="0" sldId="288"/>
            <ac:picMk id="1750" creationId="{00000000-0000-0000-0000-000000000000}"/>
          </ac:picMkLst>
        </pc:picChg>
        <pc:picChg chg="del mod">
          <ac:chgData name="Naveen Ravipati" userId="0b2c1067e8f4f463" providerId="LiveId" clId="{355D8F5A-30D9-44D0-8B77-026E32EF7623}" dt="2023-08-25T19:48:29.800" v="42" actId="478"/>
          <ac:picMkLst>
            <pc:docMk/>
            <pc:sldMk cId="0" sldId="288"/>
            <ac:picMk id="1751" creationId="{00000000-0000-0000-0000-000000000000}"/>
          </ac:picMkLst>
        </pc:picChg>
        <pc:picChg chg="del">
          <ac:chgData name="Naveen Ravipati" userId="0b2c1067e8f4f463" providerId="LiveId" clId="{355D8F5A-30D9-44D0-8B77-026E32EF7623}" dt="2023-08-25T19:48:25.448" v="40" actId="478"/>
          <ac:picMkLst>
            <pc:docMk/>
            <pc:sldMk cId="0" sldId="288"/>
            <ac:picMk id="1752" creationId="{00000000-0000-0000-0000-000000000000}"/>
          </ac:picMkLst>
        </pc:picChg>
      </pc:sldChg>
      <pc:sldChg chg="modSp new mod">
        <pc:chgData name="Naveen Ravipati" userId="0b2c1067e8f4f463" providerId="LiveId" clId="{355D8F5A-30D9-44D0-8B77-026E32EF7623}" dt="2023-08-25T22:40:34.976" v="754" actId="2710"/>
        <pc:sldMkLst>
          <pc:docMk/>
          <pc:sldMk cId="1241062804" sldId="291"/>
        </pc:sldMkLst>
        <pc:spChg chg="mod">
          <ac:chgData name="Naveen Ravipati" userId="0b2c1067e8f4f463" providerId="LiveId" clId="{355D8F5A-30D9-44D0-8B77-026E32EF7623}" dt="2023-08-25T22:40:34.976" v="754" actId="2710"/>
          <ac:spMkLst>
            <pc:docMk/>
            <pc:sldMk cId="1241062804" sldId="291"/>
            <ac:spMk id="2" creationId="{52716C35-E7FF-1F27-1D17-75525DAAE011}"/>
          </ac:spMkLst>
        </pc:spChg>
        <pc:spChg chg="mod">
          <ac:chgData name="Naveen Ravipati" userId="0b2c1067e8f4f463" providerId="LiveId" clId="{355D8F5A-30D9-44D0-8B77-026E32EF7623}" dt="2023-08-25T19:54:59.197" v="136" actId="20577"/>
          <ac:spMkLst>
            <pc:docMk/>
            <pc:sldMk cId="1241062804" sldId="291"/>
            <ac:spMk id="3" creationId="{C6EFCDEE-CC2C-88A7-D591-13EAF57B64B9}"/>
          </ac:spMkLst>
        </pc:spChg>
      </pc:sldChg>
      <pc:sldChg chg="modSp new mod ord">
        <pc:chgData name="Naveen Ravipati" userId="0b2c1067e8f4f463" providerId="LiveId" clId="{355D8F5A-30D9-44D0-8B77-026E32EF7623}" dt="2023-08-25T21:33:18.137" v="537"/>
        <pc:sldMkLst>
          <pc:docMk/>
          <pc:sldMk cId="3561167449" sldId="292"/>
        </pc:sldMkLst>
        <pc:spChg chg="mod">
          <ac:chgData name="Naveen Ravipati" userId="0b2c1067e8f4f463" providerId="LiveId" clId="{355D8F5A-30D9-44D0-8B77-026E32EF7623}" dt="2023-08-25T19:56:50.671" v="143"/>
          <ac:spMkLst>
            <pc:docMk/>
            <pc:sldMk cId="3561167449" sldId="292"/>
            <ac:spMk id="2" creationId="{DFDDD611-85EC-749B-5398-A36B15F2FB36}"/>
          </ac:spMkLst>
        </pc:spChg>
        <pc:spChg chg="mod">
          <ac:chgData name="Naveen Ravipati" userId="0b2c1067e8f4f463" providerId="LiveId" clId="{355D8F5A-30D9-44D0-8B77-026E32EF7623}" dt="2023-08-25T19:56:38.972" v="141"/>
          <ac:spMkLst>
            <pc:docMk/>
            <pc:sldMk cId="3561167449" sldId="292"/>
            <ac:spMk id="3" creationId="{5057420D-2A03-1C9A-4320-FD9F99FDB666}"/>
          </ac:spMkLst>
        </pc:spChg>
      </pc:sldChg>
      <pc:sldChg chg="modSp new mod">
        <pc:chgData name="Naveen Ravipati" userId="0b2c1067e8f4f463" providerId="LiveId" clId="{355D8F5A-30D9-44D0-8B77-026E32EF7623}" dt="2023-08-25T22:40:54.956" v="756" actId="2710"/>
        <pc:sldMkLst>
          <pc:docMk/>
          <pc:sldMk cId="3596659383" sldId="293"/>
        </pc:sldMkLst>
        <pc:spChg chg="mod">
          <ac:chgData name="Naveen Ravipati" userId="0b2c1067e8f4f463" providerId="LiveId" clId="{355D8F5A-30D9-44D0-8B77-026E32EF7623}" dt="2023-08-25T22:40:54.956" v="756" actId="2710"/>
          <ac:spMkLst>
            <pc:docMk/>
            <pc:sldMk cId="3596659383" sldId="293"/>
            <ac:spMk id="2" creationId="{136C3121-76BE-8510-14D1-857CBAED3D6B}"/>
          </ac:spMkLst>
        </pc:spChg>
        <pc:spChg chg="mod">
          <ac:chgData name="Naveen Ravipati" userId="0b2c1067e8f4f463" providerId="LiveId" clId="{355D8F5A-30D9-44D0-8B77-026E32EF7623}" dt="2023-08-25T19:57:08.610" v="145"/>
          <ac:spMkLst>
            <pc:docMk/>
            <pc:sldMk cId="3596659383" sldId="293"/>
            <ac:spMk id="3" creationId="{BBA1D908-5A55-B964-2A2C-71F156E41F87}"/>
          </ac:spMkLst>
        </pc:spChg>
      </pc:sldChg>
      <pc:sldChg chg="modSp new mod">
        <pc:chgData name="Naveen Ravipati" userId="0b2c1067e8f4f463" providerId="LiveId" clId="{355D8F5A-30D9-44D0-8B77-026E32EF7623}" dt="2023-08-25T19:58:06.255" v="151"/>
        <pc:sldMkLst>
          <pc:docMk/>
          <pc:sldMk cId="15725290" sldId="294"/>
        </pc:sldMkLst>
        <pc:spChg chg="mod">
          <ac:chgData name="Naveen Ravipati" userId="0b2c1067e8f4f463" providerId="LiveId" clId="{355D8F5A-30D9-44D0-8B77-026E32EF7623}" dt="2023-08-25T19:58:06.255" v="151"/>
          <ac:spMkLst>
            <pc:docMk/>
            <pc:sldMk cId="15725290" sldId="294"/>
            <ac:spMk id="2" creationId="{661A4ADE-0DC2-339E-62BF-83C2A0E6AE76}"/>
          </ac:spMkLst>
        </pc:spChg>
        <pc:spChg chg="mod">
          <ac:chgData name="Naveen Ravipati" userId="0b2c1067e8f4f463" providerId="LiveId" clId="{355D8F5A-30D9-44D0-8B77-026E32EF7623}" dt="2023-08-25T19:58:00.199" v="150"/>
          <ac:spMkLst>
            <pc:docMk/>
            <pc:sldMk cId="15725290" sldId="294"/>
            <ac:spMk id="3" creationId="{D13A72F5-73F0-8D88-E131-94A008F66F56}"/>
          </ac:spMkLst>
        </pc:spChg>
      </pc:sldChg>
      <pc:sldChg chg="modSp new del mod">
        <pc:chgData name="Naveen Ravipati" userId="0b2c1067e8f4f463" providerId="LiveId" clId="{355D8F5A-30D9-44D0-8B77-026E32EF7623}" dt="2023-08-25T21:36:17.578" v="538" actId="47"/>
        <pc:sldMkLst>
          <pc:docMk/>
          <pc:sldMk cId="194410138" sldId="295"/>
        </pc:sldMkLst>
        <pc:spChg chg="mod">
          <ac:chgData name="Naveen Ravipati" userId="0b2c1067e8f4f463" providerId="LiveId" clId="{355D8F5A-30D9-44D0-8B77-026E32EF7623}" dt="2023-08-25T19:58:56.564" v="154"/>
          <ac:spMkLst>
            <pc:docMk/>
            <pc:sldMk cId="194410138" sldId="295"/>
            <ac:spMk id="2" creationId="{84A20DF0-22C6-5A82-9B6C-4F564769F302}"/>
          </ac:spMkLst>
        </pc:spChg>
        <pc:spChg chg="mod">
          <ac:chgData name="Naveen Ravipati" userId="0b2c1067e8f4f463" providerId="LiveId" clId="{355D8F5A-30D9-44D0-8B77-026E32EF7623}" dt="2023-08-25T19:58:38.327" v="153"/>
          <ac:spMkLst>
            <pc:docMk/>
            <pc:sldMk cId="194410138" sldId="295"/>
            <ac:spMk id="3" creationId="{96FD9C8E-AF4F-E46A-449A-5B8CF5B7DAE5}"/>
          </ac:spMkLst>
        </pc:spChg>
      </pc:sldChg>
      <pc:sldChg chg="modSp new mod ord modNotesTx">
        <pc:chgData name="Naveen Ravipati" userId="0b2c1067e8f4f463" providerId="LiveId" clId="{355D8F5A-30D9-44D0-8B77-026E32EF7623}" dt="2023-08-25T22:41:27.309" v="759" actId="2711"/>
        <pc:sldMkLst>
          <pc:docMk/>
          <pc:sldMk cId="223148400" sldId="296"/>
        </pc:sldMkLst>
        <pc:spChg chg="mod">
          <ac:chgData name="Naveen Ravipati" userId="0b2c1067e8f4f463" providerId="LiveId" clId="{355D8F5A-30D9-44D0-8B77-026E32EF7623}" dt="2023-08-25T22:41:27.309" v="759" actId="2711"/>
          <ac:spMkLst>
            <pc:docMk/>
            <pc:sldMk cId="223148400" sldId="296"/>
            <ac:spMk id="2" creationId="{DD5FB30C-4283-1E82-3837-D9A4736E0C32}"/>
          </ac:spMkLst>
        </pc:spChg>
        <pc:spChg chg="mod">
          <ac:chgData name="Naveen Ravipati" userId="0b2c1067e8f4f463" providerId="LiveId" clId="{355D8F5A-30D9-44D0-8B77-026E32EF7623}" dt="2023-08-25T19:59:12.921" v="156"/>
          <ac:spMkLst>
            <pc:docMk/>
            <pc:sldMk cId="223148400" sldId="296"/>
            <ac:spMk id="3" creationId="{3DF3D033-034C-9551-5E34-EC64B744C8D2}"/>
          </ac:spMkLst>
        </pc:spChg>
      </pc:sldChg>
      <pc:sldChg chg="modSp new mod ord modNotesTx">
        <pc:chgData name="Naveen Ravipati" userId="0b2c1067e8f4f463" providerId="LiveId" clId="{355D8F5A-30D9-44D0-8B77-026E32EF7623}" dt="2023-08-25T22:42:06.054" v="762" actId="6549"/>
        <pc:sldMkLst>
          <pc:docMk/>
          <pc:sldMk cId="160286623" sldId="297"/>
        </pc:sldMkLst>
        <pc:spChg chg="mod">
          <ac:chgData name="Naveen Ravipati" userId="0b2c1067e8f4f463" providerId="LiveId" clId="{355D8F5A-30D9-44D0-8B77-026E32EF7623}" dt="2023-08-25T22:42:06.054" v="762" actId="6549"/>
          <ac:spMkLst>
            <pc:docMk/>
            <pc:sldMk cId="160286623" sldId="297"/>
            <ac:spMk id="2" creationId="{9A8965F6-5A34-C2A6-CF9C-05392A596834}"/>
          </ac:spMkLst>
        </pc:spChg>
        <pc:spChg chg="mod">
          <ac:chgData name="Naveen Ravipati" userId="0b2c1067e8f4f463" providerId="LiveId" clId="{355D8F5A-30D9-44D0-8B77-026E32EF7623}" dt="2023-08-25T19:59:34.457" v="159"/>
          <ac:spMkLst>
            <pc:docMk/>
            <pc:sldMk cId="160286623" sldId="297"/>
            <ac:spMk id="3" creationId="{BE520647-503F-7228-2E89-3A988438EABC}"/>
          </ac:spMkLst>
        </pc:spChg>
      </pc:sldChg>
      <pc:sldChg chg="modSp new mod ord modNotesTx">
        <pc:chgData name="Naveen Ravipati" userId="0b2c1067e8f4f463" providerId="LiveId" clId="{355D8F5A-30D9-44D0-8B77-026E32EF7623}" dt="2023-08-25T22:43:38.882" v="791" actId="2710"/>
        <pc:sldMkLst>
          <pc:docMk/>
          <pc:sldMk cId="2112465082" sldId="298"/>
        </pc:sldMkLst>
        <pc:spChg chg="mod">
          <ac:chgData name="Naveen Ravipati" userId="0b2c1067e8f4f463" providerId="LiveId" clId="{355D8F5A-30D9-44D0-8B77-026E32EF7623}" dt="2023-08-25T22:43:38.882" v="791" actId="2710"/>
          <ac:spMkLst>
            <pc:docMk/>
            <pc:sldMk cId="2112465082" sldId="298"/>
            <ac:spMk id="2" creationId="{D6155C18-A6EF-398D-6B74-12157F945E7B}"/>
          </ac:spMkLst>
        </pc:spChg>
        <pc:spChg chg="mod">
          <ac:chgData name="Naveen Ravipati" userId="0b2c1067e8f4f463" providerId="LiveId" clId="{355D8F5A-30D9-44D0-8B77-026E32EF7623}" dt="2023-08-25T19:59:51.450" v="162"/>
          <ac:spMkLst>
            <pc:docMk/>
            <pc:sldMk cId="2112465082" sldId="298"/>
            <ac:spMk id="3" creationId="{536E4DD7-EBFB-5926-6EFE-4341B0DD3C92}"/>
          </ac:spMkLst>
        </pc:spChg>
      </pc:sldChg>
      <pc:sldChg chg="modSp new mod">
        <pc:chgData name="Naveen Ravipati" userId="0b2c1067e8f4f463" providerId="LiveId" clId="{355D8F5A-30D9-44D0-8B77-026E32EF7623}" dt="2023-08-25T20:01:01.941" v="168"/>
        <pc:sldMkLst>
          <pc:docMk/>
          <pc:sldMk cId="2696771443" sldId="299"/>
        </pc:sldMkLst>
        <pc:spChg chg="mod">
          <ac:chgData name="Naveen Ravipati" userId="0b2c1067e8f4f463" providerId="LiveId" clId="{355D8F5A-30D9-44D0-8B77-026E32EF7623}" dt="2023-08-25T20:01:01.941" v="168"/>
          <ac:spMkLst>
            <pc:docMk/>
            <pc:sldMk cId="2696771443" sldId="299"/>
            <ac:spMk id="2" creationId="{A30A26CF-1CB0-C063-3C39-CD02FF58FE8B}"/>
          </ac:spMkLst>
        </pc:spChg>
        <pc:spChg chg="mod">
          <ac:chgData name="Naveen Ravipati" userId="0b2c1067e8f4f463" providerId="LiveId" clId="{355D8F5A-30D9-44D0-8B77-026E32EF7623}" dt="2023-08-25T20:00:55.909" v="167"/>
          <ac:spMkLst>
            <pc:docMk/>
            <pc:sldMk cId="2696771443" sldId="299"/>
            <ac:spMk id="3" creationId="{8063D654-FE5F-752A-9935-7FE75AD7742B}"/>
          </ac:spMkLst>
        </pc:spChg>
      </pc:sldChg>
      <pc:sldChg chg="addSp delSp modSp new mod">
        <pc:chgData name="Naveen Ravipati" userId="0b2c1067e8f4f463" providerId="LiveId" clId="{355D8F5A-30D9-44D0-8B77-026E32EF7623}" dt="2023-08-25T20:19:26.895" v="177" actId="1076"/>
        <pc:sldMkLst>
          <pc:docMk/>
          <pc:sldMk cId="1846987698" sldId="300"/>
        </pc:sldMkLst>
        <pc:spChg chg="del mod">
          <ac:chgData name="Naveen Ravipati" userId="0b2c1067e8f4f463" providerId="LiveId" clId="{355D8F5A-30D9-44D0-8B77-026E32EF7623}" dt="2023-08-25T20:19:13.377" v="174" actId="478"/>
          <ac:spMkLst>
            <pc:docMk/>
            <pc:sldMk cId="1846987698" sldId="300"/>
            <ac:spMk id="2" creationId="{16C4B69C-35A7-8D63-513E-05C0B9F30CDE}"/>
          </ac:spMkLst>
        </pc:spChg>
        <pc:spChg chg="del mod">
          <ac:chgData name="Naveen Ravipati" userId="0b2c1067e8f4f463" providerId="LiveId" clId="{355D8F5A-30D9-44D0-8B77-026E32EF7623}" dt="2023-08-25T20:19:17.282" v="176" actId="478"/>
          <ac:spMkLst>
            <pc:docMk/>
            <pc:sldMk cId="1846987698" sldId="300"/>
            <ac:spMk id="3" creationId="{CCCF13F5-4908-15A0-FA7A-985B89B95A59}"/>
          </ac:spMkLst>
        </pc:spChg>
        <pc:picChg chg="add mod">
          <ac:chgData name="Naveen Ravipati" userId="0b2c1067e8f4f463" providerId="LiveId" clId="{355D8F5A-30D9-44D0-8B77-026E32EF7623}" dt="2023-08-25T20:19:26.895" v="177" actId="1076"/>
          <ac:picMkLst>
            <pc:docMk/>
            <pc:sldMk cId="1846987698" sldId="300"/>
            <ac:picMk id="2050" creationId="{D3BC8EFC-95D2-9E54-63BD-47408913AD10}"/>
          </ac:picMkLst>
        </pc:picChg>
      </pc:sldChg>
      <pc:sldChg chg="modSp new mod modNotesTx">
        <pc:chgData name="Naveen Ravipati" userId="0b2c1067e8f4f463" providerId="LiveId" clId="{355D8F5A-30D9-44D0-8B77-026E32EF7623}" dt="2023-08-25T22:39:57.899" v="752" actId="2710"/>
        <pc:sldMkLst>
          <pc:docMk/>
          <pc:sldMk cId="1366272287" sldId="301"/>
        </pc:sldMkLst>
        <pc:spChg chg="mod">
          <ac:chgData name="Naveen Ravipati" userId="0b2c1067e8f4f463" providerId="LiveId" clId="{355D8F5A-30D9-44D0-8B77-026E32EF7623}" dt="2023-08-25T22:39:57.899" v="752" actId="2710"/>
          <ac:spMkLst>
            <pc:docMk/>
            <pc:sldMk cId="1366272287" sldId="301"/>
            <ac:spMk id="2" creationId="{CB0EA48C-DED2-D9D8-2691-867E24A30A20}"/>
          </ac:spMkLst>
        </pc:spChg>
        <pc:spChg chg="mod">
          <ac:chgData name="Naveen Ravipati" userId="0b2c1067e8f4f463" providerId="LiveId" clId="{355D8F5A-30D9-44D0-8B77-026E32EF7623}" dt="2023-08-25T20:22:49.086" v="205"/>
          <ac:spMkLst>
            <pc:docMk/>
            <pc:sldMk cId="1366272287" sldId="301"/>
            <ac:spMk id="3" creationId="{62C8167A-7E5C-7640-9FB3-C8C75BACA1EA}"/>
          </ac:spMkLst>
        </pc:spChg>
      </pc:sldChg>
      <pc:sldChg chg="modSp new mod modNotesTx">
        <pc:chgData name="Naveen Ravipati" userId="0b2c1067e8f4f463" providerId="LiveId" clId="{355D8F5A-30D9-44D0-8B77-026E32EF7623}" dt="2023-08-25T22:41:12.321" v="758" actId="2710"/>
        <pc:sldMkLst>
          <pc:docMk/>
          <pc:sldMk cId="3586796590" sldId="302"/>
        </pc:sldMkLst>
        <pc:spChg chg="mod">
          <ac:chgData name="Naveen Ravipati" userId="0b2c1067e8f4f463" providerId="LiveId" clId="{355D8F5A-30D9-44D0-8B77-026E32EF7623}" dt="2023-08-25T22:41:12.321" v="758" actId="2710"/>
          <ac:spMkLst>
            <pc:docMk/>
            <pc:sldMk cId="3586796590" sldId="302"/>
            <ac:spMk id="2" creationId="{8B55C1F1-53DD-F37D-CCAE-F2D47D236CBE}"/>
          </ac:spMkLst>
        </pc:spChg>
        <pc:spChg chg="mod">
          <ac:chgData name="Naveen Ravipati" userId="0b2c1067e8f4f463" providerId="LiveId" clId="{355D8F5A-30D9-44D0-8B77-026E32EF7623}" dt="2023-08-25T20:43:48.022" v="320"/>
          <ac:spMkLst>
            <pc:docMk/>
            <pc:sldMk cId="3586796590" sldId="302"/>
            <ac:spMk id="3" creationId="{953BD448-4A62-AF14-755D-2E00DEC8DB31}"/>
          </ac:spMkLst>
        </pc:spChg>
      </pc:sldChg>
      <pc:sldChg chg="modSp new del mod">
        <pc:chgData name="Naveen Ravipati" userId="0b2c1067e8f4f463" providerId="LiveId" clId="{355D8F5A-30D9-44D0-8B77-026E32EF7623}" dt="2023-08-25T21:47:57.019" v="736" actId="47"/>
        <pc:sldMkLst>
          <pc:docMk/>
          <pc:sldMk cId="1588402414" sldId="303"/>
        </pc:sldMkLst>
        <pc:spChg chg="mod">
          <ac:chgData name="Naveen Ravipati" userId="0b2c1067e8f4f463" providerId="LiveId" clId="{355D8F5A-30D9-44D0-8B77-026E32EF7623}" dt="2023-08-25T21:38:16.501" v="559" actId="6549"/>
          <ac:spMkLst>
            <pc:docMk/>
            <pc:sldMk cId="1588402414" sldId="303"/>
            <ac:spMk id="2" creationId="{12B5B9E2-91AD-E15A-B5A4-6A0B8FA4DF8F}"/>
          </ac:spMkLst>
        </pc:spChg>
        <pc:spChg chg="mod">
          <ac:chgData name="Naveen Ravipati" userId="0b2c1067e8f4f463" providerId="LiveId" clId="{355D8F5A-30D9-44D0-8B77-026E32EF7623}" dt="2023-08-25T21:36:39.807" v="556" actId="20577"/>
          <ac:spMkLst>
            <pc:docMk/>
            <pc:sldMk cId="1588402414" sldId="303"/>
            <ac:spMk id="3" creationId="{3C97FA19-E9F4-98BC-0D5F-3F8847041345}"/>
          </ac:spMkLst>
        </pc:spChg>
      </pc:sldChg>
      <pc:sldChg chg="addSp delSp modSp new mod modNotesTx">
        <pc:chgData name="Naveen Ravipati" userId="0b2c1067e8f4f463" providerId="LiveId" clId="{355D8F5A-30D9-44D0-8B77-026E32EF7623}" dt="2023-08-25T22:45:58.283" v="805" actId="242"/>
        <pc:sldMkLst>
          <pc:docMk/>
          <pc:sldMk cId="2680705781" sldId="304"/>
        </pc:sldMkLst>
        <pc:spChg chg="mod">
          <ac:chgData name="Naveen Ravipati" userId="0b2c1067e8f4f463" providerId="LiveId" clId="{355D8F5A-30D9-44D0-8B77-026E32EF7623}" dt="2023-08-25T21:38:41.779" v="579" actId="20577"/>
          <ac:spMkLst>
            <pc:docMk/>
            <pc:sldMk cId="2680705781" sldId="304"/>
            <ac:spMk id="2" creationId="{91E6B3D5-7E2E-25B6-0074-839E6E124312}"/>
          </ac:spMkLst>
        </pc:spChg>
        <pc:spChg chg="mod">
          <ac:chgData name="Naveen Ravipati" userId="0b2c1067e8f4f463" providerId="LiveId" clId="{355D8F5A-30D9-44D0-8B77-026E32EF7623}" dt="2023-08-25T21:40:52.797" v="640" actId="14100"/>
          <ac:spMkLst>
            <pc:docMk/>
            <pc:sldMk cId="2680705781" sldId="304"/>
            <ac:spMk id="3" creationId="{58CB2B8F-5B64-622B-421C-96800E038295}"/>
          </ac:spMkLst>
        </pc:spChg>
        <pc:spChg chg="mod">
          <ac:chgData name="Naveen Ravipati" userId="0b2c1067e8f4f463" providerId="LiveId" clId="{355D8F5A-30D9-44D0-8B77-026E32EF7623}" dt="2023-08-25T22:45:58.283" v="805" actId="242"/>
          <ac:spMkLst>
            <pc:docMk/>
            <pc:sldMk cId="2680705781" sldId="304"/>
            <ac:spMk id="4" creationId="{C9D55441-774C-2067-85A7-042252BA7988}"/>
          </ac:spMkLst>
        </pc:spChg>
        <pc:spChg chg="mod">
          <ac:chgData name="Naveen Ravipati" userId="0b2c1067e8f4f463" providerId="LiveId" clId="{355D8F5A-30D9-44D0-8B77-026E32EF7623}" dt="2023-08-25T21:40:25.799" v="635" actId="1076"/>
          <ac:spMkLst>
            <pc:docMk/>
            <pc:sldMk cId="2680705781" sldId="304"/>
            <ac:spMk id="5" creationId="{5993D24C-0248-EF92-5268-3A8DFEB3293D}"/>
          </ac:spMkLst>
        </pc:spChg>
        <pc:spChg chg="mod">
          <ac:chgData name="Naveen Ravipati" userId="0b2c1067e8f4f463" providerId="LiveId" clId="{355D8F5A-30D9-44D0-8B77-026E32EF7623}" dt="2023-08-25T22:45:40.583" v="804" actId="15"/>
          <ac:spMkLst>
            <pc:docMk/>
            <pc:sldMk cId="2680705781" sldId="304"/>
            <ac:spMk id="6" creationId="{9FACA411-D36D-429B-CD89-9B57386A87B2}"/>
          </ac:spMkLst>
        </pc:spChg>
        <pc:spChg chg="del mod">
          <ac:chgData name="Naveen Ravipati" userId="0b2c1067e8f4f463" providerId="LiveId" clId="{355D8F5A-30D9-44D0-8B77-026E32EF7623}" dt="2023-08-25T21:40:02.884" v="630" actId="478"/>
          <ac:spMkLst>
            <pc:docMk/>
            <pc:sldMk cId="2680705781" sldId="304"/>
            <ac:spMk id="7" creationId="{67BC94BD-0DD6-0D6A-3C99-E6321D0356D3}"/>
          </ac:spMkLst>
        </pc:spChg>
        <pc:spChg chg="del">
          <ac:chgData name="Naveen Ravipati" userId="0b2c1067e8f4f463" providerId="LiveId" clId="{355D8F5A-30D9-44D0-8B77-026E32EF7623}" dt="2023-08-25T21:40:10.658" v="632" actId="478"/>
          <ac:spMkLst>
            <pc:docMk/>
            <pc:sldMk cId="2680705781" sldId="304"/>
            <ac:spMk id="8" creationId="{172C6F00-C0C0-22F9-813A-B56E5DE069D2}"/>
          </ac:spMkLst>
        </pc:spChg>
        <pc:spChg chg="add del mod">
          <ac:chgData name="Naveen Ravipati" userId="0b2c1067e8f4f463" providerId="LiveId" clId="{355D8F5A-30D9-44D0-8B77-026E32EF7623}" dt="2023-08-25T21:40:06.319" v="631" actId="478"/>
          <ac:spMkLst>
            <pc:docMk/>
            <pc:sldMk cId="2680705781" sldId="304"/>
            <ac:spMk id="10" creationId="{1D7E8938-1203-68AB-1BEA-731A03A88EB6}"/>
          </ac:spMkLst>
        </pc:spChg>
      </pc:sldChg>
      <pc:sldChg chg="new del">
        <pc:chgData name="Naveen Ravipati" userId="0b2c1067e8f4f463" providerId="LiveId" clId="{355D8F5A-30D9-44D0-8B77-026E32EF7623}" dt="2023-08-25T21:48:01.387" v="737" actId="47"/>
        <pc:sldMkLst>
          <pc:docMk/>
          <pc:sldMk cId="2986880801" sldId="305"/>
        </pc:sldMkLst>
      </pc:sldChg>
      <pc:sldChg chg="modSp add mod">
        <pc:chgData name="Naveen Ravipati" userId="0b2c1067e8f4f463" providerId="LiveId" clId="{355D8F5A-30D9-44D0-8B77-026E32EF7623}" dt="2023-08-25T22:46:24.707" v="809" actId="2710"/>
        <pc:sldMkLst>
          <pc:docMk/>
          <pc:sldMk cId="1323026591" sldId="306"/>
        </pc:sldMkLst>
        <pc:spChg chg="mod">
          <ac:chgData name="Naveen Ravipati" userId="0b2c1067e8f4f463" providerId="LiveId" clId="{355D8F5A-30D9-44D0-8B77-026E32EF7623}" dt="2023-08-25T21:43:36.777" v="693" actId="20577"/>
          <ac:spMkLst>
            <pc:docMk/>
            <pc:sldMk cId="1323026591" sldId="306"/>
            <ac:spMk id="3" creationId="{58CB2B8F-5B64-622B-421C-96800E038295}"/>
          </ac:spMkLst>
        </pc:spChg>
        <pc:spChg chg="mod">
          <ac:chgData name="Naveen Ravipati" userId="0b2c1067e8f4f463" providerId="LiveId" clId="{355D8F5A-30D9-44D0-8B77-026E32EF7623}" dt="2023-08-25T22:46:14.174" v="807" actId="2710"/>
          <ac:spMkLst>
            <pc:docMk/>
            <pc:sldMk cId="1323026591" sldId="306"/>
            <ac:spMk id="4" creationId="{C9D55441-774C-2067-85A7-042252BA7988}"/>
          </ac:spMkLst>
        </pc:spChg>
        <pc:spChg chg="mod">
          <ac:chgData name="Naveen Ravipati" userId="0b2c1067e8f4f463" providerId="LiveId" clId="{355D8F5A-30D9-44D0-8B77-026E32EF7623}" dt="2023-08-25T21:43:57.599" v="717" actId="14100"/>
          <ac:spMkLst>
            <pc:docMk/>
            <pc:sldMk cId="1323026591" sldId="306"/>
            <ac:spMk id="5" creationId="{5993D24C-0248-EF92-5268-3A8DFEB3293D}"/>
          </ac:spMkLst>
        </pc:spChg>
        <pc:spChg chg="mod">
          <ac:chgData name="Naveen Ravipati" userId="0b2c1067e8f4f463" providerId="LiveId" clId="{355D8F5A-30D9-44D0-8B77-026E32EF7623}" dt="2023-08-25T22:46:24.707" v="809" actId="2710"/>
          <ac:spMkLst>
            <pc:docMk/>
            <pc:sldMk cId="1323026591" sldId="306"/>
            <ac:spMk id="6" creationId="{9FACA411-D36D-429B-CD89-9B57386A87B2}"/>
          </ac:spMkLst>
        </pc:spChg>
      </pc:sldChg>
      <pc:sldMasterChg chg="delSldLayout">
        <pc:chgData name="Naveen Ravipati" userId="0b2c1067e8f4f463" providerId="LiveId" clId="{355D8F5A-30D9-44D0-8B77-026E32EF7623}" dt="2023-08-25T21:48:01.387" v="737" actId="47"/>
        <pc:sldMasterMkLst>
          <pc:docMk/>
          <pc:sldMasterMk cId="0" sldId="2147483678"/>
        </pc:sldMasterMkLst>
        <pc:sldLayoutChg chg="del">
          <pc:chgData name="Naveen Ravipati" userId="0b2c1067e8f4f463" providerId="LiveId" clId="{355D8F5A-30D9-44D0-8B77-026E32EF7623}" dt="2023-08-25T20:42:07.803" v="286" actId="47"/>
          <pc:sldLayoutMkLst>
            <pc:docMk/>
            <pc:sldMasterMk cId="0" sldId="2147483678"/>
            <pc:sldLayoutMk cId="0" sldId="2147483648"/>
          </pc:sldLayoutMkLst>
        </pc:sldLayoutChg>
        <pc:sldLayoutChg chg="del">
          <pc:chgData name="Naveen Ravipati" userId="0b2c1067e8f4f463" providerId="LiveId" clId="{355D8F5A-30D9-44D0-8B77-026E32EF7623}" dt="2023-08-25T20:42:09.594" v="290" actId="47"/>
          <pc:sldLayoutMkLst>
            <pc:docMk/>
            <pc:sldMasterMk cId="0" sldId="2147483678"/>
            <pc:sldLayoutMk cId="0" sldId="2147483654"/>
          </pc:sldLayoutMkLst>
        </pc:sldLayoutChg>
        <pc:sldLayoutChg chg="del">
          <pc:chgData name="Naveen Ravipati" userId="0b2c1067e8f4f463" providerId="LiveId" clId="{355D8F5A-30D9-44D0-8B77-026E32EF7623}" dt="2023-08-25T20:42:35.349" v="309" actId="47"/>
          <pc:sldLayoutMkLst>
            <pc:docMk/>
            <pc:sldMasterMk cId="0" sldId="2147483678"/>
            <pc:sldLayoutMk cId="0" sldId="2147483655"/>
          </pc:sldLayoutMkLst>
        </pc:sldLayoutChg>
        <pc:sldLayoutChg chg="del">
          <pc:chgData name="Naveen Ravipati" userId="0b2c1067e8f4f463" providerId="LiveId" clId="{355D8F5A-30D9-44D0-8B77-026E32EF7623}" dt="2023-08-25T20:42:46.846" v="316" actId="47"/>
          <pc:sldLayoutMkLst>
            <pc:docMk/>
            <pc:sldMasterMk cId="0" sldId="2147483678"/>
            <pc:sldLayoutMk cId="0" sldId="2147483656"/>
          </pc:sldLayoutMkLst>
        </pc:sldLayoutChg>
        <pc:sldLayoutChg chg="del">
          <pc:chgData name="Naveen Ravipati" userId="0b2c1067e8f4f463" providerId="LiveId" clId="{355D8F5A-30D9-44D0-8B77-026E32EF7623}" dt="2023-08-25T21:48:01.387" v="737" actId="47"/>
          <pc:sldLayoutMkLst>
            <pc:docMk/>
            <pc:sldMasterMk cId="0" sldId="2147483678"/>
            <pc:sldLayoutMk cId="0" sldId="2147483658"/>
          </pc:sldLayoutMkLst>
        </pc:sldLayoutChg>
        <pc:sldLayoutChg chg="del">
          <pc:chgData name="Naveen Ravipati" userId="0b2c1067e8f4f463" providerId="LiveId" clId="{355D8F5A-30D9-44D0-8B77-026E32EF7623}" dt="2023-08-25T20:42:09.783" v="291" actId="47"/>
          <pc:sldLayoutMkLst>
            <pc:docMk/>
            <pc:sldMasterMk cId="0" sldId="2147483678"/>
            <pc:sldLayoutMk cId="0" sldId="2147483663"/>
          </pc:sldLayoutMkLst>
        </pc:sldLayoutChg>
        <pc:sldLayoutChg chg="del">
          <pc:chgData name="Naveen Ravipati" userId="0b2c1067e8f4f463" providerId="LiveId" clId="{355D8F5A-30D9-44D0-8B77-026E32EF7623}" dt="2023-08-25T20:42:08.337" v="287" actId="47"/>
          <pc:sldLayoutMkLst>
            <pc:docMk/>
            <pc:sldMasterMk cId="0" sldId="2147483678"/>
            <pc:sldLayoutMk cId="0" sldId="2147483666"/>
          </pc:sldLayoutMkLst>
        </pc:sldLayoutChg>
        <pc:sldLayoutChg chg="del">
          <pc:chgData name="Naveen Ravipati" userId="0b2c1067e8f4f463" providerId="LiveId" clId="{355D8F5A-30D9-44D0-8B77-026E32EF7623}" dt="2023-08-25T20:42:31.081" v="304" actId="47"/>
          <pc:sldLayoutMkLst>
            <pc:docMk/>
            <pc:sldMasterMk cId="0" sldId="2147483678"/>
            <pc:sldLayoutMk cId="0" sldId="2147483670"/>
          </pc:sldLayoutMkLst>
        </pc:sldLayoutChg>
        <pc:sldLayoutChg chg="del">
          <pc:chgData name="Naveen Ravipati" userId="0b2c1067e8f4f463" providerId="LiveId" clId="{355D8F5A-30D9-44D0-8B77-026E32EF7623}" dt="2023-08-25T20:42:46.436" v="315" actId="47"/>
          <pc:sldLayoutMkLst>
            <pc:docMk/>
            <pc:sldMasterMk cId="0" sldId="2147483678"/>
            <pc:sldLayoutMk cId="0" sldId="2147483675"/>
          </pc:sldLayoutMkLst>
        </pc:sldLayoutChg>
      </pc:sldMasterChg>
    </pc:docChg>
  </pc:docChgLst>
  <pc:docChgLst>
    <pc:chgData name="Naveen Ravipati" userId="0b2c1067e8f4f463" providerId="LiveId" clId="{F92857A3-B176-4D29-A2AC-EBB6D0FE7173}"/>
    <pc:docChg chg="custSel addSld delSld modSld">
      <pc:chgData name="Naveen Ravipati" userId="0b2c1067e8f4f463" providerId="LiveId" clId="{F92857A3-B176-4D29-A2AC-EBB6D0FE7173}" dt="2023-08-26T01:23:47.443" v="31" actId="1076"/>
      <pc:docMkLst>
        <pc:docMk/>
      </pc:docMkLst>
      <pc:sldChg chg="del">
        <pc:chgData name="Naveen Ravipati" userId="0b2c1067e8f4f463" providerId="LiveId" clId="{F92857A3-B176-4D29-A2AC-EBB6D0FE7173}" dt="2023-08-26T01:19:49.217" v="2" actId="47"/>
        <pc:sldMkLst>
          <pc:docMk/>
          <pc:sldMk cId="0" sldId="289"/>
        </pc:sldMkLst>
      </pc:sldChg>
      <pc:sldChg chg="addSp delSp modSp del mod">
        <pc:chgData name="Naveen Ravipati" userId="0b2c1067e8f4f463" providerId="LiveId" clId="{F92857A3-B176-4D29-A2AC-EBB6D0FE7173}" dt="2023-08-26T01:21:03.554" v="15" actId="47"/>
        <pc:sldMkLst>
          <pc:docMk/>
          <pc:sldMk cId="0" sldId="290"/>
        </pc:sldMkLst>
        <pc:spChg chg="add del mod">
          <ac:chgData name="Naveen Ravipati" userId="0b2c1067e8f4f463" providerId="LiveId" clId="{F92857A3-B176-4D29-A2AC-EBB6D0FE7173}" dt="2023-08-26T01:20:17.753" v="7" actId="478"/>
          <ac:spMkLst>
            <pc:docMk/>
            <pc:sldMk cId="0" sldId="290"/>
            <ac:spMk id="3" creationId="{00BA1533-7A6E-39B8-649C-438ECCE1330D}"/>
          </ac:spMkLst>
        </pc:spChg>
        <pc:spChg chg="del mod">
          <ac:chgData name="Naveen Ravipati" userId="0b2c1067e8f4f463" providerId="LiveId" clId="{F92857A3-B176-4D29-A2AC-EBB6D0FE7173}" dt="2023-08-26T01:19:59.358" v="4" actId="478"/>
          <ac:spMkLst>
            <pc:docMk/>
            <pc:sldMk cId="0" sldId="290"/>
            <ac:spMk id="2464" creationId="{00000000-0000-0000-0000-000000000000}"/>
          </ac:spMkLst>
        </pc:spChg>
        <pc:spChg chg="del">
          <ac:chgData name="Naveen Ravipati" userId="0b2c1067e8f4f463" providerId="LiveId" clId="{F92857A3-B176-4D29-A2AC-EBB6D0FE7173}" dt="2023-08-26T01:20:23.949" v="9" actId="478"/>
          <ac:spMkLst>
            <pc:docMk/>
            <pc:sldMk cId="0" sldId="290"/>
            <ac:spMk id="2549" creationId="{00000000-0000-0000-0000-000000000000}"/>
          </ac:spMkLst>
        </pc:spChg>
        <pc:spChg chg="del">
          <ac:chgData name="Naveen Ravipati" userId="0b2c1067e8f4f463" providerId="LiveId" clId="{F92857A3-B176-4D29-A2AC-EBB6D0FE7173}" dt="2023-08-26T01:20:26.464" v="10" actId="478"/>
          <ac:spMkLst>
            <pc:docMk/>
            <pc:sldMk cId="0" sldId="290"/>
            <ac:spMk id="2550" creationId="{00000000-0000-0000-0000-000000000000}"/>
          </ac:spMkLst>
        </pc:spChg>
        <pc:spChg chg="del">
          <ac:chgData name="Naveen Ravipati" userId="0b2c1067e8f4f463" providerId="LiveId" clId="{F92857A3-B176-4D29-A2AC-EBB6D0FE7173}" dt="2023-08-26T01:20:31.176" v="12" actId="478"/>
          <ac:spMkLst>
            <pc:docMk/>
            <pc:sldMk cId="0" sldId="290"/>
            <ac:spMk id="2551" creationId="{00000000-0000-0000-0000-000000000000}"/>
          </ac:spMkLst>
        </pc:spChg>
        <pc:grpChg chg="del">
          <ac:chgData name="Naveen Ravipati" userId="0b2c1067e8f4f463" providerId="LiveId" clId="{F92857A3-B176-4D29-A2AC-EBB6D0FE7173}" dt="2023-08-26T01:20:52.178" v="13" actId="478"/>
          <ac:grpSpMkLst>
            <pc:docMk/>
            <pc:sldMk cId="0" sldId="290"/>
            <ac:grpSpMk id="2465" creationId="{00000000-0000-0000-0000-000000000000}"/>
          </ac:grpSpMkLst>
        </pc:grpChg>
        <pc:grpChg chg="del">
          <ac:chgData name="Naveen Ravipati" userId="0b2c1067e8f4f463" providerId="LiveId" clId="{F92857A3-B176-4D29-A2AC-EBB6D0FE7173}" dt="2023-08-26T01:20:54.617" v="14" actId="478"/>
          <ac:grpSpMkLst>
            <pc:docMk/>
            <pc:sldMk cId="0" sldId="290"/>
            <ac:grpSpMk id="2516" creationId="{00000000-0000-0000-0000-000000000000}"/>
          </ac:grpSpMkLst>
        </pc:grpChg>
        <pc:grpChg chg="del">
          <ac:chgData name="Naveen Ravipati" userId="0b2c1067e8f4f463" providerId="LiveId" clId="{F92857A3-B176-4D29-A2AC-EBB6D0FE7173}" dt="2023-08-26T01:20:28.622" v="11" actId="478"/>
          <ac:grpSpMkLst>
            <pc:docMk/>
            <pc:sldMk cId="0" sldId="290"/>
            <ac:grpSpMk id="2552" creationId="{00000000-0000-0000-0000-000000000000}"/>
          </ac:grpSpMkLst>
        </pc:grpChg>
        <pc:grpChg chg="del">
          <ac:chgData name="Naveen Ravipati" userId="0b2c1067e8f4f463" providerId="LiveId" clId="{F92857A3-B176-4D29-A2AC-EBB6D0FE7173}" dt="2023-08-26T01:20:20.631" v="8" actId="478"/>
          <ac:grpSpMkLst>
            <pc:docMk/>
            <pc:sldMk cId="0" sldId="290"/>
            <ac:grpSpMk id="2557" creationId="{00000000-0000-0000-0000-000000000000}"/>
          </ac:grpSpMkLst>
        </pc:grpChg>
      </pc:sldChg>
      <pc:sldChg chg="del">
        <pc:chgData name="Naveen Ravipati" userId="0b2c1067e8f4f463" providerId="LiveId" clId="{F92857A3-B176-4D29-A2AC-EBB6D0FE7173}" dt="2023-08-26T01:19:28.406" v="0" actId="47"/>
        <pc:sldMkLst>
          <pc:docMk/>
          <pc:sldMk cId="3561167449" sldId="292"/>
        </pc:sldMkLst>
      </pc:sldChg>
      <pc:sldChg chg="del">
        <pc:chgData name="Naveen Ravipati" userId="0b2c1067e8f4f463" providerId="LiveId" clId="{F92857A3-B176-4D29-A2AC-EBB6D0FE7173}" dt="2023-08-26T01:19:31.235" v="1" actId="47"/>
        <pc:sldMkLst>
          <pc:docMk/>
          <pc:sldMk cId="15725290" sldId="294"/>
        </pc:sldMkLst>
      </pc:sldChg>
      <pc:sldChg chg="addSp delSp modSp new mod">
        <pc:chgData name="Naveen Ravipati" userId="0b2c1067e8f4f463" providerId="LiveId" clId="{F92857A3-B176-4D29-A2AC-EBB6D0FE7173}" dt="2023-08-26T01:23:47.443" v="31" actId="1076"/>
        <pc:sldMkLst>
          <pc:docMk/>
          <pc:sldMk cId="780099505" sldId="307"/>
        </pc:sldMkLst>
        <pc:spChg chg="del mod">
          <ac:chgData name="Naveen Ravipati" userId="0b2c1067e8f4f463" providerId="LiveId" clId="{F92857A3-B176-4D29-A2AC-EBB6D0FE7173}" dt="2023-08-26T01:23:43.808" v="30" actId="478"/>
          <ac:spMkLst>
            <pc:docMk/>
            <pc:sldMk cId="780099505" sldId="307"/>
            <ac:spMk id="2" creationId="{52F2B7D1-2DB9-794A-8A41-EB9F1990425E}"/>
          </ac:spMkLst>
        </pc:spChg>
        <pc:spChg chg="del">
          <ac:chgData name="Naveen Ravipati" userId="0b2c1067e8f4f463" providerId="LiveId" clId="{F92857A3-B176-4D29-A2AC-EBB6D0FE7173}" dt="2023-08-26T01:21:15.769" v="17" actId="478"/>
          <ac:spMkLst>
            <pc:docMk/>
            <pc:sldMk cId="780099505" sldId="307"/>
            <ac:spMk id="3" creationId="{7111BA37-9B86-6724-D9D1-9E4404D182FC}"/>
          </ac:spMkLst>
        </pc:spChg>
        <pc:picChg chg="add del mod">
          <ac:chgData name="Naveen Ravipati" userId="0b2c1067e8f4f463" providerId="LiveId" clId="{F92857A3-B176-4D29-A2AC-EBB6D0FE7173}" dt="2023-08-26T01:23:28.932" v="26"/>
          <ac:picMkLst>
            <pc:docMk/>
            <pc:sldMk cId="780099505" sldId="307"/>
            <ac:picMk id="1026" creationId="{47BF3E82-A1FF-4BF4-EBF0-92D4D96BFA99}"/>
          </ac:picMkLst>
        </pc:picChg>
        <pc:picChg chg="add mod">
          <ac:chgData name="Naveen Ravipati" userId="0b2c1067e8f4f463" providerId="LiveId" clId="{F92857A3-B176-4D29-A2AC-EBB6D0FE7173}" dt="2023-08-26T01:23:47.443" v="31" actId="1076"/>
          <ac:picMkLst>
            <pc:docMk/>
            <pc:sldMk cId="780099505" sldId="307"/>
            <ac:picMk id="1028" creationId="{E93EE7D3-F212-0239-5961-C14A00DE3041}"/>
          </ac:picMkLst>
        </pc:picChg>
      </pc:sldChg>
      <pc:sldMasterChg chg="delSldLayout">
        <pc:chgData name="Naveen Ravipati" userId="0b2c1067e8f4f463" providerId="LiveId" clId="{F92857A3-B176-4D29-A2AC-EBB6D0FE7173}" dt="2023-08-26T01:21:03.554" v="15" actId="47"/>
        <pc:sldMasterMkLst>
          <pc:docMk/>
          <pc:sldMasterMk cId="0" sldId="2147483678"/>
        </pc:sldMasterMkLst>
        <pc:sldLayoutChg chg="del">
          <pc:chgData name="Naveen Ravipati" userId="0b2c1067e8f4f463" providerId="LiveId" clId="{F92857A3-B176-4D29-A2AC-EBB6D0FE7173}" dt="2023-08-26T01:19:49.217" v="2" actId="47"/>
          <pc:sldLayoutMkLst>
            <pc:docMk/>
            <pc:sldMasterMk cId="0" sldId="2147483678"/>
            <pc:sldLayoutMk cId="0" sldId="2147483652"/>
          </pc:sldLayoutMkLst>
        </pc:sldLayoutChg>
        <pc:sldLayoutChg chg="del">
          <pc:chgData name="Naveen Ravipati" userId="0b2c1067e8f4f463" providerId="LiveId" clId="{F92857A3-B176-4D29-A2AC-EBB6D0FE7173}" dt="2023-08-26T01:21:03.554" v="15" actId="47"/>
          <pc:sldLayoutMkLst>
            <pc:docMk/>
            <pc:sldMasterMk cId="0" sldId="2147483678"/>
            <pc:sldLayoutMk cId="0" sldId="2147483674"/>
          </pc:sldLayoutMkLst>
        </pc:sldLayoutChg>
      </pc:sldMasterChg>
    </pc:docChg>
  </pc:docChgLst>
  <pc:docChgLst>
    <pc:chgData name="Naveen Ravipati" userId="0b2c1067e8f4f463" providerId="LiveId" clId="{8DDABE1F-93CA-4CF9-B5F1-98E66CB37523}"/>
    <pc:docChg chg="undo custSel addSld delSld modSld">
      <pc:chgData name="Naveen Ravipati" userId="0b2c1067e8f4f463" providerId="LiveId" clId="{8DDABE1F-93CA-4CF9-B5F1-98E66CB37523}" dt="2023-08-26T02:24:46.567" v="37" actId="47"/>
      <pc:docMkLst>
        <pc:docMk/>
      </pc:docMkLst>
      <pc:sldChg chg="del">
        <pc:chgData name="Naveen Ravipati" userId="0b2c1067e8f4f463" providerId="LiveId" clId="{8DDABE1F-93CA-4CF9-B5F1-98E66CB37523}" dt="2023-08-26T02:24:46.567" v="37" actId="47"/>
        <pc:sldMkLst>
          <pc:docMk/>
          <pc:sldMk cId="1846987698" sldId="300"/>
        </pc:sldMkLst>
      </pc:sldChg>
      <pc:sldChg chg="addSp modSp new mod modNotesTx">
        <pc:chgData name="Naveen Ravipati" userId="0b2c1067e8f4f463" providerId="LiveId" clId="{8DDABE1F-93CA-4CF9-B5F1-98E66CB37523}" dt="2023-08-26T02:24:16.765" v="36" actId="20577"/>
        <pc:sldMkLst>
          <pc:docMk/>
          <pc:sldMk cId="4102392002" sldId="308"/>
        </pc:sldMkLst>
        <pc:spChg chg="mod">
          <ac:chgData name="Naveen Ravipati" userId="0b2c1067e8f4f463" providerId="LiveId" clId="{8DDABE1F-93CA-4CF9-B5F1-98E66CB37523}" dt="2023-08-26T02:24:16.765" v="36" actId="20577"/>
          <ac:spMkLst>
            <pc:docMk/>
            <pc:sldMk cId="4102392002" sldId="308"/>
            <ac:spMk id="3" creationId="{E2C35A47-E48F-C4CA-51B9-FE4D8A7BDB5D}"/>
          </ac:spMkLst>
        </pc:spChg>
        <pc:picChg chg="add mod">
          <ac:chgData name="Naveen Ravipati" userId="0b2c1067e8f4f463" providerId="LiveId" clId="{8DDABE1F-93CA-4CF9-B5F1-98E66CB37523}" dt="2023-08-26T02:21:58.141" v="18" actId="14100"/>
          <ac:picMkLst>
            <pc:docMk/>
            <pc:sldMk cId="4102392002" sldId="308"/>
            <ac:picMk id="5" creationId="{DA8B67D2-348B-5F72-EC6F-6CE83EBDC7B0}"/>
          </ac:picMkLst>
        </pc:picChg>
      </pc:sldChg>
      <pc:sldChg chg="addSp delSp modSp new del mod">
        <pc:chgData name="Naveen Ravipati" userId="0b2c1067e8f4f463" providerId="LiveId" clId="{8DDABE1F-93CA-4CF9-B5F1-98E66CB37523}" dt="2023-08-26T02:21:17.570" v="7" actId="47"/>
        <pc:sldMkLst>
          <pc:docMk/>
          <pc:sldMk cId="4238463629" sldId="308"/>
        </pc:sldMkLst>
        <pc:spChg chg="add del">
          <ac:chgData name="Naveen Ravipati" userId="0b2c1067e8f4f463" providerId="LiveId" clId="{8DDABE1F-93CA-4CF9-B5F1-98E66CB37523}" dt="2023-08-26T02:18:17.865" v="2" actId="22"/>
          <ac:spMkLst>
            <pc:docMk/>
            <pc:sldMk cId="4238463629" sldId="308"/>
            <ac:spMk id="3" creationId="{CA953678-6243-3314-8393-E5537A396012}"/>
          </ac:spMkLst>
        </pc:spChg>
        <pc:picChg chg="add del mod">
          <ac:chgData name="Naveen Ravipati" userId="0b2c1067e8f4f463" providerId="LiveId" clId="{8DDABE1F-93CA-4CF9-B5F1-98E66CB37523}" dt="2023-08-26T02:21:13.993" v="6" actId="22"/>
          <ac:picMkLst>
            <pc:docMk/>
            <pc:sldMk cId="4238463629" sldId="308"/>
            <ac:picMk id="5" creationId="{F87ED8DF-F291-9AE9-5618-C4B8004524BA}"/>
          </ac:picMkLst>
        </pc:picChg>
      </pc:sldChg>
      <pc:sldMasterChg chg="delSldLayout">
        <pc:chgData name="Naveen Ravipati" userId="0b2c1067e8f4f463" providerId="LiveId" clId="{8DDABE1F-93CA-4CF9-B5F1-98E66CB37523}" dt="2023-08-26T02:21:17.570" v="7" actId="47"/>
        <pc:sldMasterMkLst>
          <pc:docMk/>
          <pc:sldMasterMk cId="0" sldId="2147483678"/>
        </pc:sldMasterMkLst>
        <pc:sldLayoutChg chg="del">
          <pc:chgData name="Naveen Ravipati" userId="0b2c1067e8f4f463" providerId="LiveId" clId="{8DDABE1F-93CA-4CF9-B5F1-98E66CB37523}" dt="2023-08-26T02:21:17.570" v="7" actId="47"/>
          <pc:sldLayoutMkLst>
            <pc:docMk/>
            <pc:sldMasterMk cId="0" sldId="2147483678"/>
            <pc:sldLayoutMk cId="0"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25a7ed6fe30_3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5a7ed6fe30_3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When a sensor detects an anomaly, it sends an alert to the cloud platform, which forwards it to the Mission Planner service to initiate a reactive response. The Mission Planner requests the nearest available drone from the management system for the mission. Once a drone is assigned, the flight planner generates new waypoints based on the sensor location to route the drone to inspect the alert. These waypoints are returned to the Mission Planner and sent to the drone, which then adapts its course to fly the new route and examine the anomaly onsite. Reactive missions allow the drone fleet to dynamically respond to real-time sensor triggers by interrupting planned flights and autonomously investigating events as they unfold.</a:t>
            </a:r>
            <a:endParaRPr lang="en-US" dirty="0"/>
          </a:p>
        </p:txBody>
      </p:sp>
    </p:spTree>
    <p:extLst>
      <p:ext uri="{BB962C8B-B14F-4D97-AF65-F5344CB8AC3E}">
        <p14:creationId xmlns:p14="http://schemas.microsoft.com/office/powerpoint/2010/main" val="157215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1C1917"/>
                </a:solidFill>
                <a:effectLst/>
                <a:latin typeface="-apple-system"/>
              </a:rPr>
              <a:t>Key steps:</a:t>
            </a:r>
          </a:p>
          <a:p>
            <a:pPr algn="l">
              <a:buFont typeface="Arial" panose="020B0604020202020204" pitchFamily="34" charset="0"/>
              <a:buChar char="•"/>
            </a:pPr>
            <a:r>
              <a:rPr lang="en-US" b="0" i="0" dirty="0">
                <a:solidFill>
                  <a:srgbClr val="1C1917"/>
                </a:solidFill>
                <a:effectLst/>
                <a:latin typeface="-apple-system"/>
              </a:rPr>
              <a:t>Admins schedule pre-planned missions</a:t>
            </a:r>
          </a:p>
          <a:p>
            <a:pPr algn="l">
              <a:buFont typeface="Arial" panose="020B0604020202020204" pitchFamily="34" charset="0"/>
              <a:buChar char="•"/>
            </a:pPr>
            <a:r>
              <a:rPr lang="en-US" b="0" i="0" dirty="0">
                <a:solidFill>
                  <a:srgbClr val="1C1917"/>
                </a:solidFill>
                <a:effectLst/>
                <a:latin typeface="-apple-system"/>
              </a:rPr>
              <a:t>Mission planner sends details to drone</a:t>
            </a:r>
          </a:p>
          <a:p>
            <a:pPr algn="l">
              <a:buFont typeface="Arial" panose="020B0604020202020204" pitchFamily="34" charset="0"/>
              <a:buChar char="•"/>
            </a:pPr>
            <a:r>
              <a:rPr lang="en-US" b="0" i="0" dirty="0">
                <a:solidFill>
                  <a:srgbClr val="1C1917"/>
                </a:solidFill>
                <a:effectLst/>
                <a:latin typeface="-apple-system"/>
              </a:rPr>
              <a:t>Drone executes mission and sends data</a:t>
            </a:r>
          </a:p>
          <a:p>
            <a:pPr algn="l">
              <a:buFont typeface="Arial" panose="020B0604020202020204" pitchFamily="34" charset="0"/>
              <a:buChar char="•"/>
            </a:pPr>
            <a:r>
              <a:rPr lang="en-US" b="0" i="0" dirty="0">
                <a:solidFill>
                  <a:srgbClr val="1C1917"/>
                </a:solidFill>
                <a:effectLst/>
                <a:latin typeface="-apple-system"/>
              </a:rPr>
              <a:t>Users request on-demand missions</a:t>
            </a:r>
          </a:p>
          <a:p>
            <a:pPr algn="l">
              <a:buFont typeface="Arial" panose="020B0604020202020204" pitchFamily="34" charset="0"/>
              <a:buChar char="•"/>
            </a:pPr>
            <a:r>
              <a:rPr lang="en-US" b="0" i="0" dirty="0">
                <a:solidFill>
                  <a:srgbClr val="1C1917"/>
                </a:solidFill>
                <a:effectLst/>
                <a:latin typeface="-apple-system"/>
              </a:rPr>
              <a:t>Mission planner generates and assigns mission</a:t>
            </a:r>
          </a:p>
          <a:p>
            <a:pPr algn="l">
              <a:buFont typeface="Arial" panose="020B0604020202020204" pitchFamily="34" charset="0"/>
              <a:buChar char="•"/>
            </a:pPr>
            <a:r>
              <a:rPr lang="en-US" b="0" i="0" dirty="0">
                <a:solidFill>
                  <a:srgbClr val="1C1917"/>
                </a:solidFill>
                <a:effectLst/>
                <a:latin typeface="-apple-system"/>
              </a:rPr>
              <a:t>Drone executes and streams data</a:t>
            </a:r>
          </a:p>
          <a:p>
            <a:pPr algn="l">
              <a:buFont typeface="Arial" panose="020B0604020202020204" pitchFamily="34" charset="0"/>
              <a:buChar char="•"/>
            </a:pPr>
            <a:r>
              <a:rPr lang="en-US" b="0" i="0" dirty="0">
                <a:solidFill>
                  <a:srgbClr val="1C1917"/>
                </a:solidFill>
                <a:effectLst/>
                <a:latin typeface="-apple-system"/>
              </a:rPr>
              <a:t>For random patrols, mission planner initiates</a:t>
            </a:r>
          </a:p>
          <a:p>
            <a:pPr algn="l">
              <a:buFont typeface="Arial" panose="020B0604020202020204" pitchFamily="34" charset="0"/>
              <a:buChar char="•"/>
            </a:pPr>
            <a:r>
              <a:rPr lang="en-US" b="0" i="0" dirty="0">
                <a:solidFill>
                  <a:srgbClr val="1C1917"/>
                </a:solidFill>
                <a:effectLst/>
                <a:latin typeface="-apple-system"/>
              </a:rPr>
              <a:t>Drone follows generated plan</a:t>
            </a:r>
          </a:p>
          <a:p>
            <a:pPr algn="l">
              <a:buFont typeface="Arial" panose="020B0604020202020204" pitchFamily="34" charset="0"/>
              <a:buChar char="•"/>
            </a:pPr>
            <a:r>
              <a:rPr lang="en-US" b="0" i="0" dirty="0">
                <a:solidFill>
                  <a:srgbClr val="1C1917"/>
                </a:solidFill>
                <a:effectLst/>
                <a:latin typeface="-apple-system"/>
              </a:rPr>
              <a:t>Sensors trigger reactive rerouting</a:t>
            </a:r>
          </a:p>
          <a:p>
            <a:pPr algn="l">
              <a:buFont typeface="Arial" panose="020B0604020202020204" pitchFamily="34" charset="0"/>
              <a:buChar char="•"/>
            </a:pPr>
            <a:r>
              <a:rPr lang="en-US" b="0" i="0" dirty="0">
                <a:solidFill>
                  <a:srgbClr val="1C1917"/>
                </a:solidFill>
                <a:effectLst/>
                <a:latin typeface="-apple-system"/>
              </a:rPr>
              <a:t>Mission planner adapts mission</a:t>
            </a:r>
          </a:p>
          <a:p>
            <a:pPr algn="l">
              <a:buFont typeface="Arial" panose="020B0604020202020204" pitchFamily="34" charset="0"/>
              <a:buChar char="•"/>
            </a:pPr>
            <a:r>
              <a:rPr lang="en-US" b="0" i="0" dirty="0">
                <a:solidFill>
                  <a:srgbClr val="1C1917"/>
                </a:solidFill>
                <a:effectLst/>
                <a:latin typeface="-apple-system"/>
              </a:rPr>
              <a:t>Drone adjusts and sends updates</a:t>
            </a:r>
          </a:p>
          <a:p>
            <a:endParaRPr lang="en-US" dirty="0"/>
          </a:p>
        </p:txBody>
      </p:sp>
    </p:spTree>
    <p:extLst>
      <p:ext uri="{BB962C8B-B14F-4D97-AF65-F5344CB8AC3E}">
        <p14:creationId xmlns:p14="http://schemas.microsoft.com/office/powerpoint/2010/main" val="3255548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Hover - Drone holds position at set altitude over waypoint for configured duration</a:t>
            </a:r>
          </a:p>
          <a:p>
            <a:pPr algn="l">
              <a:buFont typeface="Arial" panose="020B0604020202020204" pitchFamily="34" charset="0"/>
              <a:buChar char="•"/>
            </a:pPr>
            <a:r>
              <a:rPr lang="en-US" b="0" i="0" dirty="0">
                <a:solidFill>
                  <a:srgbClr val="1C1917"/>
                </a:solidFill>
                <a:effectLst/>
                <a:latin typeface="-apple-system"/>
              </a:rPr>
              <a:t>Orbit - Drone circles around waypoint at specified radius and speed</a:t>
            </a:r>
          </a:p>
          <a:p>
            <a:pPr algn="l">
              <a:buFont typeface="Arial" panose="020B0604020202020204" pitchFamily="34" charset="0"/>
              <a:buChar char="•"/>
            </a:pPr>
            <a:r>
              <a:rPr lang="en-US" b="0" i="0" dirty="0">
                <a:solidFill>
                  <a:srgbClr val="1C1917"/>
                </a:solidFill>
                <a:effectLst/>
                <a:latin typeface="-apple-system"/>
              </a:rPr>
              <a:t>Change Altitude - Drone ascends/descends to predefined altitude upon reaching waypoint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1C1917"/>
                </a:solidFill>
                <a:effectLst/>
                <a:latin typeface="-apple-system"/>
              </a:rPr>
              <a:t>Change Speed - Adjust cruise speed to new preset at waypoint</a:t>
            </a:r>
          </a:p>
          <a:p>
            <a:pPr algn="l">
              <a:buFont typeface="Arial" panose="020B0604020202020204" pitchFamily="34" charset="0"/>
              <a:buChar char="•"/>
            </a:pPr>
            <a:r>
              <a:rPr lang="en-US" b="0" i="0" dirty="0">
                <a:solidFill>
                  <a:srgbClr val="1C1917"/>
                </a:solidFill>
                <a:effectLst/>
                <a:latin typeface="-apple-system"/>
              </a:rPr>
              <a:t>Pause - Drone pauses at waypoint for set time before proceeding</a:t>
            </a:r>
          </a:p>
          <a:p>
            <a:pPr algn="l">
              <a:buFont typeface="Arial" panose="020B0604020202020204" pitchFamily="34" charset="0"/>
              <a:buChar char="•"/>
            </a:pPr>
            <a:r>
              <a:rPr lang="en-US" b="0" i="0" dirty="0">
                <a:solidFill>
                  <a:srgbClr val="1C1917"/>
                </a:solidFill>
                <a:effectLst/>
                <a:latin typeface="-apple-system"/>
              </a:rPr>
              <a:t>Rotate - Drone rotates or changes heading by specified degree amount</a:t>
            </a:r>
          </a:p>
          <a:p>
            <a:pPr algn="l">
              <a:buFont typeface="Arial" panose="020B0604020202020204" pitchFamily="34" charset="0"/>
              <a:buChar char="•"/>
            </a:pPr>
            <a:r>
              <a:rPr lang="en-US" b="0" i="0" dirty="0">
                <a:solidFill>
                  <a:srgbClr val="1C1917"/>
                </a:solidFill>
                <a:effectLst/>
                <a:latin typeface="-apple-system"/>
              </a:rPr>
              <a:t>Return to Launch - Abort mission and return to takeoff point</a:t>
            </a:r>
          </a:p>
          <a:p>
            <a:pPr algn="l">
              <a:buFont typeface="Arial" panose="020B0604020202020204" pitchFamily="34" charset="0"/>
              <a:buChar char="•"/>
            </a:pPr>
            <a:r>
              <a:rPr lang="en-US" b="0" i="0" dirty="0">
                <a:solidFill>
                  <a:srgbClr val="1C1917"/>
                </a:solidFill>
                <a:effectLst/>
                <a:latin typeface="-apple-system"/>
              </a:rPr>
              <a:t>Loiter - Drone lingers within set radius of waypoint until directed</a:t>
            </a:r>
          </a:p>
          <a:p>
            <a:endParaRPr lang="en-US" dirty="0"/>
          </a:p>
          <a:p>
            <a:pPr algn="l">
              <a:buFont typeface="Arial" panose="020B0604020202020204" pitchFamily="34" charset="0"/>
              <a:buChar char="•"/>
            </a:pPr>
            <a:r>
              <a:rPr lang="en-US" b="0" i="0" dirty="0">
                <a:solidFill>
                  <a:srgbClr val="1C1917"/>
                </a:solidFill>
                <a:effectLst/>
                <a:latin typeface="-apple-system"/>
              </a:rPr>
              <a:t>Take Photo - Drone snaps still image using camera at waypoint</a:t>
            </a:r>
          </a:p>
          <a:p>
            <a:pPr algn="l">
              <a:buFont typeface="Arial" panose="020B0604020202020204" pitchFamily="34" charset="0"/>
              <a:buChar char="•"/>
            </a:pPr>
            <a:r>
              <a:rPr lang="en-US" b="0" i="0" dirty="0">
                <a:solidFill>
                  <a:srgbClr val="1C1917"/>
                </a:solidFill>
                <a:effectLst/>
                <a:latin typeface="-apple-system"/>
              </a:rPr>
              <a:t>Start/Stop Video - Initiate or conclude video recording at waypoint</a:t>
            </a:r>
          </a:p>
          <a:p>
            <a:pPr algn="l">
              <a:buFont typeface="Arial" panose="020B0604020202020204" pitchFamily="34" charset="0"/>
              <a:buChar char="•"/>
            </a:pPr>
            <a:r>
              <a:rPr lang="en-US" b="0" i="0" dirty="0">
                <a:solidFill>
                  <a:srgbClr val="1C1917"/>
                </a:solidFill>
                <a:effectLst/>
                <a:latin typeface="-apple-system"/>
              </a:rPr>
              <a:t>Switch Camera - Change between forward, downward, IR cameras at waypoint</a:t>
            </a:r>
          </a:p>
          <a:p>
            <a:pPr algn="l">
              <a:buFont typeface="Arial" panose="020B0604020202020204" pitchFamily="34" charset="0"/>
              <a:buChar char="•"/>
            </a:pPr>
            <a:r>
              <a:rPr lang="en-US" b="0" i="0" dirty="0">
                <a:solidFill>
                  <a:srgbClr val="1C1917"/>
                </a:solidFill>
                <a:effectLst/>
                <a:latin typeface="-apple-system"/>
              </a:rPr>
              <a:t>Aim Camera - Point camera in specified direction relative to waypoint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1C1917"/>
                </a:solidFill>
                <a:effectLst/>
                <a:latin typeface="-apple-system"/>
              </a:rPr>
              <a:t>Scan Area - Drone scans designated area with cameras at waypoint</a:t>
            </a:r>
          </a:p>
          <a:p>
            <a:pPr marL="158750" indent="0" algn="l">
              <a:buFont typeface="Arial" panose="020B0604020202020204" pitchFamily="34" charset="0"/>
              <a:buNone/>
            </a:pPr>
            <a:endParaRPr lang="en-US" b="0" i="0" dirty="0">
              <a:solidFill>
                <a:srgbClr val="1C1917"/>
              </a:solidFill>
              <a:effectLst/>
              <a:latin typeface="-apple-system"/>
            </a:endParaRPr>
          </a:p>
          <a:p>
            <a:pPr marL="158750" indent="0">
              <a:buNone/>
            </a:pPr>
            <a:endParaRPr lang="en-US" dirty="0"/>
          </a:p>
        </p:txBody>
      </p:sp>
    </p:spTree>
    <p:extLst>
      <p:ext uri="{BB962C8B-B14F-4D97-AF65-F5344CB8AC3E}">
        <p14:creationId xmlns:p14="http://schemas.microsoft.com/office/powerpoint/2010/main" val="25439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054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1C1917"/>
                </a:solidFill>
                <a:effectLst/>
                <a:latin typeface="-apple-system"/>
              </a:rPr>
              <a:t>In short:</a:t>
            </a:r>
          </a:p>
          <a:p>
            <a:pPr algn="l"/>
            <a:r>
              <a:rPr lang="en-US" b="0" i="0" dirty="0">
                <a:solidFill>
                  <a:srgbClr val="1C1917"/>
                </a:solidFill>
                <a:effectLst/>
                <a:latin typeface="-apple-system"/>
              </a:rPr>
              <a:t>Pause: Quick power saving stop</a:t>
            </a:r>
          </a:p>
          <a:p>
            <a:pPr algn="l"/>
            <a:r>
              <a:rPr lang="en-US" b="0" i="0" dirty="0">
                <a:solidFill>
                  <a:srgbClr val="1C1917"/>
                </a:solidFill>
                <a:effectLst/>
                <a:latin typeface="-apple-system"/>
              </a:rPr>
              <a:t>Hold: Stay put for extended time</a:t>
            </a:r>
          </a:p>
          <a:p>
            <a:pPr algn="l"/>
            <a:r>
              <a:rPr lang="en-US" b="0" i="0" dirty="0">
                <a:solidFill>
                  <a:srgbClr val="1C1917"/>
                </a:solidFill>
                <a:effectLst/>
                <a:latin typeface="-apple-system"/>
              </a:rPr>
              <a:t>Hover: Remain fixed at exact spot</a:t>
            </a:r>
          </a:p>
          <a:p>
            <a:endParaRPr lang="en-US" dirty="0"/>
          </a:p>
        </p:txBody>
      </p:sp>
    </p:spTree>
    <p:extLst>
      <p:ext uri="{BB962C8B-B14F-4D97-AF65-F5344CB8AC3E}">
        <p14:creationId xmlns:p14="http://schemas.microsoft.com/office/powerpoint/2010/main" val="1070066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Main </a:t>
            </a:r>
            <a:r>
              <a:rPr lang="en-US" b="0" i="0" dirty="0" err="1">
                <a:solidFill>
                  <a:srgbClr val="1C1917"/>
                </a:solidFill>
                <a:effectLst/>
                <a:latin typeface="-apple-system"/>
              </a:rPr>
              <a:t>WaypointActionsComponent</a:t>
            </a:r>
            <a:r>
              <a:rPr lang="en-US" b="0" i="0" dirty="0">
                <a:solidFill>
                  <a:srgbClr val="1C1917"/>
                </a:solidFill>
                <a:effectLst/>
                <a:latin typeface="-apple-system"/>
              </a:rPr>
              <a:t> contains all action subcomponents</a:t>
            </a:r>
          </a:p>
          <a:p>
            <a:pPr algn="l">
              <a:buFont typeface="Arial" panose="020B0604020202020204" pitchFamily="34" charset="0"/>
              <a:buChar char="•"/>
            </a:pPr>
            <a:r>
              <a:rPr lang="en-US" b="0" i="0" dirty="0">
                <a:solidFill>
                  <a:srgbClr val="1C1917"/>
                </a:solidFill>
                <a:effectLst/>
                <a:latin typeface="-apple-system"/>
              </a:rPr>
              <a:t>Each action is its own React component with internal state and methods</a:t>
            </a:r>
          </a:p>
          <a:p>
            <a:pPr algn="l">
              <a:buFont typeface="Arial" panose="020B0604020202020204" pitchFamily="34" charset="0"/>
              <a:buChar char="•"/>
            </a:pPr>
            <a:r>
              <a:rPr lang="en-US" b="0" i="0" dirty="0">
                <a:solidFill>
                  <a:srgbClr val="1C1917"/>
                </a:solidFill>
                <a:effectLst/>
                <a:latin typeface="-apple-system"/>
              </a:rPr>
              <a:t>Navigation, Camera, Payload, Mission subgroups for organization</a:t>
            </a:r>
          </a:p>
          <a:p>
            <a:endParaRPr lang="en-US" dirty="0"/>
          </a:p>
        </p:txBody>
      </p:sp>
    </p:spTree>
    <p:extLst>
      <p:ext uri="{BB962C8B-B14F-4D97-AF65-F5344CB8AC3E}">
        <p14:creationId xmlns:p14="http://schemas.microsoft.com/office/powerpoint/2010/main" val="1735027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1C1917"/>
                </a:solidFill>
                <a:effectLst/>
                <a:latin typeface="-apple-system"/>
              </a:rPr>
              <a:t>Key aspects:</a:t>
            </a:r>
          </a:p>
          <a:p>
            <a:pPr algn="l">
              <a:buFont typeface="Arial" panose="020B0604020202020204" pitchFamily="34" charset="0"/>
              <a:buChar char="•"/>
            </a:pPr>
            <a:r>
              <a:rPr lang="en-US" b="0" i="0" dirty="0">
                <a:solidFill>
                  <a:srgbClr val="1C1917"/>
                </a:solidFill>
                <a:effectLst/>
                <a:latin typeface="-apple-system"/>
              </a:rPr>
              <a:t>Integration with external APIs for weather, maps</a:t>
            </a:r>
          </a:p>
          <a:p>
            <a:pPr algn="l">
              <a:buFont typeface="Arial" panose="020B0604020202020204" pitchFamily="34" charset="0"/>
              <a:buChar char="•"/>
            </a:pPr>
            <a:r>
              <a:rPr lang="en-US" b="0" i="0" dirty="0">
                <a:solidFill>
                  <a:srgbClr val="1C1917"/>
                </a:solidFill>
                <a:effectLst/>
                <a:latin typeface="-apple-system"/>
              </a:rPr>
              <a:t>Authentication and authorization</a:t>
            </a:r>
          </a:p>
          <a:p>
            <a:pPr algn="l">
              <a:buFont typeface="Arial" panose="020B0604020202020204" pitchFamily="34" charset="0"/>
              <a:buChar char="•"/>
            </a:pPr>
            <a:r>
              <a:rPr lang="en-US" b="0" i="0" dirty="0">
                <a:solidFill>
                  <a:srgbClr val="1C1917"/>
                </a:solidFill>
                <a:effectLst/>
                <a:latin typeface="-apple-system"/>
              </a:rPr>
              <a:t>Mission optimization algorithms</a:t>
            </a:r>
          </a:p>
          <a:p>
            <a:pPr algn="l">
              <a:buFont typeface="Arial" panose="020B0604020202020204" pitchFamily="34" charset="0"/>
              <a:buChar char="•"/>
            </a:pPr>
            <a:r>
              <a:rPr lang="en-US" b="0" i="0" dirty="0">
                <a:solidFill>
                  <a:srgbClr val="1C1917"/>
                </a:solidFill>
                <a:effectLst/>
                <a:latin typeface="-apple-system"/>
              </a:rPr>
              <a:t>Automated flight planning</a:t>
            </a:r>
          </a:p>
          <a:p>
            <a:pPr algn="l">
              <a:buFont typeface="Arial" panose="020B0604020202020204" pitchFamily="34" charset="0"/>
              <a:buChar char="•"/>
            </a:pPr>
            <a:r>
              <a:rPr lang="en-US" b="0" i="0" dirty="0">
                <a:solidFill>
                  <a:srgbClr val="1C1917"/>
                </a:solidFill>
                <a:effectLst/>
                <a:latin typeface="-apple-system"/>
              </a:rPr>
              <a:t>Waypoint generation</a:t>
            </a:r>
          </a:p>
          <a:p>
            <a:pPr algn="l">
              <a:buFont typeface="Arial" panose="020B0604020202020204" pitchFamily="34" charset="0"/>
              <a:buChar char="•"/>
            </a:pPr>
            <a:r>
              <a:rPr lang="en-US" b="0" i="0" dirty="0">
                <a:solidFill>
                  <a:srgbClr val="1C1917"/>
                </a:solidFill>
                <a:effectLst/>
                <a:latin typeface="-apple-system"/>
              </a:rPr>
              <a:t>Integration with fleet management</a:t>
            </a:r>
          </a:p>
          <a:p>
            <a:pPr algn="l">
              <a:buFont typeface="Arial" panose="020B0604020202020204" pitchFamily="34" charset="0"/>
              <a:buChar char="•"/>
            </a:pPr>
            <a:r>
              <a:rPr lang="en-US" b="0" i="0" dirty="0">
                <a:solidFill>
                  <a:srgbClr val="1C1917"/>
                </a:solidFill>
                <a:effectLst/>
                <a:latin typeface="-apple-system"/>
              </a:rPr>
              <a:t>Database for mission data</a:t>
            </a:r>
          </a:p>
          <a:p>
            <a:pPr algn="l">
              <a:buFont typeface="Arial" panose="020B0604020202020204" pitchFamily="34" charset="0"/>
              <a:buChar char="•"/>
            </a:pPr>
            <a:r>
              <a:rPr lang="en-US" b="0" i="0" dirty="0">
                <a:solidFill>
                  <a:srgbClr val="1C1917"/>
                </a:solidFill>
                <a:effectLst/>
                <a:latin typeface="-apple-system"/>
              </a:rPr>
              <a:t>Interfaces for admin and pilot apps</a:t>
            </a:r>
          </a:p>
          <a:p>
            <a:pPr algn="l">
              <a:buFont typeface="Arial" panose="020B0604020202020204" pitchFamily="34" charset="0"/>
              <a:buChar char="•"/>
            </a:pPr>
            <a:endParaRPr lang="en-US" b="0" i="0" dirty="0">
              <a:solidFill>
                <a:srgbClr val="1C1917"/>
              </a:solidFill>
              <a:effectLst/>
              <a:latin typeface="-apple-system"/>
            </a:endParaRPr>
          </a:p>
          <a:p>
            <a:pPr algn="l">
              <a:buFont typeface="Arial" panose="020B0604020202020204" pitchFamily="34" charset="0"/>
              <a:buChar char="•"/>
            </a:pPr>
            <a:r>
              <a:rPr lang="en-US" b="0" i="0" dirty="0">
                <a:solidFill>
                  <a:srgbClr val="1C1917"/>
                </a:solidFill>
                <a:effectLst/>
                <a:latin typeface="-apple-system"/>
              </a:rPr>
              <a:t>The drone Mission Planner integrates with weather and map APIs to ingest environmental data for optimizing operations. It handles user authentication and authorization before allowing mission planning activities. Optimization algorithms generate efficient flight plans, which are converted into detailed waypoint routes for specific drone assignment. The waypoints are sent to the actual drones via integration with the fleet management system API. The Mission Planner also provides web interfaces for administrators to schedule missions and pilots to request them, persisting mission data in a connected database.</a:t>
            </a:r>
          </a:p>
        </p:txBody>
      </p:sp>
    </p:spTree>
    <p:extLst>
      <p:ext uri="{BB962C8B-B14F-4D97-AF65-F5344CB8AC3E}">
        <p14:creationId xmlns:p14="http://schemas.microsoft.com/office/powerpoint/2010/main" val="2055869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1C1917"/>
                </a:solidFill>
                <a:effectLst/>
                <a:latin typeface="-apple-system"/>
              </a:rPr>
              <a:t>On-Premises</a:t>
            </a:r>
          </a:p>
          <a:p>
            <a:pPr algn="l">
              <a:buFont typeface="Arial" panose="020B0604020202020204" pitchFamily="34" charset="0"/>
              <a:buChar char="•"/>
            </a:pPr>
            <a:r>
              <a:rPr lang="en-US" b="0" i="0" dirty="0">
                <a:solidFill>
                  <a:srgbClr val="1C1917"/>
                </a:solidFill>
                <a:effectLst/>
                <a:latin typeface="-apple-system"/>
              </a:rPr>
              <a:t>Drone charging stations</a:t>
            </a:r>
          </a:p>
          <a:p>
            <a:pPr algn="l">
              <a:buFont typeface="Arial" panose="020B0604020202020204" pitchFamily="34" charset="0"/>
              <a:buChar char="•"/>
            </a:pPr>
            <a:r>
              <a:rPr lang="en-US" b="0" i="0" dirty="0">
                <a:solidFill>
                  <a:srgbClr val="1C1917"/>
                </a:solidFill>
                <a:effectLst/>
                <a:latin typeface="-apple-system"/>
              </a:rPr>
              <a:t>Security systems (cameras, alarms, access control)</a:t>
            </a:r>
          </a:p>
          <a:p>
            <a:pPr algn="l">
              <a:buFont typeface="Arial" panose="020B0604020202020204" pitchFamily="34" charset="0"/>
              <a:buChar char="•"/>
            </a:pPr>
            <a:r>
              <a:rPr lang="en-US" b="0" i="0" dirty="0">
                <a:solidFill>
                  <a:srgbClr val="1C1917"/>
                </a:solidFill>
                <a:effectLst/>
                <a:latin typeface="-apple-system"/>
              </a:rPr>
              <a:t>Networking infrastructure (</a:t>
            </a:r>
            <a:r>
              <a:rPr lang="en-US" b="0" i="0" dirty="0" err="1">
                <a:solidFill>
                  <a:srgbClr val="1C1917"/>
                </a:solidFill>
                <a:effectLst/>
                <a:latin typeface="-apple-system"/>
              </a:rPr>
              <a:t>WiFi</a:t>
            </a:r>
            <a:r>
              <a:rPr lang="en-US" b="0" i="0" dirty="0">
                <a:solidFill>
                  <a:srgbClr val="1C1917"/>
                </a:solidFill>
                <a:effectLst/>
                <a:latin typeface="-apple-system"/>
              </a:rPr>
              <a:t>, cellular, satellite)</a:t>
            </a:r>
          </a:p>
          <a:p>
            <a:pPr algn="l">
              <a:buFont typeface="Arial" panose="020B0604020202020204" pitchFamily="34" charset="0"/>
              <a:buChar char="•"/>
            </a:pPr>
            <a:r>
              <a:rPr lang="en-US" b="0" i="0" dirty="0">
                <a:solidFill>
                  <a:srgbClr val="1C1917"/>
                </a:solidFill>
                <a:effectLst/>
                <a:latin typeface="-apple-system"/>
              </a:rPr>
              <a:t>Server racks, backup power</a:t>
            </a:r>
          </a:p>
          <a:p>
            <a:pPr algn="l"/>
            <a:r>
              <a:rPr lang="en-US" b="0" i="0" dirty="0">
                <a:solidFill>
                  <a:srgbClr val="1C1917"/>
                </a:solidFill>
                <a:effectLst/>
                <a:latin typeface="-apple-system"/>
              </a:rPr>
              <a:t>Cloud Platform</a:t>
            </a:r>
          </a:p>
          <a:p>
            <a:pPr algn="l">
              <a:buFont typeface="Arial" panose="020B0604020202020204" pitchFamily="34" charset="0"/>
              <a:buChar char="•"/>
            </a:pPr>
            <a:r>
              <a:rPr lang="en-US" b="0" i="0" dirty="0">
                <a:solidFill>
                  <a:srgbClr val="1C1917"/>
                </a:solidFill>
                <a:effectLst/>
                <a:latin typeface="-apple-system"/>
              </a:rPr>
              <a:t>Load balancers distribute requests</a:t>
            </a:r>
          </a:p>
          <a:p>
            <a:pPr algn="l">
              <a:buFont typeface="Arial" panose="020B0604020202020204" pitchFamily="34" charset="0"/>
              <a:buChar char="•"/>
            </a:pPr>
            <a:r>
              <a:rPr lang="en-US" b="0" i="0" dirty="0">
                <a:solidFill>
                  <a:srgbClr val="1C1917"/>
                </a:solidFill>
                <a:effectLst/>
                <a:latin typeface="-apple-system"/>
              </a:rPr>
              <a:t>Web servers host admin/pilot apps</a:t>
            </a:r>
          </a:p>
          <a:p>
            <a:pPr algn="l">
              <a:buFont typeface="Arial" panose="020B0604020202020204" pitchFamily="34" charset="0"/>
              <a:buChar char="•"/>
            </a:pPr>
            <a:r>
              <a:rPr lang="en-US" b="0" i="0" dirty="0">
                <a:solidFill>
                  <a:srgbClr val="1C1917"/>
                </a:solidFill>
                <a:effectLst/>
                <a:latin typeface="-apple-system"/>
              </a:rPr>
              <a:t>API servers implement REST APIs</a:t>
            </a:r>
          </a:p>
          <a:p>
            <a:pPr algn="l">
              <a:buFont typeface="Arial" panose="020B0604020202020204" pitchFamily="34" charset="0"/>
              <a:buChar char="•"/>
            </a:pPr>
            <a:r>
              <a:rPr lang="en-US" b="0" i="0" dirty="0">
                <a:solidFill>
                  <a:srgbClr val="1C1917"/>
                </a:solidFill>
                <a:effectLst/>
                <a:latin typeface="-apple-system"/>
              </a:rPr>
              <a:t>Caching layers improve performance</a:t>
            </a:r>
          </a:p>
          <a:p>
            <a:pPr algn="l"/>
            <a:r>
              <a:rPr lang="en-US" b="0" i="0" dirty="0">
                <a:solidFill>
                  <a:srgbClr val="1C1917"/>
                </a:solidFill>
                <a:effectLst/>
                <a:latin typeface="-apple-system"/>
              </a:rPr>
              <a:t>Services</a:t>
            </a:r>
          </a:p>
          <a:p>
            <a:pPr algn="l">
              <a:buFont typeface="Arial" panose="020B0604020202020204" pitchFamily="34" charset="0"/>
              <a:buChar char="•"/>
            </a:pPr>
            <a:r>
              <a:rPr lang="en-US" b="0" i="0" dirty="0">
                <a:solidFill>
                  <a:srgbClr val="1C1917"/>
                </a:solidFill>
                <a:effectLst/>
                <a:latin typeface="-apple-system"/>
              </a:rPr>
              <a:t>Authentication (OAuth, JWT, </a:t>
            </a:r>
            <a:r>
              <a:rPr lang="en-US" b="0" i="0" dirty="0" err="1">
                <a:solidFill>
                  <a:srgbClr val="1C1917"/>
                </a:solidFill>
                <a:effectLst/>
                <a:latin typeface="-apple-system"/>
              </a:rPr>
              <a:t>etc</a:t>
            </a:r>
            <a:r>
              <a:rPr lang="en-US" b="0" i="0" dirty="0">
                <a:solidFill>
                  <a:srgbClr val="1C1917"/>
                </a:solidFill>
                <a:effectLst/>
                <a:latin typeface="-apple-system"/>
              </a:rPr>
              <a:t>)</a:t>
            </a:r>
          </a:p>
          <a:p>
            <a:pPr algn="l">
              <a:buFont typeface="Arial" panose="020B0604020202020204" pitchFamily="34" charset="0"/>
              <a:buChar char="•"/>
            </a:pPr>
            <a:r>
              <a:rPr lang="en-US" b="0" i="0" dirty="0">
                <a:solidFill>
                  <a:srgbClr val="1C1917"/>
                </a:solidFill>
                <a:effectLst/>
                <a:latin typeface="-apple-system"/>
              </a:rPr>
              <a:t>User management and access control</a:t>
            </a:r>
          </a:p>
          <a:p>
            <a:pPr algn="l">
              <a:buFont typeface="Arial" panose="020B0604020202020204" pitchFamily="34" charset="0"/>
              <a:buChar char="•"/>
            </a:pPr>
            <a:r>
              <a:rPr lang="en-US" b="0" i="0" dirty="0">
                <a:solidFill>
                  <a:srgbClr val="1C1917"/>
                </a:solidFill>
                <a:effectLst/>
                <a:latin typeface="-apple-system"/>
              </a:rPr>
              <a:t>Mission planning and optimization</a:t>
            </a:r>
          </a:p>
          <a:p>
            <a:pPr algn="l">
              <a:buFont typeface="Arial" panose="020B0604020202020204" pitchFamily="34" charset="0"/>
              <a:buChar char="•"/>
            </a:pPr>
            <a:r>
              <a:rPr lang="en-US" b="0" i="0" dirty="0">
                <a:solidFill>
                  <a:srgbClr val="1C1917"/>
                </a:solidFill>
                <a:effectLst/>
                <a:latin typeface="-apple-system"/>
              </a:rPr>
              <a:t>Drone fleet management</a:t>
            </a:r>
          </a:p>
          <a:p>
            <a:pPr algn="l">
              <a:buFont typeface="Arial" panose="020B0604020202020204" pitchFamily="34" charset="0"/>
              <a:buChar char="•"/>
            </a:pPr>
            <a:r>
              <a:rPr lang="en-US" b="0" i="0" dirty="0">
                <a:solidFill>
                  <a:srgbClr val="1C1917"/>
                </a:solidFill>
                <a:effectLst/>
                <a:latin typeface="-apple-system"/>
              </a:rPr>
              <a:t>Flight control and telemetry processing</a:t>
            </a:r>
          </a:p>
          <a:p>
            <a:pPr algn="l">
              <a:buFont typeface="Arial" panose="020B0604020202020204" pitchFamily="34" charset="0"/>
              <a:buChar char="•"/>
            </a:pPr>
            <a:r>
              <a:rPr lang="en-US" b="0" i="0" dirty="0">
                <a:solidFill>
                  <a:srgbClr val="1C1917"/>
                </a:solidFill>
                <a:effectLst/>
                <a:latin typeface="-apple-system"/>
              </a:rPr>
              <a:t>Streaming and storage services</a:t>
            </a:r>
          </a:p>
          <a:p>
            <a:pPr algn="l"/>
            <a:r>
              <a:rPr lang="en-US" b="0" i="0" dirty="0">
                <a:solidFill>
                  <a:srgbClr val="1C1917"/>
                </a:solidFill>
                <a:effectLst/>
                <a:latin typeface="-apple-system"/>
              </a:rPr>
              <a:t>Data Pipeline</a:t>
            </a:r>
          </a:p>
          <a:p>
            <a:pPr algn="l">
              <a:buFont typeface="Arial" panose="020B0604020202020204" pitchFamily="34" charset="0"/>
              <a:buChar char="•"/>
            </a:pPr>
            <a:r>
              <a:rPr lang="en-US" b="0" i="0" dirty="0">
                <a:solidFill>
                  <a:srgbClr val="1C1917"/>
                </a:solidFill>
                <a:effectLst/>
                <a:latin typeface="-apple-system"/>
              </a:rPr>
              <a:t>Stream ingestion with buffers</a:t>
            </a:r>
          </a:p>
          <a:p>
            <a:pPr algn="l">
              <a:buFont typeface="Arial" panose="020B0604020202020204" pitchFamily="34" charset="0"/>
              <a:buChar char="•"/>
            </a:pPr>
            <a:r>
              <a:rPr lang="en-US" b="0" i="0" dirty="0">
                <a:solidFill>
                  <a:srgbClr val="1C1917"/>
                </a:solidFill>
                <a:effectLst/>
                <a:latin typeface="-apple-system"/>
              </a:rPr>
              <a:t>Timeseries DB for telemetry</a:t>
            </a:r>
          </a:p>
          <a:p>
            <a:pPr algn="l">
              <a:buFont typeface="Arial" panose="020B0604020202020204" pitchFamily="34" charset="0"/>
              <a:buChar char="•"/>
            </a:pPr>
            <a:r>
              <a:rPr lang="en-US" b="0" i="0" dirty="0">
                <a:solidFill>
                  <a:srgbClr val="1C1917"/>
                </a:solidFill>
                <a:effectLst/>
                <a:latin typeface="-apple-system"/>
              </a:rPr>
              <a:t>Object storage for media</a:t>
            </a:r>
          </a:p>
          <a:p>
            <a:pPr algn="l">
              <a:buFont typeface="Arial" panose="020B0604020202020204" pitchFamily="34" charset="0"/>
              <a:buChar char="•"/>
            </a:pPr>
            <a:r>
              <a:rPr lang="en-US" b="0" i="0" dirty="0">
                <a:solidFill>
                  <a:srgbClr val="1C1917"/>
                </a:solidFill>
                <a:effectLst/>
                <a:latin typeface="-apple-system"/>
              </a:rPr>
              <a:t>Data lake for analytics</a:t>
            </a:r>
          </a:p>
          <a:p>
            <a:pPr algn="l">
              <a:buFont typeface="Arial" panose="020B0604020202020204" pitchFamily="34" charset="0"/>
              <a:buChar char="•"/>
            </a:pPr>
            <a:r>
              <a:rPr lang="en-US" b="0" i="0" dirty="0">
                <a:solidFill>
                  <a:srgbClr val="1C1917"/>
                </a:solidFill>
                <a:effectLst/>
                <a:latin typeface="-apple-system"/>
              </a:rPr>
              <a:t>Batch processing with Spark or Hadoop</a:t>
            </a:r>
          </a:p>
          <a:p>
            <a:pPr algn="l">
              <a:buFont typeface="Arial" panose="020B0604020202020204" pitchFamily="34" charset="0"/>
              <a:buChar char="•"/>
            </a:pPr>
            <a:r>
              <a:rPr lang="en-US" b="0" i="0" dirty="0">
                <a:solidFill>
                  <a:srgbClr val="1C1917"/>
                </a:solidFill>
                <a:effectLst/>
                <a:latin typeface="-apple-system"/>
              </a:rPr>
              <a:t>BI tools and dashboards</a:t>
            </a:r>
          </a:p>
          <a:p>
            <a:pPr algn="l"/>
            <a:r>
              <a:rPr lang="en-US" b="0" i="0" dirty="0">
                <a:solidFill>
                  <a:srgbClr val="1C1917"/>
                </a:solidFill>
                <a:effectLst/>
                <a:latin typeface="-apple-system"/>
              </a:rPr>
              <a:t>Analytics</a:t>
            </a:r>
          </a:p>
          <a:p>
            <a:pPr algn="l">
              <a:buFont typeface="Arial" panose="020B0604020202020204" pitchFamily="34" charset="0"/>
              <a:buChar char="•"/>
            </a:pPr>
            <a:r>
              <a:rPr lang="en-US" b="0" i="0" dirty="0">
                <a:solidFill>
                  <a:srgbClr val="1C1917"/>
                </a:solidFill>
                <a:effectLst/>
                <a:latin typeface="-apple-system"/>
              </a:rPr>
              <a:t>Machine learning models for video and data</a:t>
            </a:r>
          </a:p>
          <a:p>
            <a:pPr algn="l">
              <a:buFont typeface="Arial" panose="020B0604020202020204" pitchFamily="34" charset="0"/>
              <a:buChar char="•"/>
            </a:pPr>
            <a:r>
              <a:rPr lang="en-US" b="0" i="0" dirty="0">
                <a:solidFill>
                  <a:srgbClr val="1C1917"/>
                </a:solidFill>
                <a:effectLst/>
                <a:latin typeface="-apple-system"/>
              </a:rPr>
              <a:t>Anomaly detection algorithms</a:t>
            </a:r>
          </a:p>
          <a:p>
            <a:pPr algn="l">
              <a:buFont typeface="Arial" panose="020B0604020202020204" pitchFamily="34" charset="0"/>
              <a:buChar char="•"/>
            </a:pPr>
            <a:r>
              <a:rPr lang="en-US" b="0" i="0" dirty="0">
                <a:solidFill>
                  <a:srgbClr val="1C1917"/>
                </a:solidFill>
                <a:effectLst/>
                <a:latin typeface="-apple-system"/>
              </a:rPr>
              <a:t>Predictive analytics on telemetry</a:t>
            </a:r>
          </a:p>
          <a:p>
            <a:pPr algn="l">
              <a:buFont typeface="Arial" panose="020B0604020202020204" pitchFamily="34" charset="0"/>
              <a:buChar char="•"/>
            </a:pPr>
            <a:r>
              <a:rPr lang="en-US" b="0" i="0" dirty="0">
                <a:solidFill>
                  <a:srgbClr val="1C1917"/>
                </a:solidFill>
                <a:effectLst/>
                <a:latin typeface="-apple-system"/>
              </a:rPr>
              <a:t>Natural language processing on audio</a:t>
            </a:r>
          </a:p>
          <a:p>
            <a:pPr algn="l">
              <a:buFont typeface="Arial" panose="020B0604020202020204" pitchFamily="34" charset="0"/>
              <a:buChar char="•"/>
            </a:pPr>
            <a:r>
              <a:rPr lang="en-US" b="0" i="0" dirty="0">
                <a:solidFill>
                  <a:srgbClr val="1C1917"/>
                </a:solidFill>
                <a:effectLst/>
                <a:latin typeface="-apple-system"/>
              </a:rPr>
              <a:t>Data visualization and reporting</a:t>
            </a:r>
          </a:p>
          <a:p>
            <a:pPr algn="l"/>
            <a:r>
              <a:rPr lang="en-US" b="0" i="0" dirty="0">
                <a:solidFill>
                  <a:srgbClr val="1C1917"/>
                </a:solidFill>
                <a:effectLst/>
                <a:latin typeface="-apple-system"/>
              </a:rPr>
              <a:t>Security</a:t>
            </a:r>
          </a:p>
          <a:p>
            <a:pPr algn="l">
              <a:buFont typeface="Arial" panose="020B0604020202020204" pitchFamily="34" charset="0"/>
              <a:buChar char="•"/>
            </a:pPr>
            <a:r>
              <a:rPr lang="en-US" b="0" i="0" dirty="0">
                <a:solidFill>
                  <a:srgbClr val="1C1917"/>
                </a:solidFill>
                <a:effectLst/>
                <a:latin typeface="-apple-system"/>
              </a:rPr>
              <a:t>Encryption, TLS certificates, VPCs</a:t>
            </a:r>
          </a:p>
          <a:p>
            <a:pPr algn="l">
              <a:buFont typeface="Arial" panose="020B0604020202020204" pitchFamily="34" charset="0"/>
              <a:buChar char="•"/>
            </a:pPr>
            <a:r>
              <a:rPr lang="en-US" b="0" i="0" dirty="0">
                <a:solidFill>
                  <a:srgbClr val="1C1917"/>
                </a:solidFill>
                <a:effectLst/>
                <a:latin typeface="-apple-system"/>
              </a:rPr>
              <a:t>Regular security audits</a:t>
            </a:r>
          </a:p>
          <a:p>
            <a:pPr algn="l">
              <a:buFont typeface="Arial" panose="020B0604020202020204" pitchFamily="34" charset="0"/>
              <a:buChar char="•"/>
            </a:pPr>
            <a:r>
              <a:rPr lang="en-US" b="0" i="0" dirty="0">
                <a:solidFill>
                  <a:srgbClr val="1C1917"/>
                </a:solidFill>
                <a:effectLst/>
                <a:latin typeface="-apple-system"/>
              </a:rPr>
              <a:t>DDoS mitigation</a:t>
            </a:r>
          </a:p>
          <a:p>
            <a:pPr algn="l">
              <a:buFont typeface="Arial" panose="020B0604020202020204" pitchFamily="34" charset="0"/>
              <a:buChar char="•"/>
            </a:pPr>
            <a:r>
              <a:rPr lang="en-US" b="0" i="0" dirty="0">
                <a:solidFill>
                  <a:srgbClr val="1C1917"/>
                </a:solidFill>
                <a:effectLst/>
                <a:latin typeface="-apple-system"/>
              </a:rPr>
              <a:t>Role based access control</a:t>
            </a:r>
          </a:p>
          <a:p>
            <a:pPr algn="l">
              <a:buFont typeface="Arial" panose="020B0604020202020204" pitchFamily="34" charset="0"/>
              <a:buChar char="•"/>
            </a:pPr>
            <a:r>
              <a:rPr lang="en-US" b="0" i="0" dirty="0">
                <a:solidFill>
                  <a:srgbClr val="1C1917"/>
                </a:solidFill>
                <a:effectLst/>
                <a:latin typeface="-apple-system"/>
              </a:rPr>
              <a:t>CI/CD pipeline checks</a:t>
            </a:r>
          </a:p>
          <a:p>
            <a:endParaRPr lang="en-US"/>
          </a:p>
          <a:p>
            <a:r>
              <a:rPr lang="en-US" b="0" i="0" dirty="0">
                <a:solidFill>
                  <a:srgbClr val="1C1917"/>
                </a:solidFill>
                <a:effectLst/>
                <a:latin typeface="-apple-system"/>
              </a:rPr>
              <a:t>The drone system code is managed in GitHub, with webhooks set up to trigger CI pipelines that run tests, builds, and containerization on every commit. These containers are pushed to a registry while build artifacts go to a repository, before being deployed to Kubernetes from which they are load balanced across web and API servers. The servers handle user apps, authentication, and expose APIs to internal services like mission planning, fleet management, and drone communication. These services ingest and process data streams, storing media and telemetry, and passing batches to analytics and machine learning pipelines. This automated architecture allows rapid development while maintaining availability through cloud-native technologies like containers and orchestration.</a:t>
            </a:r>
            <a:endParaRPr lang="en-US" dirty="0"/>
          </a:p>
        </p:txBody>
      </p:sp>
    </p:spTree>
    <p:extLst>
      <p:ext uri="{BB962C8B-B14F-4D97-AF65-F5344CB8AC3E}">
        <p14:creationId xmlns:p14="http://schemas.microsoft.com/office/powerpoint/2010/main" val="341144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Allows setting of all parameters for a mission - waypoints, actions, camera settings, etc.</a:t>
            </a:r>
          </a:p>
          <a:p>
            <a:pPr algn="l">
              <a:buFont typeface="Arial" panose="020B0604020202020204" pitchFamily="34" charset="0"/>
              <a:buChar char="•"/>
            </a:pPr>
            <a:r>
              <a:rPr lang="en-US" b="0" i="0" dirty="0">
                <a:solidFill>
                  <a:srgbClr val="1C1917"/>
                </a:solidFill>
                <a:effectLst/>
                <a:latin typeface="-apple-system"/>
              </a:rPr>
              <a:t>Optimizes waypoint routes for efficiency - considers things like battery life, wind patterns, no-fly zones.</a:t>
            </a:r>
          </a:p>
          <a:p>
            <a:pPr algn="l">
              <a:buFont typeface="Arial" panose="020B0604020202020204" pitchFamily="34" charset="0"/>
              <a:buChar char="•"/>
            </a:pPr>
            <a:r>
              <a:rPr lang="en-US" b="0" i="0" dirty="0">
                <a:solidFill>
                  <a:srgbClr val="1C1917"/>
                </a:solidFill>
                <a:effectLst/>
                <a:latin typeface="-apple-system"/>
              </a:rPr>
              <a:t>Allows setting timing and recurrence for missions - one time, recurring daily/weekly etc.</a:t>
            </a:r>
          </a:p>
          <a:p>
            <a:pPr algn="l">
              <a:buFont typeface="Arial" panose="020B0604020202020204" pitchFamily="34" charset="0"/>
              <a:buChar char="•"/>
            </a:pPr>
            <a:r>
              <a:rPr lang="en-US" b="0" i="0" dirty="0">
                <a:solidFill>
                  <a:srgbClr val="1C1917"/>
                </a:solidFill>
                <a:effectLst/>
                <a:latin typeface="-apple-system"/>
              </a:rPr>
              <a:t>Interfaces with fleet management system to select which drone(s) will be assigned to a mission.</a:t>
            </a:r>
          </a:p>
          <a:p>
            <a:pPr algn="l">
              <a:buFont typeface="Arial" panose="020B0604020202020204" pitchFamily="34" charset="0"/>
              <a:buChar char="•"/>
            </a:pPr>
            <a:r>
              <a:rPr lang="en-US" b="0" i="0" dirty="0">
                <a:solidFill>
                  <a:srgbClr val="1C1917"/>
                </a:solidFill>
                <a:effectLst/>
                <a:latin typeface="-apple-system"/>
              </a:rPr>
              <a:t>Sends final mission plans and waypoints to drones wirelessly.</a:t>
            </a:r>
          </a:p>
          <a:p>
            <a:pPr algn="l">
              <a:buFont typeface="Arial" panose="020B0604020202020204" pitchFamily="34" charset="0"/>
              <a:buChar char="•"/>
            </a:pPr>
            <a:r>
              <a:rPr lang="en-US" b="0" i="0" dirty="0">
                <a:solidFill>
                  <a:srgbClr val="1C1917"/>
                </a:solidFill>
                <a:effectLst/>
                <a:latin typeface="-apple-system"/>
              </a:rPr>
              <a:t>Tracks mission status in real-time as drones execute flights.</a:t>
            </a:r>
          </a:p>
          <a:p>
            <a:pPr algn="l">
              <a:buFont typeface="Arial" panose="020B0604020202020204" pitchFamily="34" charset="0"/>
              <a:buChar char="•"/>
            </a:pPr>
            <a:r>
              <a:rPr lang="en-US" b="0" i="0" dirty="0">
                <a:solidFill>
                  <a:srgbClr val="1C1917"/>
                </a:solidFill>
                <a:effectLst/>
                <a:latin typeface="-apple-system"/>
              </a:rPr>
              <a:t>Stores mission history data for reporting and analytics.</a:t>
            </a:r>
          </a:p>
          <a:p>
            <a:pPr algn="l">
              <a:buFont typeface="Arial" panose="020B0604020202020204" pitchFamily="34" charset="0"/>
              <a:buChar char="•"/>
            </a:pPr>
            <a:r>
              <a:rPr lang="en-US" b="0" i="0" dirty="0">
                <a:solidFill>
                  <a:srgbClr val="1C1917"/>
                </a:solidFill>
                <a:effectLst/>
                <a:latin typeface="-apple-system"/>
              </a:rPr>
              <a:t>Allows dynamic re-tasking or pausing of in-progress missions.</a:t>
            </a:r>
          </a:p>
          <a:p>
            <a:pPr algn="l">
              <a:buFont typeface="Arial" panose="020B0604020202020204" pitchFamily="34" charset="0"/>
              <a:buChar char="•"/>
            </a:pPr>
            <a:r>
              <a:rPr lang="en-US" b="0" i="0" dirty="0">
                <a:solidFill>
                  <a:srgbClr val="1C1917"/>
                </a:solidFill>
                <a:effectLst/>
                <a:latin typeface="-apple-system"/>
              </a:rPr>
              <a:t>APIs allow integrating with other systems like campus security software.</a:t>
            </a:r>
          </a:p>
          <a:p>
            <a:endParaRPr lang="en-US" dirty="0"/>
          </a:p>
        </p:txBody>
      </p:sp>
    </p:spTree>
    <p:extLst>
      <p:ext uri="{BB962C8B-B14F-4D97-AF65-F5344CB8AC3E}">
        <p14:creationId xmlns:p14="http://schemas.microsoft.com/office/powerpoint/2010/main" val="25337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Pre-planned drone missions allow for scheduled, recurring flights over key campus areas and buildings to enable regular proactive monitoring. </a:t>
            </a:r>
          </a:p>
          <a:p>
            <a:r>
              <a:rPr lang="en-US" b="0" i="0" dirty="0">
                <a:solidFill>
                  <a:srgbClr val="1C1917"/>
                </a:solidFill>
                <a:effectLst/>
                <a:latin typeface="-apple-system"/>
              </a:rPr>
              <a:t>The flight plans are optimized for efficiency in route and energy use. Benefits include deterring crime through consistent presence, identifying issues early before escalation, efficient use of drone resources, and building knowledge of normal activity patterns. Specific use cases could include daily monitoring of parking lots, weekly quad surveillance, and nightly building scans to maintain security. </a:t>
            </a:r>
          </a:p>
          <a:p>
            <a:r>
              <a:rPr lang="en-US" b="0" i="0" dirty="0">
                <a:solidFill>
                  <a:srgbClr val="1C1917"/>
                </a:solidFill>
                <a:effectLst/>
                <a:latin typeface="-apple-system"/>
              </a:rPr>
              <a:t>Pre-planned missions allow flexible flight scheduling that minimizes drone energy use and expenditures.</a:t>
            </a:r>
            <a:endParaRPr lang="en-US" dirty="0"/>
          </a:p>
        </p:txBody>
      </p:sp>
    </p:spTree>
    <p:extLst>
      <p:ext uri="{BB962C8B-B14F-4D97-AF65-F5344CB8AC3E}">
        <p14:creationId xmlns:p14="http://schemas.microsoft.com/office/powerpoint/2010/main" val="87797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The administrator schedules a future surveillance mission in the Mission Planner web application by setting waypoints, drone actions, and timing. These details are saved to the cloud platform, which stores the mission plan in a database for later activation. At the scheduled time, the Mission Planner service triggers the plan, assigns it to a drone through the management system, and uploads the mission specifications. The drone then autonomously follows the planned waypoints using its flight controller, performs surveillance actions with its cameras, streams video feeds, and uploads telemetry data to the cloud. After completion, the drone returns safely to base and the cloud archives the mission data for potential future analysis.</a:t>
            </a:r>
            <a:endParaRPr lang="en-US" dirty="0"/>
          </a:p>
        </p:txBody>
      </p:sp>
    </p:spTree>
    <p:extLst>
      <p:ext uri="{BB962C8B-B14F-4D97-AF65-F5344CB8AC3E}">
        <p14:creationId xmlns:p14="http://schemas.microsoft.com/office/powerpoint/2010/main" val="1045969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On-demand missions allow users to dynamically task drones to investigate situations as they arise. Users specify an area of interest on a map in the web application and the mission planner generates optimal waypoints for drone routing. Camera settings and other actions can also be configured by the user prior to launch. These customizable, adaptable missions enable rapid response surveillance of developing events, specific targets of opportunity, or other ad hoc concerns that require focused drone oversight. Example use cases include monitoring protests, surveying event venues, inspecting vandalism, and searching for missing persons on campus.</a:t>
            </a:r>
            <a:endParaRPr lang="en-US" dirty="0"/>
          </a:p>
        </p:txBody>
      </p:sp>
    </p:spTree>
    <p:extLst>
      <p:ext uri="{BB962C8B-B14F-4D97-AF65-F5344CB8AC3E}">
        <p14:creationId xmlns:p14="http://schemas.microsoft.com/office/powerpoint/2010/main" val="517270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The user specifies an area of interest for surveillance in the Mission Planner web application, which interacts with a map interface to generate an optimal drone patrol path and waypoints. These customized waypoints are submitted to the cloud platform, which creates a mission and assigns it to a drone through the management system. The specific drone receives the on-demand mission details, then autonomously follows the generated waypoints using its flight controller and leverages sensors to gather aerial data. Analysis of the streaming sensor feeds produces alerts for any anomalies detected during the flight. Once complete, the drone sends the full analytics package from the mission back to the cloud platform for storage and potential future review.</a:t>
            </a:r>
            <a:endParaRPr lang="en-US" dirty="0"/>
          </a:p>
        </p:txBody>
      </p:sp>
    </p:spTree>
    <p:extLst>
      <p:ext uri="{BB962C8B-B14F-4D97-AF65-F5344CB8AC3E}">
        <p14:creationId xmlns:p14="http://schemas.microsoft.com/office/powerpoint/2010/main" val="363616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Random patrol missions generate unpredictable drone routes by varying waypoints and flight paths to avoid repetitive routines. The mission planner optimizes randomized route parameters like area, duration and speed for efficient surveillance. The unpredictable coverage identifies incidents pattern analysis may miss and cost-effectively monitors large areas over time. Example use cases include irregular oversight of recreational spaces, parking lots, quads and unpredictable dorm patrols.</a:t>
            </a:r>
            <a:endParaRPr lang="en-US" dirty="0"/>
          </a:p>
        </p:txBody>
      </p:sp>
    </p:spTree>
    <p:extLst>
      <p:ext uri="{BB962C8B-B14F-4D97-AF65-F5344CB8AC3E}">
        <p14:creationId xmlns:p14="http://schemas.microsoft.com/office/powerpoint/2010/main" val="3623778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The Mission Planner web application initiates a random surveillance patrol by signaling the Mission Planner service, which selects an appropriate drone through the management system. The flight planner generates randomized waypoints for this drone to follow, returning them to the management system to be sent to the specific drone. The drone receives the waypoints and uses its flight controller to navigate the randomized path, streaming live video through its cameras back to the cloud platform. Telemetry data containing analytics for the unpredictable flight are also sent to the cloud after completing the patrol for archival and analysis of the randomized coverage. The variable nature of random patrols enables broad monitoring that complements scheduled flights.</a:t>
            </a:r>
            <a:endParaRPr lang="en-US" dirty="0"/>
          </a:p>
        </p:txBody>
      </p:sp>
    </p:spTree>
    <p:extLst>
      <p:ext uri="{BB962C8B-B14F-4D97-AF65-F5344CB8AC3E}">
        <p14:creationId xmlns:p14="http://schemas.microsoft.com/office/powerpoint/2010/main" val="3257573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Reactive missions involve continuously monitoring drone sensors to leverage data like motion detection and </a:t>
            </a:r>
            <a:r>
              <a:rPr lang="en-US" b="0" i="0" dirty="0" err="1">
                <a:solidFill>
                  <a:srgbClr val="1C1917"/>
                </a:solidFill>
                <a:effectLst/>
                <a:latin typeface="-apple-system"/>
              </a:rPr>
              <a:t>retask</a:t>
            </a:r>
            <a:r>
              <a:rPr lang="en-US" b="0" i="0" dirty="0">
                <a:solidFill>
                  <a:srgbClr val="1C1917"/>
                </a:solidFill>
                <a:effectLst/>
                <a:latin typeface="-apple-system"/>
              </a:rPr>
              <a:t> drones if a threshold is exceeded, interrupting ongoing flights. New waypoints are generated based on the sensor location triggering the alert to redirect the drone and rapidly investigate incidents like gunshots, shouts, or crashes through efficient routing. Use cases demonstrate real-time adaptive surveillance by dynamically rerouting drones mid-flight to emerging events detected by the system, enabling automated responses that flexibly adapt missions as situations unfold for rapid eyes on developing incidents.</a:t>
            </a:r>
            <a:endParaRPr lang="en-US" dirty="0"/>
          </a:p>
        </p:txBody>
      </p:sp>
    </p:spTree>
    <p:extLst>
      <p:ext uri="{BB962C8B-B14F-4D97-AF65-F5344CB8AC3E}">
        <p14:creationId xmlns:p14="http://schemas.microsoft.com/office/powerpoint/2010/main" val="4264128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 name="Google Shape;15;p3"/>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5"/>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6" name="Google Shape;36;p5"/>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7" name="Google Shape;37;p5"/>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3"/>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3"/>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9" name="Google Shape;79;p13"/>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a:endParaRPr/>
          </a:p>
        </p:txBody>
      </p:sp>
      <p:sp>
        <p:nvSpPr>
          <p:cNvPr id="80" name="Google Shape;80;p13"/>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2" name="Google Shape;82;p13"/>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3" name="Google Shape;83;p13"/>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5" name="Google Shape;85;p13"/>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6" name="Google Shape;86;p13"/>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3"/>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8" name="Google Shape;88;p13"/>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5"/>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5"/>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7" name="Google Shape;107;p15"/>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5"/>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9" name="Google Shape;109;p15"/>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5"/>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title" idx="2"/>
          </p:nvPr>
        </p:nvSpPr>
        <p:spPr>
          <a:xfrm>
            <a:off x="5716125" y="355917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4" name="Google Shape;114;p16"/>
          <p:cNvSpPr txBox="1">
            <a:spLocks noGrp="1"/>
          </p:cNvSpPr>
          <p:nvPr>
            <p:ph type="subTitle" idx="1"/>
          </p:nvPr>
        </p:nvSpPr>
        <p:spPr>
          <a:xfrm>
            <a:off x="5716125" y="395590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5" name="Google Shape;115;p16"/>
          <p:cNvSpPr txBox="1">
            <a:spLocks noGrp="1"/>
          </p:cNvSpPr>
          <p:nvPr>
            <p:ph type="title" idx="3"/>
          </p:nvPr>
        </p:nvSpPr>
        <p:spPr>
          <a:xfrm>
            <a:off x="5716134" y="2238450"/>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6" name="Google Shape;116;p16"/>
          <p:cNvSpPr txBox="1">
            <a:spLocks noGrp="1"/>
          </p:cNvSpPr>
          <p:nvPr>
            <p:ph type="subTitle" idx="4"/>
          </p:nvPr>
        </p:nvSpPr>
        <p:spPr>
          <a:xfrm>
            <a:off x="5716134" y="2635175"/>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7" name="Google Shape;117;p16"/>
          <p:cNvSpPr txBox="1">
            <a:spLocks noGrp="1"/>
          </p:cNvSpPr>
          <p:nvPr>
            <p:ph type="title" idx="5"/>
          </p:nvPr>
        </p:nvSpPr>
        <p:spPr>
          <a:xfrm>
            <a:off x="5716118" y="91772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8" name="Google Shape;118;p16"/>
          <p:cNvSpPr txBox="1">
            <a:spLocks noGrp="1"/>
          </p:cNvSpPr>
          <p:nvPr>
            <p:ph type="subTitle" idx="6"/>
          </p:nvPr>
        </p:nvSpPr>
        <p:spPr>
          <a:xfrm>
            <a:off x="5716118" y="131445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19" name="Google Shape;119;p16"/>
          <p:cNvGrpSpPr/>
          <p:nvPr/>
        </p:nvGrpSpPr>
        <p:grpSpPr>
          <a:xfrm>
            <a:off x="-25" y="0"/>
            <a:ext cx="9144020" cy="342900"/>
            <a:chOff x="-25" y="0"/>
            <a:chExt cx="9144020" cy="342900"/>
          </a:xfrm>
        </p:grpSpPr>
        <p:sp>
          <p:nvSpPr>
            <p:cNvPr id="120" name="Google Shape;120;p1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6"/>
            <p:cNvGrpSpPr/>
            <p:nvPr/>
          </p:nvGrpSpPr>
          <p:grpSpPr>
            <a:xfrm>
              <a:off x="215975" y="111150"/>
              <a:ext cx="642950" cy="120600"/>
              <a:chOff x="215975" y="152625"/>
              <a:chExt cx="642950" cy="120600"/>
            </a:xfrm>
          </p:grpSpPr>
          <p:sp>
            <p:nvSpPr>
              <p:cNvPr id="122" name="Google Shape;122;p1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1" name="Google Shape;201;p21"/>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2" name="Google Shape;202;p21"/>
          <p:cNvSpPr txBox="1">
            <a:spLocks noGrp="1"/>
          </p:cNvSpPr>
          <p:nvPr>
            <p:ph type="subTitle" idx="1"/>
          </p:nvPr>
        </p:nvSpPr>
        <p:spPr>
          <a:xfrm>
            <a:off x="4457700" y="178707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03" name="Google Shape;203;p21"/>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4" name="Google Shape;204;p21"/>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05" name="Google Shape;205;p21"/>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6" name="Google Shape;206;p21"/>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3_1_1_1">
    <p:spTree>
      <p:nvGrpSpPr>
        <p:cNvPr id="1" name="Shape 239"/>
        <p:cNvGrpSpPr/>
        <p:nvPr/>
      </p:nvGrpSpPr>
      <p:grpSpPr>
        <a:xfrm>
          <a:off x="0" y="0"/>
          <a:ext cx="0" cy="0"/>
          <a:chOff x="0" y="0"/>
          <a:chExt cx="0" cy="0"/>
        </a:xfrm>
      </p:grpSpPr>
      <p:sp>
        <p:nvSpPr>
          <p:cNvPr id="240" name="Google Shape;240;p26"/>
          <p:cNvSpPr txBox="1">
            <a:spLocks noGrp="1"/>
          </p:cNvSpPr>
          <p:nvPr>
            <p:ph type="title"/>
          </p:nvPr>
        </p:nvSpPr>
        <p:spPr>
          <a:xfrm>
            <a:off x="714300" y="2054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1" name="Google Shape;241;p26"/>
          <p:cNvSpPr txBox="1">
            <a:spLocks noGrp="1"/>
          </p:cNvSpPr>
          <p:nvPr>
            <p:ph type="subTitle" idx="1"/>
          </p:nvPr>
        </p:nvSpPr>
        <p:spPr>
          <a:xfrm>
            <a:off x="723225" y="3024275"/>
            <a:ext cx="2896200" cy="103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242" name="Google Shape;242;p26"/>
          <p:cNvGrpSpPr/>
          <p:nvPr/>
        </p:nvGrpSpPr>
        <p:grpSpPr>
          <a:xfrm>
            <a:off x="-25" y="0"/>
            <a:ext cx="9144020" cy="342900"/>
            <a:chOff x="-25" y="0"/>
            <a:chExt cx="9144020" cy="342900"/>
          </a:xfrm>
        </p:grpSpPr>
        <p:sp>
          <p:nvSpPr>
            <p:cNvPr id="243" name="Google Shape;243;p2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6"/>
            <p:cNvGrpSpPr/>
            <p:nvPr/>
          </p:nvGrpSpPr>
          <p:grpSpPr>
            <a:xfrm>
              <a:off x="215975" y="111150"/>
              <a:ext cx="642950" cy="120600"/>
              <a:chOff x="215975" y="152625"/>
              <a:chExt cx="642950" cy="120600"/>
            </a:xfrm>
          </p:grpSpPr>
          <p:sp>
            <p:nvSpPr>
              <p:cNvPr id="245" name="Google Shape;245;p2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8" name="Google Shape;248;p26"/>
          <p:cNvGrpSpPr/>
          <p:nvPr/>
        </p:nvGrpSpPr>
        <p:grpSpPr>
          <a:xfrm>
            <a:off x="66650" y="204750"/>
            <a:ext cx="9077378" cy="4938900"/>
            <a:chOff x="104750" y="204750"/>
            <a:chExt cx="9077378" cy="4938900"/>
          </a:xfrm>
        </p:grpSpPr>
        <p:grpSp>
          <p:nvGrpSpPr>
            <p:cNvPr id="249" name="Google Shape;249;p26"/>
            <p:cNvGrpSpPr/>
            <p:nvPr/>
          </p:nvGrpSpPr>
          <p:grpSpPr>
            <a:xfrm>
              <a:off x="104750" y="206700"/>
              <a:ext cx="9077378" cy="342900"/>
              <a:chOff x="-25" y="0"/>
              <a:chExt cx="9182983" cy="342900"/>
            </a:xfrm>
          </p:grpSpPr>
          <p:sp>
            <p:nvSpPr>
              <p:cNvPr id="250" name="Google Shape;250;p26"/>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26"/>
              <p:cNvGrpSpPr/>
              <p:nvPr/>
            </p:nvGrpSpPr>
            <p:grpSpPr>
              <a:xfrm>
                <a:off x="215975" y="111150"/>
                <a:ext cx="642950" cy="120600"/>
                <a:chOff x="215975" y="152625"/>
                <a:chExt cx="642950" cy="120600"/>
              </a:xfrm>
            </p:grpSpPr>
            <p:sp>
              <p:nvSpPr>
                <p:cNvPr id="252" name="Google Shape;252;p2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55" name="Google Shape;255;p26"/>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256"/>
        <p:cNvGrpSpPr/>
        <p:nvPr/>
      </p:nvGrpSpPr>
      <p:grpSpPr>
        <a:xfrm>
          <a:off x="0" y="0"/>
          <a:ext cx="0" cy="0"/>
          <a:chOff x="0" y="0"/>
          <a:chExt cx="0" cy="0"/>
        </a:xfrm>
      </p:grpSpPr>
      <p:grpSp>
        <p:nvGrpSpPr>
          <p:cNvPr id="257" name="Google Shape;257;p27"/>
          <p:cNvGrpSpPr/>
          <p:nvPr/>
        </p:nvGrpSpPr>
        <p:grpSpPr>
          <a:xfrm>
            <a:off x="-25" y="0"/>
            <a:ext cx="9144020" cy="342900"/>
            <a:chOff x="-25" y="0"/>
            <a:chExt cx="9144020" cy="342900"/>
          </a:xfrm>
        </p:grpSpPr>
        <p:sp>
          <p:nvSpPr>
            <p:cNvPr id="258" name="Google Shape;258;p2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7"/>
            <p:cNvGrpSpPr/>
            <p:nvPr/>
          </p:nvGrpSpPr>
          <p:grpSpPr>
            <a:xfrm>
              <a:off x="215975" y="111150"/>
              <a:ext cx="642950" cy="120600"/>
              <a:chOff x="215975" y="152625"/>
              <a:chExt cx="642950" cy="120600"/>
            </a:xfrm>
          </p:grpSpPr>
          <p:sp>
            <p:nvSpPr>
              <p:cNvPr id="260" name="Google Shape;260;p2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 name="Google Shape;263;p27"/>
          <p:cNvSpPr txBox="1">
            <a:spLocks noGrp="1"/>
          </p:cNvSpPr>
          <p:nvPr>
            <p:ph type="subTitle" idx="1"/>
          </p:nvPr>
        </p:nvSpPr>
        <p:spPr>
          <a:xfrm>
            <a:off x="714300" y="1443625"/>
            <a:ext cx="7715400" cy="316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
        <p:nvSpPr>
          <p:cNvPr id="264" name="Google Shape;264;p2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2D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1" r:id="rId5"/>
    <p:sldLayoutId id="2147483662" r:id="rId6"/>
    <p:sldLayoutId id="2147483667" r:id="rId7"/>
    <p:sldLayoutId id="2147483672" r:id="rId8"/>
    <p:sldLayoutId id="2147483673" r:id="rId9"/>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3" name="Google Shape;1733;p64"/>
          <p:cNvSpPr txBox="1">
            <a:spLocks noGrp="1"/>
          </p:cNvSpPr>
          <p:nvPr>
            <p:ph type="title"/>
          </p:nvPr>
        </p:nvSpPr>
        <p:spPr>
          <a:xfrm>
            <a:off x="788484" y="1181100"/>
            <a:ext cx="3947532" cy="26955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Service Oriented Mission Planner</a:t>
            </a:r>
            <a:endParaRPr dirty="0"/>
          </a:p>
        </p:txBody>
      </p:sp>
      <p:pic>
        <p:nvPicPr>
          <p:cNvPr id="3076" name="Picture 4" descr="What is Drone Fleet Management? | Fleet Telematics Providers | Envue">
            <a:extLst>
              <a:ext uri="{FF2B5EF4-FFF2-40B4-BE49-F238E27FC236}">
                <a16:creationId xmlns:a16="http://schemas.microsoft.com/office/drawing/2014/main" id="{A08A9AF4-A802-529B-6C98-388CCADB2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1" y="1181100"/>
            <a:ext cx="3295650" cy="2695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F07F8DC-67C2-F0CE-F988-6A509691401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237AEA6A-35BB-9994-F1C1-11EFE5D3A912}"/>
              </a:ext>
            </a:extLst>
          </p:cNvPr>
          <p:cNvSpPr>
            <a:spLocks noGrp="1"/>
          </p:cNvSpPr>
          <p:nvPr>
            <p:ph type="title"/>
          </p:nvPr>
        </p:nvSpPr>
        <p:spPr/>
        <p:txBody>
          <a:bodyPr/>
          <a:lstStyle/>
          <a:p>
            <a:r>
              <a:rPr lang="en-US" dirty="0"/>
              <a:t>Random Patrols</a:t>
            </a:r>
          </a:p>
        </p:txBody>
      </p:sp>
      <p:pic>
        <p:nvPicPr>
          <p:cNvPr id="5" name="Picture 4" descr="A diagram of a computer&#10;&#10;Description automatically generated with medium confidence">
            <a:extLst>
              <a:ext uri="{FF2B5EF4-FFF2-40B4-BE49-F238E27FC236}">
                <a16:creationId xmlns:a16="http://schemas.microsoft.com/office/drawing/2014/main" id="{3653EC1A-0FE5-9A55-F355-E88721F9D3EE}"/>
              </a:ext>
            </a:extLst>
          </p:cNvPr>
          <p:cNvPicPr>
            <a:picLocks noChangeAspect="1"/>
          </p:cNvPicPr>
          <p:nvPr/>
        </p:nvPicPr>
        <p:blipFill>
          <a:blip r:embed="rId3"/>
          <a:stretch>
            <a:fillRect/>
          </a:stretch>
        </p:blipFill>
        <p:spPr>
          <a:xfrm>
            <a:off x="714300" y="1206800"/>
            <a:ext cx="7715400" cy="3476960"/>
          </a:xfrm>
          <a:prstGeom prst="rect">
            <a:avLst/>
          </a:prstGeom>
        </p:spPr>
      </p:pic>
    </p:spTree>
    <p:extLst>
      <p:ext uri="{BB962C8B-B14F-4D97-AF65-F5344CB8AC3E}">
        <p14:creationId xmlns:p14="http://schemas.microsoft.com/office/powerpoint/2010/main" val="257081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155C18-A6EF-398D-6B74-12157F945E7B}"/>
              </a:ext>
            </a:extLst>
          </p:cNvPr>
          <p:cNvSpPr>
            <a:spLocks noGrp="1"/>
          </p:cNvSpPr>
          <p:nvPr>
            <p:ph type="subTitle" idx="1"/>
          </p:nvPr>
        </p:nvSpPr>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Continuous monitoring of drones and sensors</a:t>
            </a:r>
          </a:p>
          <a:p>
            <a:pPr algn="l">
              <a:buFont typeface="Arial" panose="020B0604020202020204" pitchFamily="34" charset="0"/>
              <a:buChar char="•"/>
            </a:pPr>
            <a:r>
              <a:rPr lang="en-US" b="0" i="0" dirty="0">
                <a:solidFill>
                  <a:srgbClr val="1C1917"/>
                </a:solidFill>
                <a:effectLst/>
                <a:latin typeface="Montserrat" panose="00000500000000000000" pitchFamily="2" charset="0"/>
              </a:rPr>
              <a:t>Leverage sensor data like motion detection</a:t>
            </a:r>
          </a:p>
          <a:p>
            <a:pPr algn="l">
              <a:buFont typeface="Arial" panose="020B0604020202020204" pitchFamily="34" charset="0"/>
              <a:buChar char="•"/>
            </a:pPr>
            <a:r>
              <a:rPr lang="en-US" b="0" i="0" dirty="0">
                <a:solidFill>
                  <a:srgbClr val="1C1917"/>
                </a:solidFill>
                <a:effectLst/>
                <a:latin typeface="Montserrat" panose="00000500000000000000" pitchFamily="2" charset="0"/>
              </a:rPr>
              <a:t>Drone retasked if sensor threshold exceeded</a:t>
            </a:r>
          </a:p>
          <a:p>
            <a:pPr algn="l">
              <a:buFont typeface="Arial" panose="020B0604020202020204" pitchFamily="34" charset="0"/>
              <a:buChar char="•"/>
            </a:pPr>
            <a:r>
              <a:rPr lang="en-US" b="0" i="0" dirty="0">
                <a:solidFill>
                  <a:srgbClr val="1C1917"/>
                </a:solidFill>
                <a:effectLst/>
                <a:latin typeface="Montserrat" panose="00000500000000000000" pitchFamily="2" charset="0"/>
              </a:rPr>
              <a:t>New waypoints based on sensor location</a:t>
            </a:r>
          </a:p>
          <a:p>
            <a:pPr algn="l">
              <a:buFont typeface="Arial" panose="020B0604020202020204" pitchFamily="34" charset="0"/>
              <a:buChar char="•"/>
            </a:pPr>
            <a:r>
              <a:rPr lang="en-US" b="0" i="0" dirty="0">
                <a:solidFill>
                  <a:srgbClr val="1C1917"/>
                </a:solidFill>
                <a:effectLst/>
                <a:latin typeface="Montserrat" panose="00000500000000000000" pitchFamily="2" charset="0"/>
              </a:rPr>
              <a:t>Drone interrupts current mission</a:t>
            </a:r>
          </a:p>
          <a:p>
            <a:pPr algn="l">
              <a:buFont typeface="Arial" panose="020B0604020202020204" pitchFamily="34" charset="0"/>
              <a:buChar char="•"/>
            </a:pPr>
            <a:r>
              <a:rPr lang="en-US" dirty="0">
                <a:solidFill>
                  <a:srgbClr val="1C1917"/>
                </a:solidFill>
                <a:latin typeface="Montserrat" panose="00000500000000000000" pitchFamily="2" charset="0"/>
              </a:rPr>
              <a:t>Use Cases:</a:t>
            </a:r>
            <a:endParaRPr lang="en-US" dirty="0">
              <a:latin typeface="Montserrat" panose="00000500000000000000" pitchFamily="2" charset="0"/>
            </a:endParaRP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Rapid dispatch to investigate sensor alerts like gunshots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Dynamically adapt to unfolding situations by responding to shouts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Flexible rerouting from ongoing missions to crashes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Real-time surveillance by retasking drones based on alerts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Generate new waypoints to efficiently investigate emerging incidents</a:t>
            </a:r>
          </a:p>
          <a:p>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536E4DD7-EBFB-5926-6EFE-4341B0DD3C92}"/>
              </a:ext>
            </a:extLst>
          </p:cNvPr>
          <p:cNvSpPr>
            <a:spLocks noGrp="1"/>
          </p:cNvSpPr>
          <p:nvPr>
            <p:ph type="title"/>
          </p:nvPr>
        </p:nvSpPr>
        <p:spPr/>
        <p:txBody>
          <a:bodyPr/>
          <a:lstStyle/>
          <a:p>
            <a:r>
              <a:rPr lang="en-US" b="0" i="0" dirty="0">
                <a:solidFill>
                  <a:srgbClr val="1C1917"/>
                </a:solidFill>
                <a:effectLst/>
                <a:latin typeface="-apple-system"/>
              </a:rPr>
              <a:t>Reactive missions</a:t>
            </a:r>
            <a:endParaRPr lang="en-US" dirty="0"/>
          </a:p>
        </p:txBody>
      </p:sp>
    </p:spTree>
    <p:extLst>
      <p:ext uri="{BB962C8B-B14F-4D97-AF65-F5344CB8AC3E}">
        <p14:creationId xmlns:p14="http://schemas.microsoft.com/office/powerpoint/2010/main" val="211246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F2705C7-D5A0-11F1-4145-C23ED4BD987D}"/>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2378A2AE-9EA9-14D9-7A25-AAA5E7B3A1BE}"/>
              </a:ext>
            </a:extLst>
          </p:cNvPr>
          <p:cNvSpPr>
            <a:spLocks noGrp="1"/>
          </p:cNvSpPr>
          <p:nvPr>
            <p:ph type="title"/>
          </p:nvPr>
        </p:nvSpPr>
        <p:spPr/>
        <p:txBody>
          <a:bodyPr/>
          <a:lstStyle/>
          <a:p>
            <a:r>
              <a:rPr lang="en-US" dirty="0"/>
              <a:t>Reactive Missions</a:t>
            </a:r>
          </a:p>
        </p:txBody>
      </p:sp>
      <p:pic>
        <p:nvPicPr>
          <p:cNvPr id="5" name="Picture 4" descr="A screenshot of a computer screen&#10;&#10;Description automatically generated">
            <a:extLst>
              <a:ext uri="{FF2B5EF4-FFF2-40B4-BE49-F238E27FC236}">
                <a16:creationId xmlns:a16="http://schemas.microsoft.com/office/drawing/2014/main" id="{0200D998-7FB8-6090-84BE-D852A259D89D}"/>
              </a:ext>
            </a:extLst>
          </p:cNvPr>
          <p:cNvPicPr>
            <a:picLocks noChangeAspect="1"/>
          </p:cNvPicPr>
          <p:nvPr/>
        </p:nvPicPr>
        <p:blipFill>
          <a:blip r:embed="rId3"/>
          <a:stretch>
            <a:fillRect/>
          </a:stretch>
        </p:blipFill>
        <p:spPr>
          <a:xfrm>
            <a:off x="714300" y="1206800"/>
            <a:ext cx="7723098" cy="3395850"/>
          </a:xfrm>
          <a:prstGeom prst="rect">
            <a:avLst/>
          </a:prstGeom>
        </p:spPr>
      </p:pic>
    </p:spTree>
    <p:extLst>
      <p:ext uri="{BB962C8B-B14F-4D97-AF65-F5344CB8AC3E}">
        <p14:creationId xmlns:p14="http://schemas.microsoft.com/office/powerpoint/2010/main" val="293561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68B943-5B15-D95A-A1F3-B1A24B1345D1}"/>
              </a:ext>
            </a:extLst>
          </p:cNvPr>
          <p:cNvSpPr>
            <a:spLocks noGrp="1"/>
          </p:cNvSpPr>
          <p:nvPr>
            <p:ph type="subTitle" idx="1"/>
          </p:nvPr>
        </p:nvSpPr>
        <p:spPr>
          <a:xfrm>
            <a:off x="1303020" y="1206800"/>
            <a:ext cx="6088380" cy="3397800"/>
          </a:xfrm>
        </p:spPr>
        <p:txBody>
          <a:bodyPr/>
          <a:lstStyle/>
          <a:p>
            <a:endParaRPr lang="en-US" dirty="0"/>
          </a:p>
        </p:txBody>
      </p:sp>
      <p:sp>
        <p:nvSpPr>
          <p:cNvPr id="3" name="Title 2">
            <a:extLst>
              <a:ext uri="{FF2B5EF4-FFF2-40B4-BE49-F238E27FC236}">
                <a16:creationId xmlns:a16="http://schemas.microsoft.com/office/drawing/2014/main" id="{8DE97EEC-3CC7-5460-1357-616523FA0DD6}"/>
              </a:ext>
            </a:extLst>
          </p:cNvPr>
          <p:cNvSpPr>
            <a:spLocks noGrp="1"/>
          </p:cNvSpPr>
          <p:nvPr>
            <p:ph type="title"/>
          </p:nvPr>
        </p:nvSpPr>
        <p:spPr/>
        <p:txBody>
          <a:bodyPr/>
          <a:lstStyle/>
          <a:p>
            <a:r>
              <a:rPr lang="en-US" dirty="0"/>
              <a:t>Combined Missions</a:t>
            </a:r>
          </a:p>
        </p:txBody>
      </p:sp>
      <p:pic>
        <p:nvPicPr>
          <p:cNvPr id="5" name="Picture 4" descr="A screenshot of a diagram&#10;&#10;Description automatically generated">
            <a:extLst>
              <a:ext uri="{FF2B5EF4-FFF2-40B4-BE49-F238E27FC236}">
                <a16:creationId xmlns:a16="http://schemas.microsoft.com/office/drawing/2014/main" id="{9FA0BCF5-42EB-F91F-B539-E26BDC989007}"/>
              </a:ext>
            </a:extLst>
          </p:cNvPr>
          <p:cNvPicPr>
            <a:picLocks noChangeAspect="1"/>
          </p:cNvPicPr>
          <p:nvPr/>
        </p:nvPicPr>
        <p:blipFill>
          <a:blip r:embed="rId3"/>
          <a:stretch>
            <a:fillRect/>
          </a:stretch>
        </p:blipFill>
        <p:spPr>
          <a:xfrm>
            <a:off x="1234440" y="1206800"/>
            <a:ext cx="6156960" cy="3395850"/>
          </a:xfrm>
          <a:prstGeom prst="rect">
            <a:avLst/>
          </a:prstGeom>
        </p:spPr>
      </p:pic>
    </p:spTree>
    <p:extLst>
      <p:ext uri="{BB962C8B-B14F-4D97-AF65-F5344CB8AC3E}">
        <p14:creationId xmlns:p14="http://schemas.microsoft.com/office/powerpoint/2010/main" val="3107134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B3D5-7E2E-25B6-0074-839E6E124312}"/>
              </a:ext>
            </a:extLst>
          </p:cNvPr>
          <p:cNvSpPr>
            <a:spLocks noGrp="1"/>
          </p:cNvSpPr>
          <p:nvPr>
            <p:ph type="title"/>
          </p:nvPr>
        </p:nvSpPr>
        <p:spPr/>
        <p:txBody>
          <a:bodyPr/>
          <a:lstStyle/>
          <a:p>
            <a:r>
              <a:rPr lang="en-US" dirty="0"/>
              <a:t>Way Point Actions</a:t>
            </a:r>
          </a:p>
        </p:txBody>
      </p:sp>
      <p:sp>
        <p:nvSpPr>
          <p:cNvPr id="3" name="Title 2">
            <a:extLst>
              <a:ext uri="{FF2B5EF4-FFF2-40B4-BE49-F238E27FC236}">
                <a16:creationId xmlns:a16="http://schemas.microsoft.com/office/drawing/2014/main" id="{58CB2B8F-5B64-622B-421C-96800E038295}"/>
              </a:ext>
            </a:extLst>
          </p:cNvPr>
          <p:cNvSpPr>
            <a:spLocks noGrp="1"/>
          </p:cNvSpPr>
          <p:nvPr>
            <p:ph type="title" idx="2"/>
          </p:nvPr>
        </p:nvSpPr>
        <p:spPr>
          <a:xfrm>
            <a:off x="778688" y="1377837"/>
            <a:ext cx="3469462" cy="468000"/>
          </a:xfrm>
        </p:spPr>
        <p:txBody>
          <a:bodyPr/>
          <a:lstStyle/>
          <a:p>
            <a:r>
              <a:rPr lang="en-US" dirty="0"/>
              <a:t>Navigation Actions</a:t>
            </a:r>
          </a:p>
        </p:txBody>
      </p:sp>
      <p:sp>
        <p:nvSpPr>
          <p:cNvPr id="4" name="Subtitle 3">
            <a:extLst>
              <a:ext uri="{FF2B5EF4-FFF2-40B4-BE49-F238E27FC236}">
                <a16:creationId xmlns:a16="http://schemas.microsoft.com/office/drawing/2014/main" id="{C9D55441-774C-2067-85A7-042252BA7988}"/>
              </a:ext>
            </a:extLst>
          </p:cNvPr>
          <p:cNvSpPr>
            <a:spLocks noGrp="1"/>
          </p:cNvSpPr>
          <p:nvPr>
            <p:ph type="subTitle" idx="1"/>
          </p:nvPr>
        </p:nvSpPr>
        <p:spPr>
          <a:xfrm>
            <a:off x="778688" y="2206074"/>
            <a:ext cx="3602812" cy="2387826"/>
          </a:xfrm>
        </p:spPr>
        <p:txBody>
          <a:bodyPr anchor="t"/>
          <a:lstStyle/>
          <a:p>
            <a:pPr algn="l">
              <a:buFont typeface="Arial" panose="020B0604020202020204" pitchFamily="34" charset="0"/>
              <a:buChar char="•"/>
            </a:pPr>
            <a:r>
              <a:rPr lang="en-US" b="0" i="0" dirty="0">
                <a:solidFill>
                  <a:srgbClr val="1C1917"/>
                </a:solidFill>
                <a:effectLst/>
                <a:latin typeface="Montserrat" panose="00000500000000000000" pitchFamily="2" charset="0"/>
              </a:rPr>
              <a:t>Hover</a:t>
            </a:r>
          </a:p>
          <a:p>
            <a:pPr algn="l">
              <a:buFont typeface="Arial" panose="020B0604020202020204" pitchFamily="34" charset="0"/>
              <a:buChar char="•"/>
            </a:pPr>
            <a:r>
              <a:rPr lang="en-US" b="0" i="0" dirty="0">
                <a:solidFill>
                  <a:srgbClr val="1C1917"/>
                </a:solidFill>
                <a:effectLst/>
                <a:latin typeface="Montserrat" panose="00000500000000000000" pitchFamily="2" charset="0"/>
              </a:rPr>
              <a:t>Orbit</a:t>
            </a:r>
          </a:p>
          <a:p>
            <a:pPr algn="l">
              <a:buFont typeface="Arial" panose="020B0604020202020204" pitchFamily="34" charset="0"/>
              <a:buChar char="•"/>
            </a:pPr>
            <a:r>
              <a:rPr lang="en-US" b="0" i="0" dirty="0">
                <a:solidFill>
                  <a:srgbClr val="1C1917"/>
                </a:solidFill>
                <a:effectLst/>
                <a:latin typeface="Montserrat" panose="00000500000000000000" pitchFamily="2" charset="0"/>
              </a:rPr>
              <a:t>Change Altitude</a:t>
            </a:r>
          </a:p>
          <a:p>
            <a:pPr algn="l">
              <a:buFont typeface="Arial" panose="020B0604020202020204" pitchFamily="34" charset="0"/>
              <a:buChar char="•"/>
            </a:pPr>
            <a:r>
              <a:rPr lang="en-US" b="0" i="0" dirty="0">
                <a:solidFill>
                  <a:srgbClr val="1C1917"/>
                </a:solidFill>
                <a:effectLst/>
                <a:latin typeface="Montserrat" panose="00000500000000000000" pitchFamily="2" charset="0"/>
              </a:rPr>
              <a:t>Change Speed</a:t>
            </a:r>
          </a:p>
          <a:p>
            <a:pPr algn="l">
              <a:buFont typeface="Arial" panose="020B0604020202020204" pitchFamily="34" charset="0"/>
              <a:buChar char="•"/>
            </a:pPr>
            <a:r>
              <a:rPr lang="en-US" b="0" i="0" dirty="0">
                <a:solidFill>
                  <a:srgbClr val="1C1917"/>
                </a:solidFill>
                <a:effectLst/>
                <a:latin typeface="Montserrat" panose="00000500000000000000" pitchFamily="2" charset="0"/>
              </a:rPr>
              <a:t>Pause</a:t>
            </a:r>
          </a:p>
          <a:p>
            <a:pPr algn="l">
              <a:buFont typeface="Arial" panose="020B0604020202020204" pitchFamily="34" charset="0"/>
              <a:buChar char="•"/>
            </a:pPr>
            <a:r>
              <a:rPr lang="en-US" b="0" i="0" dirty="0">
                <a:solidFill>
                  <a:srgbClr val="1C1917"/>
                </a:solidFill>
                <a:effectLst/>
                <a:latin typeface="Montserrat" panose="00000500000000000000" pitchFamily="2" charset="0"/>
              </a:rPr>
              <a:t>Rotate</a:t>
            </a:r>
          </a:p>
          <a:p>
            <a:pPr algn="l">
              <a:buFont typeface="Arial" panose="020B0604020202020204" pitchFamily="34" charset="0"/>
              <a:buChar char="•"/>
            </a:pPr>
            <a:r>
              <a:rPr lang="en-US" b="0" i="0" dirty="0">
                <a:solidFill>
                  <a:srgbClr val="1C1917"/>
                </a:solidFill>
                <a:effectLst/>
                <a:latin typeface="Montserrat" panose="00000500000000000000" pitchFamily="2" charset="0"/>
              </a:rPr>
              <a:t>Return to Launch</a:t>
            </a:r>
          </a:p>
          <a:p>
            <a:pPr algn="l">
              <a:buFont typeface="Arial" panose="020B0604020202020204" pitchFamily="34" charset="0"/>
              <a:buChar char="•"/>
            </a:pPr>
            <a:r>
              <a:rPr lang="en-US" b="0" i="0" dirty="0">
                <a:solidFill>
                  <a:srgbClr val="1C1917"/>
                </a:solidFill>
                <a:effectLst/>
                <a:latin typeface="Montserrat" panose="00000500000000000000" pitchFamily="2" charset="0"/>
              </a:rPr>
              <a:t>Loiter</a:t>
            </a:r>
          </a:p>
          <a:p>
            <a:endParaRPr lang="en-US" dirty="0">
              <a:latin typeface="Montserrat" panose="00000500000000000000" pitchFamily="2" charset="0"/>
            </a:endParaRPr>
          </a:p>
        </p:txBody>
      </p:sp>
      <p:sp>
        <p:nvSpPr>
          <p:cNvPr id="5" name="Title 4">
            <a:extLst>
              <a:ext uri="{FF2B5EF4-FFF2-40B4-BE49-F238E27FC236}">
                <a16:creationId xmlns:a16="http://schemas.microsoft.com/office/drawing/2014/main" id="{5993D24C-0248-EF92-5268-3A8DFEB3293D}"/>
              </a:ext>
            </a:extLst>
          </p:cNvPr>
          <p:cNvSpPr>
            <a:spLocks noGrp="1"/>
          </p:cNvSpPr>
          <p:nvPr>
            <p:ph type="title" idx="3"/>
          </p:nvPr>
        </p:nvSpPr>
        <p:spPr>
          <a:xfrm>
            <a:off x="5383050" y="1377837"/>
            <a:ext cx="2164200" cy="468000"/>
          </a:xfrm>
        </p:spPr>
        <p:txBody>
          <a:bodyPr/>
          <a:lstStyle/>
          <a:p>
            <a:r>
              <a:rPr lang="en-US" dirty="0"/>
              <a:t>Camera Actions</a:t>
            </a:r>
          </a:p>
        </p:txBody>
      </p:sp>
      <p:sp>
        <p:nvSpPr>
          <p:cNvPr id="6" name="Subtitle 5">
            <a:extLst>
              <a:ext uri="{FF2B5EF4-FFF2-40B4-BE49-F238E27FC236}">
                <a16:creationId xmlns:a16="http://schemas.microsoft.com/office/drawing/2014/main" id="{9FACA411-D36D-429B-CD89-9B57386A87B2}"/>
              </a:ext>
            </a:extLst>
          </p:cNvPr>
          <p:cNvSpPr>
            <a:spLocks noGrp="1"/>
          </p:cNvSpPr>
          <p:nvPr>
            <p:ph type="subTitle" idx="4"/>
          </p:nvPr>
        </p:nvSpPr>
        <p:spPr>
          <a:xfrm>
            <a:off x="5249700" y="2206074"/>
            <a:ext cx="3180000" cy="2387826"/>
          </a:xfrm>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Take Photo</a:t>
            </a:r>
          </a:p>
          <a:p>
            <a:pPr algn="l">
              <a:buFont typeface="Arial" panose="020B0604020202020204" pitchFamily="34" charset="0"/>
              <a:buChar char="•"/>
            </a:pPr>
            <a:r>
              <a:rPr lang="en-US" b="0" i="0" dirty="0">
                <a:solidFill>
                  <a:srgbClr val="1C1917"/>
                </a:solidFill>
                <a:effectLst/>
                <a:latin typeface="Montserrat" panose="00000500000000000000" pitchFamily="2" charset="0"/>
              </a:rPr>
              <a:t>Start/Stop Video</a:t>
            </a:r>
          </a:p>
          <a:p>
            <a:pPr algn="l">
              <a:buFont typeface="Arial" panose="020B0604020202020204" pitchFamily="34" charset="0"/>
              <a:buChar char="•"/>
            </a:pPr>
            <a:r>
              <a:rPr lang="en-US" b="0" i="0" dirty="0">
                <a:solidFill>
                  <a:srgbClr val="1C1917"/>
                </a:solidFill>
                <a:effectLst/>
                <a:latin typeface="Montserrat" panose="00000500000000000000" pitchFamily="2" charset="0"/>
              </a:rPr>
              <a:t>Switch Camera</a:t>
            </a:r>
          </a:p>
          <a:p>
            <a:pPr algn="l">
              <a:buFont typeface="Arial" panose="020B0604020202020204" pitchFamily="34" charset="0"/>
              <a:buChar char="•"/>
            </a:pPr>
            <a:r>
              <a:rPr lang="en-US" b="0" i="0" dirty="0">
                <a:solidFill>
                  <a:srgbClr val="1C1917"/>
                </a:solidFill>
                <a:effectLst/>
                <a:latin typeface="Montserrat" panose="00000500000000000000" pitchFamily="2" charset="0"/>
              </a:rPr>
              <a:t>Aim Camera</a:t>
            </a:r>
          </a:p>
          <a:p>
            <a:pPr algn="l">
              <a:buFont typeface="Arial" panose="020B0604020202020204" pitchFamily="34" charset="0"/>
              <a:buChar char="•"/>
            </a:pPr>
            <a:r>
              <a:rPr lang="en-US" b="0" i="0" dirty="0">
                <a:solidFill>
                  <a:srgbClr val="1C1917"/>
                </a:solidFill>
                <a:effectLst/>
                <a:latin typeface="Montserrat" panose="00000500000000000000" pitchFamily="2" charset="0"/>
              </a:rPr>
              <a:t>Scan Area</a:t>
            </a:r>
          </a:p>
          <a:p>
            <a:endParaRPr lang="en-US" dirty="0">
              <a:latin typeface="Montserrat" panose="00000500000000000000" pitchFamily="2" charset="0"/>
            </a:endParaRPr>
          </a:p>
        </p:txBody>
      </p:sp>
    </p:spTree>
    <p:extLst>
      <p:ext uri="{BB962C8B-B14F-4D97-AF65-F5344CB8AC3E}">
        <p14:creationId xmlns:p14="http://schemas.microsoft.com/office/powerpoint/2010/main" val="2680705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B3D5-7E2E-25B6-0074-839E6E124312}"/>
              </a:ext>
            </a:extLst>
          </p:cNvPr>
          <p:cNvSpPr>
            <a:spLocks noGrp="1"/>
          </p:cNvSpPr>
          <p:nvPr>
            <p:ph type="title"/>
          </p:nvPr>
        </p:nvSpPr>
        <p:spPr/>
        <p:txBody>
          <a:bodyPr/>
          <a:lstStyle/>
          <a:p>
            <a:r>
              <a:rPr lang="en-US" dirty="0"/>
              <a:t>Way Point Actions</a:t>
            </a:r>
          </a:p>
        </p:txBody>
      </p:sp>
      <p:sp>
        <p:nvSpPr>
          <p:cNvPr id="3" name="Title 2">
            <a:extLst>
              <a:ext uri="{FF2B5EF4-FFF2-40B4-BE49-F238E27FC236}">
                <a16:creationId xmlns:a16="http://schemas.microsoft.com/office/drawing/2014/main" id="{58CB2B8F-5B64-622B-421C-96800E038295}"/>
              </a:ext>
            </a:extLst>
          </p:cNvPr>
          <p:cNvSpPr>
            <a:spLocks noGrp="1"/>
          </p:cNvSpPr>
          <p:nvPr>
            <p:ph type="title" idx="2"/>
          </p:nvPr>
        </p:nvSpPr>
        <p:spPr>
          <a:xfrm>
            <a:off x="778688" y="1377837"/>
            <a:ext cx="3469462" cy="468000"/>
          </a:xfrm>
        </p:spPr>
        <p:txBody>
          <a:bodyPr/>
          <a:lstStyle/>
          <a:p>
            <a:r>
              <a:rPr lang="en-US" dirty="0"/>
              <a:t>Payload Actions</a:t>
            </a:r>
          </a:p>
        </p:txBody>
      </p:sp>
      <p:sp>
        <p:nvSpPr>
          <p:cNvPr id="4" name="Subtitle 3">
            <a:extLst>
              <a:ext uri="{FF2B5EF4-FFF2-40B4-BE49-F238E27FC236}">
                <a16:creationId xmlns:a16="http://schemas.microsoft.com/office/drawing/2014/main" id="{C9D55441-774C-2067-85A7-042252BA7988}"/>
              </a:ext>
            </a:extLst>
          </p:cNvPr>
          <p:cNvSpPr>
            <a:spLocks noGrp="1"/>
          </p:cNvSpPr>
          <p:nvPr>
            <p:ph type="subTitle" idx="1"/>
          </p:nvPr>
        </p:nvSpPr>
        <p:spPr>
          <a:xfrm>
            <a:off x="778688" y="2206074"/>
            <a:ext cx="3602812" cy="2387826"/>
          </a:xfrm>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Toggle Light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Drop Object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Speak Message</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Engage/Disengage Payload</a:t>
            </a:r>
          </a:p>
          <a:p>
            <a:pPr>
              <a:lnSpc>
                <a:spcPct val="150000"/>
              </a:lnSpc>
            </a:pPr>
            <a:endParaRPr lang="en-US" dirty="0">
              <a:latin typeface="Montserrat" panose="00000500000000000000" pitchFamily="2" charset="0"/>
            </a:endParaRPr>
          </a:p>
        </p:txBody>
      </p:sp>
      <p:sp>
        <p:nvSpPr>
          <p:cNvPr id="5" name="Title 4">
            <a:extLst>
              <a:ext uri="{FF2B5EF4-FFF2-40B4-BE49-F238E27FC236}">
                <a16:creationId xmlns:a16="http://schemas.microsoft.com/office/drawing/2014/main" id="{5993D24C-0248-EF92-5268-3A8DFEB3293D}"/>
              </a:ext>
            </a:extLst>
          </p:cNvPr>
          <p:cNvSpPr>
            <a:spLocks noGrp="1"/>
          </p:cNvSpPr>
          <p:nvPr>
            <p:ph type="title" idx="3"/>
          </p:nvPr>
        </p:nvSpPr>
        <p:spPr>
          <a:xfrm>
            <a:off x="5143500" y="1377837"/>
            <a:ext cx="2886076" cy="468000"/>
          </a:xfrm>
        </p:spPr>
        <p:txBody>
          <a:bodyPr/>
          <a:lstStyle/>
          <a:p>
            <a:r>
              <a:rPr lang="en-US" dirty="0"/>
              <a:t>Mission Control Actions</a:t>
            </a:r>
          </a:p>
        </p:txBody>
      </p:sp>
      <p:sp>
        <p:nvSpPr>
          <p:cNvPr id="6" name="Subtitle 5">
            <a:extLst>
              <a:ext uri="{FF2B5EF4-FFF2-40B4-BE49-F238E27FC236}">
                <a16:creationId xmlns:a16="http://schemas.microsoft.com/office/drawing/2014/main" id="{9FACA411-D36D-429B-CD89-9B57386A87B2}"/>
              </a:ext>
            </a:extLst>
          </p:cNvPr>
          <p:cNvSpPr>
            <a:spLocks noGrp="1"/>
          </p:cNvSpPr>
          <p:nvPr>
            <p:ph type="subTitle" idx="4"/>
          </p:nvPr>
        </p:nvSpPr>
        <p:spPr>
          <a:xfrm>
            <a:off x="5249700" y="2206074"/>
            <a:ext cx="3180000" cy="2387826"/>
          </a:xfrm>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Abort/Resume Mission</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Proceed to Next Waypoint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Hold at Waypoint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End Mission</a:t>
            </a:r>
          </a:p>
          <a:p>
            <a:pPr>
              <a:lnSpc>
                <a:spcPct val="150000"/>
              </a:lnSpc>
            </a:pPr>
            <a:endParaRPr lang="en-US" dirty="0">
              <a:latin typeface="Montserrat" panose="00000500000000000000" pitchFamily="2" charset="0"/>
            </a:endParaRPr>
          </a:p>
        </p:txBody>
      </p:sp>
    </p:spTree>
    <p:extLst>
      <p:ext uri="{BB962C8B-B14F-4D97-AF65-F5344CB8AC3E}">
        <p14:creationId xmlns:p14="http://schemas.microsoft.com/office/powerpoint/2010/main" val="132302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6E86CF9-B69C-686B-B006-D9D56CC44CCE}"/>
              </a:ext>
            </a:extLst>
          </p:cNvPr>
          <p:cNvSpPr>
            <a:spLocks noGrp="1"/>
          </p:cNvSpPr>
          <p:nvPr>
            <p:ph type="subTitle" idx="1"/>
          </p:nvPr>
        </p:nvSpPr>
        <p:spPr>
          <a:xfrm>
            <a:off x="714300" y="1330712"/>
            <a:ext cx="7715400" cy="3449443"/>
          </a:xfrm>
        </p:spPr>
        <p:txBody>
          <a:bodyPr/>
          <a:lstStyle/>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Hover</a:t>
            </a:r>
            <a:r>
              <a:rPr lang="en-US" b="0" i="0" dirty="0">
                <a:solidFill>
                  <a:srgbClr val="1C1917"/>
                </a:solidFill>
                <a:effectLst/>
                <a:latin typeface="Montserrat" panose="00000500000000000000" pitchFamily="2" charset="0"/>
              </a:rPr>
              <a:t> - Drone holds position at set altitude over waypoint for configured duration</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Orbit</a:t>
            </a:r>
            <a:r>
              <a:rPr lang="en-US" b="0" i="0" dirty="0">
                <a:solidFill>
                  <a:srgbClr val="1C1917"/>
                </a:solidFill>
                <a:effectLst/>
                <a:latin typeface="Montserrat" panose="00000500000000000000" pitchFamily="2" charset="0"/>
              </a:rPr>
              <a:t> - Drone circles around waypoint at specified radius and speed</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Change Altitude </a:t>
            </a:r>
            <a:r>
              <a:rPr lang="en-US" b="0" i="0" dirty="0">
                <a:solidFill>
                  <a:srgbClr val="1C1917"/>
                </a:solidFill>
                <a:effectLst/>
                <a:latin typeface="Montserrat" panose="00000500000000000000" pitchFamily="2" charset="0"/>
              </a:rPr>
              <a:t>- Drone ascends/descends to predefined altitude upon reaching waypoint</a:t>
            </a:r>
          </a:p>
          <a:p>
            <a:pPr>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Change Speed </a:t>
            </a:r>
            <a:r>
              <a:rPr lang="en-US" b="0" i="0" dirty="0">
                <a:solidFill>
                  <a:srgbClr val="1C1917"/>
                </a:solidFill>
                <a:effectLst/>
                <a:latin typeface="Montserrat" panose="00000500000000000000" pitchFamily="2" charset="0"/>
              </a:rPr>
              <a:t>- Adjust cruise speed to new preset at waypoint</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Pause</a:t>
            </a:r>
            <a:r>
              <a:rPr lang="en-US" b="0" i="0" dirty="0">
                <a:solidFill>
                  <a:srgbClr val="1C1917"/>
                </a:solidFill>
                <a:effectLst/>
                <a:latin typeface="Montserrat" panose="00000500000000000000" pitchFamily="2" charset="0"/>
              </a:rPr>
              <a:t> - Drone pauses at waypoint for set time before proceeding</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Rotate</a:t>
            </a:r>
            <a:r>
              <a:rPr lang="en-US" b="0" i="0" dirty="0">
                <a:solidFill>
                  <a:srgbClr val="1C1917"/>
                </a:solidFill>
                <a:effectLst/>
                <a:latin typeface="Montserrat" panose="00000500000000000000" pitchFamily="2" charset="0"/>
              </a:rPr>
              <a:t> - Drone rotates or changes heading by specified degree amount</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Return to Launch </a:t>
            </a:r>
            <a:r>
              <a:rPr lang="en-US" b="0" i="0" dirty="0">
                <a:solidFill>
                  <a:srgbClr val="1C1917"/>
                </a:solidFill>
                <a:effectLst/>
                <a:latin typeface="Montserrat" panose="00000500000000000000" pitchFamily="2" charset="0"/>
              </a:rPr>
              <a:t>- Abort mission and return to takeoff point</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Loiter</a:t>
            </a:r>
            <a:r>
              <a:rPr lang="en-US" b="0" i="0" dirty="0">
                <a:solidFill>
                  <a:srgbClr val="1C1917"/>
                </a:solidFill>
                <a:effectLst/>
                <a:latin typeface="Montserrat" panose="00000500000000000000" pitchFamily="2" charset="0"/>
              </a:rPr>
              <a:t> - Drone lingers within set radius of waypoint until directed</a:t>
            </a:r>
          </a:p>
          <a:p>
            <a:pPr>
              <a:lnSpc>
                <a:spcPct val="150000"/>
              </a:lnSpc>
              <a:buFont typeface="Arial" panose="020B0604020202020204" pitchFamily="34" charset="0"/>
              <a:buChar char="•"/>
            </a:pPr>
            <a:endParaRPr lang="en-US" b="0" i="0" dirty="0">
              <a:solidFill>
                <a:srgbClr val="1C1917"/>
              </a:solidFill>
              <a:effectLst/>
              <a:latin typeface="Montserrat" panose="00000500000000000000" pitchFamily="2" charset="0"/>
            </a:endParaRPr>
          </a:p>
          <a:p>
            <a:pPr>
              <a:lnSpc>
                <a:spcPct val="150000"/>
              </a:lnSpc>
              <a:buFont typeface="Arial" panose="020B0604020202020204" pitchFamily="34" charset="0"/>
              <a:buChar char="•"/>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9156C920-C1E9-D5FE-74BD-436B8B88C956}"/>
              </a:ext>
            </a:extLst>
          </p:cNvPr>
          <p:cNvSpPr>
            <a:spLocks noGrp="1"/>
          </p:cNvSpPr>
          <p:nvPr>
            <p:ph type="title"/>
          </p:nvPr>
        </p:nvSpPr>
        <p:spPr/>
        <p:txBody>
          <a:bodyPr/>
          <a:lstStyle/>
          <a:p>
            <a:r>
              <a:rPr lang="en-US" dirty="0"/>
              <a:t>Navigation Actions</a:t>
            </a:r>
            <a:br>
              <a:rPr lang="en-US" dirty="0"/>
            </a:br>
            <a:endParaRPr lang="en-US" dirty="0"/>
          </a:p>
        </p:txBody>
      </p:sp>
    </p:spTree>
    <p:extLst>
      <p:ext uri="{BB962C8B-B14F-4D97-AF65-F5344CB8AC3E}">
        <p14:creationId xmlns:p14="http://schemas.microsoft.com/office/powerpoint/2010/main" val="3626002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C6A8F77-EFEC-5056-052B-8AE6475E3B60}"/>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Take Photo </a:t>
            </a:r>
            <a:r>
              <a:rPr lang="en-US" sz="1400" b="0" i="0" dirty="0">
                <a:solidFill>
                  <a:srgbClr val="1C1917"/>
                </a:solidFill>
                <a:effectLst/>
                <a:latin typeface="Montserrat" panose="00000500000000000000" pitchFamily="2" charset="0"/>
              </a:rPr>
              <a:t>- Drone snaps still image using camera at waypoint</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Start/Stop Video </a:t>
            </a:r>
            <a:r>
              <a:rPr lang="en-US" sz="1400" b="0" i="0" dirty="0">
                <a:solidFill>
                  <a:srgbClr val="1C1917"/>
                </a:solidFill>
                <a:effectLst/>
                <a:latin typeface="Montserrat" panose="00000500000000000000" pitchFamily="2" charset="0"/>
              </a:rPr>
              <a:t>- Initiate or conclude video recording at waypoint</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Switch Camera </a:t>
            </a:r>
            <a:r>
              <a:rPr lang="en-US" sz="1400" b="0" i="0" dirty="0">
                <a:solidFill>
                  <a:srgbClr val="1C1917"/>
                </a:solidFill>
                <a:effectLst/>
                <a:latin typeface="Montserrat" panose="00000500000000000000" pitchFamily="2" charset="0"/>
              </a:rPr>
              <a:t>- Change between forward, downward, IR cameras at waypoint</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Aim Camera </a:t>
            </a:r>
            <a:r>
              <a:rPr lang="en-US" sz="1400" b="0" i="0" dirty="0">
                <a:solidFill>
                  <a:srgbClr val="1C1917"/>
                </a:solidFill>
                <a:effectLst/>
                <a:latin typeface="Montserrat" panose="00000500000000000000" pitchFamily="2" charset="0"/>
              </a:rPr>
              <a:t>- Point camera in specified direction relative to waypoint</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Scan Area </a:t>
            </a:r>
            <a:r>
              <a:rPr lang="en-US" sz="1400" b="0" i="0" dirty="0">
                <a:solidFill>
                  <a:srgbClr val="1C1917"/>
                </a:solidFill>
                <a:effectLst/>
                <a:latin typeface="Montserrat" panose="00000500000000000000" pitchFamily="2" charset="0"/>
              </a:rPr>
              <a:t>- Drone scans designated area with cameras at waypoint</a:t>
            </a:r>
          </a:p>
          <a:p>
            <a:pPr>
              <a:lnSpc>
                <a:spcPct val="150000"/>
              </a:lnSpc>
              <a:buFont typeface="Arial" panose="020B0604020202020204" pitchFamily="34" charset="0"/>
              <a:buChar char="•"/>
            </a:pPr>
            <a:endParaRPr lang="en-US" sz="1400" dirty="0">
              <a:latin typeface="Montserrat" panose="00000500000000000000" pitchFamily="2" charset="0"/>
            </a:endParaRPr>
          </a:p>
        </p:txBody>
      </p:sp>
      <p:sp>
        <p:nvSpPr>
          <p:cNvPr id="3" name="Title 2">
            <a:extLst>
              <a:ext uri="{FF2B5EF4-FFF2-40B4-BE49-F238E27FC236}">
                <a16:creationId xmlns:a16="http://schemas.microsoft.com/office/drawing/2014/main" id="{431B02BC-A92E-2386-1052-FAA685E8F239}"/>
              </a:ext>
            </a:extLst>
          </p:cNvPr>
          <p:cNvSpPr>
            <a:spLocks noGrp="1"/>
          </p:cNvSpPr>
          <p:nvPr>
            <p:ph type="title"/>
          </p:nvPr>
        </p:nvSpPr>
        <p:spPr/>
        <p:txBody>
          <a:bodyPr/>
          <a:lstStyle/>
          <a:p>
            <a:r>
              <a:rPr lang="en-US" dirty="0"/>
              <a:t>Camera Actions</a:t>
            </a:r>
          </a:p>
        </p:txBody>
      </p:sp>
    </p:spTree>
    <p:extLst>
      <p:ext uri="{BB962C8B-B14F-4D97-AF65-F5344CB8AC3E}">
        <p14:creationId xmlns:p14="http://schemas.microsoft.com/office/powerpoint/2010/main" val="201768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9B3C3C6-948C-99E9-EACB-E05143E11D5D}"/>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Toggle Light </a:t>
            </a:r>
            <a:r>
              <a:rPr lang="en-US" sz="1400" b="0" i="0" dirty="0">
                <a:solidFill>
                  <a:srgbClr val="1C1917"/>
                </a:solidFill>
                <a:effectLst/>
                <a:latin typeface="Montserrat" panose="00000500000000000000" pitchFamily="2" charset="0"/>
              </a:rPr>
              <a:t>- Turn on/off spotlight, indicator lights on drone</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Drop Object </a:t>
            </a:r>
            <a:r>
              <a:rPr lang="en-US" sz="1400" b="0" i="0" dirty="0">
                <a:solidFill>
                  <a:srgbClr val="1C1917"/>
                </a:solidFill>
                <a:effectLst/>
                <a:latin typeface="Montserrat" panose="00000500000000000000" pitchFamily="2" charset="0"/>
              </a:rPr>
              <a:t>- Release small carried object at designated waypoint</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Speak Message </a:t>
            </a:r>
            <a:r>
              <a:rPr lang="en-US" sz="1400" b="0" i="0" dirty="0">
                <a:solidFill>
                  <a:srgbClr val="1C1917"/>
                </a:solidFill>
                <a:effectLst/>
                <a:latin typeface="Montserrat" panose="00000500000000000000" pitchFamily="2" charset="0"/>
              </a:rPr>
              <a:t>- Drone broadcasts pre-recorded audio message</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Engage/Disengage Payload </a:t>
            </a:r>
            <a:r>
              <a:rPr lang="en-US" sz="1400" b="0" i="0" dirty="0">
                <a:solidFill>
                  <a:srgbClr val="1C1917"/>
                </a:solidFill>
                <a:effectLst/>
                <a:latin typeface="Montserrat" panose="00000500000000000000" pitchFamily="2" charset="0"/>
              </a:rPr>
              <a:t>- Activate or deactivate additional sensors</a:t>
            </a:r>
          </a:p>
          <a:p>
            <a:pPr>
              <a:lnSpc>
                <a:spcPct val="150000"/>
              </a:lnSpc>
              <a:buFont typeface="Arial" panose="020B0604020202020204" pitchFamily="34" charset="0"/>
              <a:buChar char="•"/>
            </a:pPr>
            <a:endParaRPr lang="en-US" sz="1400" dirty="0">
              <a:latin typeface="Montserrat" panose="00000500000000000000" pitchFamily="2" charset="0"/>
            </a:endParaRPr>
          </a:p>
        </p:txBody>
      </p:sp>
      <p:sp>
        <p:nvSpPr>
          <p:cNvPr id="3" name="Title 2">
            <a:extLst>
              <a:ext uri="{FF2B5EF4-FFF2-40B4-BE49-F238E27FC236}">
                <a16:creationId xmlns:a16="http://schemas.microsoft.com/office/drawing/2014/main" id="{04A3CC77-669E-7B5D-B11E-17E069F668E0}"/>
              </a:ext>
            </a:extLst>
          </p:cNvPr>
          <p:cNvSpPr>
            <a:spLocks noGrp="1"/>
          </p:cNvSpPr>
          <p:nvPr>
            <p:ph type="title"/>
          </p:nvPr>
        </p:nvSpPr>
        <p:spPr/>
        <p:txBody>
          <a:bodyPr/>
          <a:lstStyle/>
          <a:p>
            <a:r>
              <a:rPr lang="en-US" dirty="0"/>
              <a:t>Payload Actions</a:t>
            </a:r>
          </a:p>
        </p:txBody>
      </p:sp>
    </p:spTree>
    <p:extLst>
      <p:ext uri="{BB962C8B-B14F-4D97-AF65-F5344CB8AC3E}">
        <p14:creationId xmlns:p14="http://schemas.microsoft.com/office/powerpoint/2010/main" val="3950188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708FD2D-4D75-0A45-BC1D-62C2177F78F0}"/>
              </a:ext>
            </a:extLst>
          </p:cNvPr>
          <p:cNvSpPr>
            <a:spLocks noGrp="1"/>
          </p:cNvSpPr>
          <p:nvPr>
            <p:ph type="subTitle" idx="1"/>
          </p:nvPr>
        </p:nvSpPr>
        <p:spPr>
          <a:xfrm>
            <a:off x="714300" y="1286106"/>
            <a:ext cx="7715400" cy="3318493"/>
          </a:xfrm>
        </p:spPr>
        <p:txBody>
          <a:bodyPr/>
          <a:lstStyle/>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Abort/Resume Mission </a:t>
            </a:r>
            <a:r>
              <a:rPr lang="en-US" sz="1400" b="0" i="0" dirty="0">
                <a:solidFill>
                  <a:srgbClr val="1C1917"/>
                </a:solidFill>
                <a:effectLst/>
                <a:latin typeface="Montserrat" panose="00000500000000000000" pitchFamily="2" charset="0"/>
              </a:rPr>
              <a:t>- Stop and pause the mission immediately or continue a paused mission.</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Proceed to Next Waypoint </a:t>
            </a:r>
            <a:r>
              <a:rPr lang="en-US" sz="1400" b="0" i="0" dirty="0">
                <a:solidFill>
                  <a:srgbClr val="1C1917"/>
                </a:solidFill>
                <a:effectLst/>
                <a:latin typeface="Montserrat" panose="00000500000000000000" pitchFamily="2" charset="0"/>
              </a:rPr>
              <a:t>- Skip the current waypoint and move on to the next one in the flight plan.</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Hold at Waypoint </a:t>
            </a:r>
            <a:r>
              <a:rPr lang="en-US" sz="1400" b="0" i="0" dirty="0">
                <a:solidFill>
                  <a:srgbClr val="1C1917"/>
                </a:solidFill>
                <a:effectLst/>
                <a:latin typeface="Montserrat" panose="00000500000000000000" pitchFamily="2" charset="0"/>
              </a:rPr>
              <a:t>- Maintain the drone's position at the current waypoint indefinitely until further instruction.</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End Mission </a:t>
            </a:r>
            <a:r>
              <a:rPr lang="en-US" sz="1400" b="0" i="0" dirty="0">
                <a:solidFill>
                  <a:srgbClr val="1C1917"/>
                </a:solidFill>
                <a:effectLst/>
                <a:latin typeface="Montserrat" panose="00000500000000000000" pitchFamily="2" charset="0"/>
              </a:rPr>
              <a:t>- Terminate the mission and have the drone return directly to the takeoff point and land.</a:t>
            </a:r>
          </a:p>
          <a:p>
            <a:pPr>
              <a:lnSpc>
                <a:spcPct val="150000"/>
              </a:lnSpc>
              <a:buFont typeface="Arial" panose="020B0604020202020204" pitchFamily="34" charset="0"/>
              <a:buChar char="•"/>
            </a:pPr>
            <a:endParaRPr lang="en-US" sz="1400" dirty="0">
              <a:latin typeface="Montserrat" panose="00000500000000000000" pitchFamily="2" charset="0"/>
            </a:endParaRPr>
          </a:p>
        </p:txBody>
      </p:sp>
      <p:sp>
        <p:nvSpPr>
          <p:cNvPr id="3" name="Title 2">
            <a:extLst>
              <a:ext uri="{FF2B5EF4-FFF2-40B4-BE49-F238E27FC236}">
                <a16:creationId xmlns:a16="http://schemas.microsoft.com/office/drawing/2014/main" id="{9F2F659E-8ADD-8C43-5D14-A35AFE8DBB92}"/>
              </a:ext>
            </a:extLst>
          </p:cNvPr>
          <p:cNvSpPr>
            <a:spLocks noGrp="1"/>
          </p:cNvSpPr>
          <p:nvPr>
            <p:ph type="title"/>
          </p:nvPr>
        </p:nvSpPr>
        <p:spPr/>
        <p:txBody>
          <a:bodyPr/>
          <a:lstStyle/>
          <a:p>
            <a:r>
              <a:rPr lang="en-US" dirty="0"/>
              <a:t>Mission Control Actions</a:t>
            </a:r>
            <a:br>
              <a:rPr lang="en-US" dirty="0"/>
            </a:br>
            <a:endParaRPr lang="en-US" dirty="0"/>
          </a:p>
        </p:txBody>
      </p:sp>
    </p:spTree>
    <p:extLst>
      <p:ext uri="{BB962C8B-B14F-4D97-AF65-F5344CB8AC3E}">
        <p14:creationId xmlns:p14="http://schemas.microsoft.com/office/powerpoint/2010/main" val="23859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B0EA48C-DED2-D9D8-2691-867E24A30A20}"/>
              </a:ext>
            </a:extLst>
          </p:cNvPr>
          <p:cNvSpPr>
            <a:spLocks noGrp="1"/>
          </p:cNvSpPr>
          <p:nvPr>
            <p:ph type="subTitle" idx="1"/>
          </p:nvPr>
        </p:nvSpPr>
        <p:spPr/>
        <p:txBody>
          <a:bodyPr/>
          <a:lstStyle/>
          <a:p>
            <a:pPr algn="just">
              <a:lnSpc>
                <a:spcPct val="200000"/>
              </a:lnSpc>
            </a:pPr>
            <a:r>
              <a:rPr lang="en-US" b="0" i="0" dirty="0">
                <a:solidFill>
                  <a:srgbClr val="1C1917"/>
                </a:solidFill>
                <a:effectLst/>
                <a:latin typeface="Montserrat" panose="00000500000000000000" pitchFamily="2" charset="0"/>
              </a:rPr>
              <a:t>The mission planner is a key software component that allows users to set up and schedule drone surveillance missions. </a:t>
            </a:r>
          </a:p>
          <a:p>
            <a:pPr algn="just">
              <a:lnSpc>
                <a:spcPct val="200000"/>
              </a:lnSpc>
            </a:pPr>
            <a:r>
              <a:rPr lang="en-US" b="0" i="0" dirty="0">
                <a:solidFill>
                  <a:srgbClr val="1C1917"/>
                </a:solidFill>
                <a:effectLst/>
                <a:latin typeface="Montserrat" panose="00000500000000000000" pitchFamily="2" charset="0"/>
              </a:rPr>
              <a:t>Web application that provides an interface for admin users to create and manage missions.</a:t>
            </a:r>
          </a:p>
          <a:p>
            <a:pPr algn="just">
              <a:lnSpc>
                <a:spcPct val="200000"/>
              </a:lnSpc>
            </a:pPr>
            <a:r>
              <a:rPr lang="en-US" b="0" i="0" dirty="0">
                <a:solidFill>
                  <a:srgbClr val="1C1917"/>
                </a:solidFill>
                <a:effectLst/>
                <a:latin typeface="Montserrat" panose="00000500000000000000" pitchFamily="2" charset="0"/>
              </a:rPr>
              <a:t>Integrates with map data to allow users to visually set waypoints and define areas.</a:t>
            </a:r>
          </a:p>
          <a:p>
            <a:pPr algn="just">
              <a:lnSpc>
                <a:spcPct val="20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62C8167A-7E5C-7640-9FB3-C8C75BACA1EA}"/>
              </a:ext>
            </a:extLst>
          </p:cNvPr>
          <p:cNvSpPr>
            <a:spLocks noGrp="1"/>
          </p:cNvSpPr>
          <p:nvPr>
            <p:ph type="title"/>
          </p:nvPr>
        </p:nvSpPr>
        <p:spPr/>
        <p:txBody>
          <a:bodyPr/>
          <a:lstStyle/>
          <a:p>
            <a:r>
              <a:rPr lang="en-US" sz="2800" dirty="0">
                <a:solidFill>
                  <a:schemeClr val="dk1"/>
                </a:solidFill>
                <a:latin typeface="Alata"/>
                <a:sym typeface="Alata"/>
              </a:rPr>
              <a:t>Mission Planner</a:t>
            </a:r>
            <a:br>
              <a:rPr lang="en-US" dirty="0"/>
            </a:br>
            <a:endParaRPr lang="en-US" dirty="0"/>
          </a:p>
        </p:txBody>
      </p:sp>
    </p:spTree>
    <p:extLst>
      <p:ext uri="{BB962C8B-B14F-4D97-AF65-F5344CB8AC3E}">
        <p14:creationId xmlns:p14="http://schemas.microsoft.com/office/powerpoint/2010/main" val="136627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C135-A316-0AE5-D12A-0064FAEB77E9}"/>
              </a:ext>
            </a:extLst>
          </p:cNvPr>
          <p:cNvSpPr>
            <a:spLocks noGrp="1"/>
          </p:cNvSpPr>
          <p:nvPr>
            <p:ph type="title"/>
          </p:nvPr>
        </p:nvSpPr>
        <p:spPr/>
        <p:txBody>
          <a:bodyPr/>
          <a:lstStyle/>
          <a:p>
            <a:r>
              <a:rPr lang="en-US" dirty="0"/>
              <a:t>Key Differences</a:t>
            </a:r>
          </a:p>
        </p:txBody>
      </p:sp>
      <p:sp>
        <p:nvSpPr>
          <p:cNvPr id="3" name="Title 2">
            <a:extLst>
              <a:ext uri="{FF2B5EF4-FFF2-40B4-BE49-F238E27FC236}">
                <a16:creationId xmlns:a16="http://schemas.microsoft.com/office/drawing/2014/main" id="{EFF23FE1-5507-E498-A5EE-805233843622}"/>
              </a:ext>
            </a:extLst>
          </p:cNvPr>
          <p:cNvSpPr>
            <a:spLocks noGrp="1"/>
          </p:cNvSpPr>
          <p:nvPr>
            <p:ph type="title" idx="2"/>
          </p:nvPr>
        </p:nvSpPr>
        <p:spPr>
          <a:xfrm>
            <a:off x="778688" y="1460275"/>
            <a:ext cx="2164200" cy="468000"/>
          </a:xfrm>
        </p:spPr>
        <p:txBody>
          <a:bodyPr/>
          <a:lstStyle/>
          <a:p>
            <a:r>
              <a:rPr lang="en-US" dirty="0"/>
              <a:t>Pause</a:t>
            </a:r>
          </a:p>
        </p:txBody>
      </p:sp>
      <p:sp>
        <p:nvSpPr>
          <p:cNvPr id="4" name="Subtitle 3">
            <a:extLst>
              <a:ext uri="{FF2B5EF4-FFF2-40B4-BE49-F238E27FC236}">
                <a16:creationId xmlns:a16="http://schemas.microsoft.com/office/drawing/2014/main" id="{C6F25948-AC17-D565-814C-0A66604C324B}"/>
              </a:ext>
            </a:extLst>
          </p:cNvPr>
          <p:cNvSpPr>
            <a:spLocks noGrp="1"/>
          </p:cNvSpPr>
          <p:nvPr>
            <p:ph type="subTitle" idx="1"/>
          </p:nvPr>
        </p:nvSpPr>
        <p:spPr>
          <a:xfrm>
            <a:off x="778688" y="2193073"/>
            <a:ext cx="2164200" cy="2027752"/>
          </a:xfrm>
        </p:spPr>
        <p:txBody>
          <a:bodyPr/>
          <a:lstStyle/>
          <a:p>
            <a:pPr algn="l">
              <a:lnSpc>
                <a:spcPct val="150000"/>
              </a:lnSpc>
              <a:buFont typeface="Arial" panose="020B0604020202020204" pitchFamily="34" charset="0"/>
              <a:buChar char="•"/>
            </a:pPr>
            <a:r>
              <a:rPr lang="en-US" sz="1200" b="0" i="0" dirty="0">
                <a:solidFill>
                  <a:srgbClr val="1C1917"/>
                </a:solidFill>
                <a:effectLst/>
                <a:latin typeface="Montserrat" panose="00000500000000000000" pitchFamily="2" charset="0"/>
              </a:rPr>
              <a:t>Temporarily stops drone movement and propellers</a:t>
            </a:r>
          </a:p>
          <a:p>
            <a:pPr algn="l">
              <a:lnSpc>
                <a:spcPct val="150000"/>
              </a:lnSpc>
              <a:buFont typeface="Arial" panose="020B0604020202020204" pitchFamily="34" charset="0"/>
              <a:buChar char="•"/>
            </a:pPr>
            <a:r>
              <a:rPr lang="en-US" sz="1200" b="0" i="0" dirty="0">
                <a:solidFill>
                  <a:srgbClr val="1C1917"/>
                </a:solidFill>
                <a:effectLst/>
                <a:latin typeface="Montserrat" panose="00000500000000000000" pitchFamily="2" charset="0"/>
              </a:rPr>
              <a:t>Brief duration - few seconds or minutes</a:t>
            </a:r>
          </a:p>
          <a:p>
            <a:pPr algn="l">
              <a:lnSpc>
                <a:spcPct val="150000"/>
              </a:lnSpc>
              <a:buFont typeface="Arial" panose="020B0604020202020204" pitchFamily="34" charset="0"/>
              <a:buChar char="•"/>
            </a:pPr>
            <a:r>
              <a:rPr lang="en-US" sz="1200" b="0" i="0" dirty="0">
                <a:solidFill>
                  <a:srgbClr val="1C1917"/>
                </a:solidFill>
                <a:effectLst/>
                <a:latin typeface="Montserrat" panose="00000500000000000000" pitchFamily="2" charset="0"/>
              </a:rPr>
              <a:t>Conserves battery</a:t>
            </a:r>
          </a:p>
          <a:p>
            <a:pPr>
              <a:lnSpc>
                <a:spcPct val="150000"/>
              </a:lnSpc>
              <a:buFont typeface="Arial" panose="020B0604020202020204" pitchFamily="34" charset="0"/>
              <a:buChar char="•"/>
            </a:pPr>
            <a:endParaRPr lang="en-US" sz="1200" dirty="0">
              <a:latin typeface="Montserrat" panose="00000500000000000000" pitchFamily="2" charset="0"/>
            </a:endParaRPr>
          </a:p>
        </p:txBody>
      </p:sp>
      <p:sp>
        <p:nvSpPr>
          <p:cNvPr id="5" name="Title 4">
            <a:extLst>
              <a:ext uri="{FF2B5EF4-FFF2-40B4-BE49-F238E27FC236}">
                <a16:creationId xmlns:a16="http://schemas.microsoft.com/office/drawing/2014/main" id="{5EE8C82F-FDCA-F879-9AC7-614F4D50C79F}"/>
              </a:ext>
            </a:extLst>
          </p:cNvPr>
          <p:cNvSpPr>
            <a:spLocks noGrp="1"/>
          </p:cNvSpPr>
          <p:nvPr>
            <p:ph type="title" idx="3"/>
          </p:nvPr>
        </p:nvSpPr>
        <p:spPr>
          <a:xfrm>
            <a:off x="3468525" y="1464875"/>
            <a:ext cx="2164200" cy="468000"/>
          </a:xfrm>
        </p:spPr>
        <p:txBody>
          <a:bodyPr/>
          <a:lstStyle/>
          <a:p>
            <a:r>
              <a:rPr lang="en-US" dirty="0"/>
              <a:t>Hold</a:t>
            </a:r>
          </a:p>
        </p:txBody>
      </p:sp>
      <p:sp>
        <p:nvSpPr>
          <p:cNvPr id="6" name="Subtitle 5">
            <a:extLst>
              <a:ext uri="{FF2B5EF4-FFF2-40B4-BE49-F238E27FC236}">
                <a16:creationId xmlns:a16="http://schemas.microsoft.com/office/drawing/2014/main" id="{C34990FF-EEFB-A4BB-3345-253FC8F17704}"/>
              </a:ext>
            </a:extLst>
          </p:cNvPr>
          <p:cNvSpPr>
            <a:spLocks noGrp="1"/>
          </p:cNvSpPr>
          <p:nvPr>
            <p:ph type="subTitle" idx="4"/>
          </p:nvPr>
        </p:nvSpPr>
        <p:spPr>
          <a:xfrm>
            <a:off x="3468525" y="2193073"/>
            <a:ext cx="2164200" cy="2027752"/>
          </a:xfrm>
        </p:spPr>
        <p:txBody>
          <a:bodyPr/>
          <a:lstStyle/>
          <a:p>
            <a:pPr algn="l">
              <a:lnSpc>
                <a:spcPct val="150000"/>
              </a:lnSpc>
              <a:buFont typeface="Arial" panose="020B0604020202020204" pitchFamily="34" charset="0"/>
              <a:buChar char="•"/>
            </a:pPr>
            <a:r>
              <a:rPr lang="en-US" sz="1200" b="0" i="0" dirty="0">
                <a:solidFill>
                  <a:srgbClr val="1C1917"/>
                </a:solidFill>
                <a:effectLst/>
                <a:latin typeface="Montserrat" panose="00000500000000000000" pitchFamily="2" charset="0"/>
              </a:rPr>
              <a:t>Maintains position and altitude</a:t>
            </a:r>
          </a:p>
          <a:p>
            <a:pPr algn="l">
              <a:lnSpc>
                <a:spcPct val="150000"/>
              </a:lnSpc>
              <a:buFont typeface="Arial" panose="020B0604020202020204" pitchFamily="34" charset="0"/>
              <a:buChar char="•"/>
            </a:pPr>
            <a:r>
              <a:rPr lang="en-US" sz="1200" b="0" i="0" dirty="0">
                <a:solidFill>
                  <a:srgbClr val="1C1917"/>
                </a:solidFill>
                <a:effectLst/>
                <a:latin typeface="Montserrat" panose="00000500000000000000" pitchFamily="2" charset="0"/>
              </a:rPr>
              <a:t>Propellers active to keep drone in place</a:t>
            </a:r>
          </a:p>
          <a:p>
            <a:pPr algn="l">
              <a:lnSpc>
                <a:spcPct val="150000"/>
              </a:lnSpc>
              <a:buFont typeface="Arial" panose="020B0604020202020204" pitchFamily="34" charset="0"/>
              <a:buChar char="•"/>
            </a:pPr>
            <a:r>
              <a:rPr lang="en-US" sz="1200" b="0" i="0" dirty="0">
                <a:solidFill>
                  <a:srgbClr val="1C1917"/>
                </a:solidFill>
                <a:effectLst/>
                <a:latin typeface="Montserrat" panose="00000500000000000000" pitchFamily="2" charset="0"/>
              </a:rPr>
              <a:t>Indefinite duration until commanded otherwise</a:t>
            </a:r>
          </a:p>
          <a:p>
            <a:pPr>
              <a:lnSpc>
                <a:spcPct val="150000"/>
              </a:lnSpc>
              <a:buFont typeface="Arial" panose="020B0604020202020204" pitchFamily="34" charset="0"/>
              <a:buChar char="•"/>
            </a:pPr>
            <a:endParaRPr lang="en-US" sz="1200" dirty="0">
              <a:latin typeface="Montserrat" panose="00000500000000000000" pitchFamily="2" charset="0"/>
            </a:endParaRPr>
          </a:p>
        </p:txBody>
      </p:sp>
      <p:sp>
        <p:nvSpPr>
          <p:cNvPr id="7" name="Title 6">
            <a:extLst>
              <a:ext uri="{FF2B5EF4-FFF2-40B4-BE49-F238E27FC236}">
                <a16:creationId xmlns:a16="http://schemas.microsoft.com/office/drawing/2014/main" id="{6E5E9D54-9887-56ED-D0D0-A78998BDE5A7}"/>
              </a:ext>
            </a:extLst>
          </p:cNvPr>
          <p:cNvSpPr>
            <a:spLocks noGrp="1"/>
          </p:cNvSpPr>
          <p:nvPr>
            <p:ph type="title" idx="5"/>
          </p:nvPr>
        </p:nvSpPr>
        <p:spPr>
          <a:xfrm>
            <a:off x="6160753" y="1460275"/>
            <a:ext cx="2164200" cy="468000"/>
          </a:xfrm>
        </p:spPr>
        <p:txBody>
          <a:bodyPr/>
          <a:lstStyle/>
          <a:p>
            <a:r>
              <a:rPr lang="en-US" dirty="0"/>
              <a:t>Hover</a:t>
            </a:r>
          </a:p>
        </p:txBody>
      </p:sp>
      <p:sp>
        <p:nvSpPr>
          <p:cNvPr id="8" name="Subtitle 7">
            <a:extLst>
              <a:ext uri="{FF2B5EF4-FFF2-40B4-BE49-F238E27FC236}">
                <a16:creationId xmlns:a16="http://schemas.microsoft.com/office/drawing/2014/main" id="{E1DF6EF3-D35B-A0CC-7E1C-B5D91BE1B76D}"/>
              </a:ext>
            </a:extLst>
          </p:cNvPr>
          <p:cNvSpPr>
            <a:spLocks noGrp="1"/>
          </p:cNvSpPr>
          <p:nvPr>
            <p:ph type="subTitle" idx="6"/>
          </p:nvPr>
        </p:nvSpPr>
        <p:spPr>
          <a:xfrm>
            <a:off x="6160753" y="2193073"/>
            <a:ext cx="2164200" cy="2027752"/>
          </a:xfrm>
        </p:spPr>
        <p:txBody>
          <a:bodyPr/>
          <a:lstStyle/>
          <a:p>
            <a:pPr algn="l">
              <a:lnSpc>
                <a:spcPct val="150000"/>
              </a:lnSpc>
              <a:buFont typeface="Arial" panose="020B0604020202020204" pitchFamily="34" charset="0"/>
              <a:buChar char="•"/>
            </a:pPr>
            <a:r>
              <a:rPr lang="en-US" sz="1200" b="0" i="0" dirty="0">
                <a:solidFill>
                  <a:srgbClr val="1C1917"/>
                </a:solidFill>
                <a:effectLst/>
                <a:latin typeface="Montserrat" panose="00000500000000000000" pitchFamily="2" charset="0"/>
              </a:rPr>
              <a:t>Holds precise 3D coordinates</a:t>
            </a:r>
          </a:p>
          <a:p>
            <a:pPr algn="l">
              <a:lnSpc>
                <a:spcPct val="150000"/>
              </a:lnSpc>
              <a:buFont typeface="Arial" panose="020B0604020202020204" pitchFamily="34" charset="0"/>
              <a:buChar char="•"/>
            </a:pPr>
            <a:r>
              <a:rPr lang="en-US" sz="1200" b="0" i="0" dirty="0">
                <a:solidFill>
                  <a:srgbClr val="1C1917"/>
                </a:solidFill>
                <a:effectLst/>
                <a:latin typeface="Montserrat" panose="00000500000000000000" pitchFamily="2" charset="0"/>
              </a:rPr>
              <a:t>Propellers actively keep drone stationary</a:t>
            </a:r>
          </a:p>
          <a:p>
            <a:pPr algn="l">
              <a:lnSpc>
                <a:spcPct val="150000"/>
              </a:lnSpc>
              <a:buFont typeface="Arial" panose="020B0604020202020204" pitchFamily="34" charset="0"/>
              <a:buChar char="•"/>
            </a:pPr>
            <a:r>
              <a:rPr lang="en-US" sz="1200" b="0" i="0" dirty="0">
                <a:solidFill>
                  <a:srgbClr val="1C1917"/>
                </a:solidFill>
                <a:effectLst/>
                <a:latin typeface="Montserrat" panose="00000500000000000000" pitchFamily="2" charset="0"/>
              </a:rPr>
              <a:t>Duration can be set or indefinite</a:t>
            </a:r>
          </a:p>
          <a:p>
            <a:pPr>
              <a:lnSpc>
                <a:spcPct val="150000"/>
              </a:lnSpc>
            </a:pPr>
            <a:endParaRPr lang="en-US" sz="1200" dirty="0">
              <a:latin typeface="Montserrat" panose="00000500000000000000" pitchFamily="2" charset="0"/>
            </a:endParaRPr>
          </a:p>
        </p:txBody>
      </p:sp>
    </p:spTree>
    <p:extLst>
      <p:ext uri="{BB962C8B-B14F-4D97-AF65-F5344CB8AC3E}">
        <p14:creationId xmlns:p14="http://schemas.microsoft.com/office/powerpoint/2010/main" val="1530241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0A26CF-1CB0-C063-3C39-CD02FF58FE8B}"/>
              </a:ext>
            </a:extLst>
          </p:cNvPr>
          <p:cNvSpPr>
            <a:spLocks noGrp="1"/>
          </p:cNvSpPr>
          <p:nvPr>
            <p:ph type="subTitle" idx="1"/>
          </p:nvPr>
        </p:nvSpPr>
        <p:spPr/>
        <p:txBody>
          <a:bodyPr/>
          <a:lstStyle/>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Waypoints for recharging drone batteries between missions</a:t>
            </a:r>
          </a:p>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Alternate landing sites if the drone charging station is blocked</a:t>
            </a:r>
          </a:p>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Contingency waypoints in case of emergencies</a:t>
            </a:r>
          </a:p>
          <a:p>
            <a:pPr>
              <a:lnSpc>
                <a:spcPct val="20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8063D654-FE5F-752A-9935-7FE75AD7742B}"/>
              </a:ext>
            </a:extLst>
          </p:cNvPr>
          <p:cNvSpPr>
            <a:spLocks noGrp="1"/>
          </p:cNvSpPr>
          <p:nvPr>
            <p:ph type="title"/>
          </p:nvPr>
        </p:nvSpPr>
        <p:spPr/>
        <p:txBody>
          <a:bodyPr/>
          <a:lstStyle/>
          <a:p>
            <a:r>
              <a:rPr lang="en-US" b="0" i="0" dirty="0">
                <a:solidFill>
                  <a:srgbClr val="1C1917"/>
                </a:solidFill>
                <a:effectLst/>
                <a:latin typeface="-apple-system"/>
              </a:rPr>
              <a:t>Some other ideas:</a:t>
            </a:r>
            <a:endParaRPr lang="en-US" dirty="0"/>
          </a:p>
        </p:txBody>
      </p:sp>
    </p:spTree>
    <p:extLst>
      <p:ext uri="{BB962C8B-B14F-4D97-AF65-F5344CB8AC3E}">
        <p14:creationId xmlns:p14="http://schemas.microsoft.com/office/powerpoint/2010/main" val="2696771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88E68B-0744-EF18-23FA-B4003173ED8F}"/>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E2C35A47-E48F-C4CA-51B9-FE4D8A7BDB5D}"/>
              </a:ext>
            </a:extLst>
          </p:cNvPr>
          <p:cNvSpPr>
            <a:spLocks noGrp="1"/>
          </p:cNvSpPr>
          <p:nvPr>
            <p:ph type="title"/>
          </p:nvPr>
        </p:nvSpPr>
        <p:spPr/>
        <p:txBody>
          <a:bodyPr/>
          <a:lstStyle/>
          <a:p>
            <a:r>
              <a:rPr lang="en-US" dirty="0"/>
              <a:t>Modular Structure</a:t>
            </a:r>
          </a:p>
        </p:txBody>
      </p:sp>
      <p:pic>
        <p:nvPicPr>
          <p:cNvPr id="5" name="Picture 4">
            <a:extLst>
              <a:ext uri="{FF2B5EF4-FFF2-40B4-BE49-F238E27FC236}">
                <a16:creationId xmlns:a16="http://schemas.microsoft.com/office/drawing/2014/main" id="{DA8B67D2-348B-5F72-EC6F-6CE83EBDC7B0}"/>
              </a:ext>
            </a:extLst>
          </p:cNvPr>
          <p:cNvPicPr>
            <a:picLocks noChangeAspect="1"/>
          </p:cNvPicPr>
          <p:nvPr/>
        </p:nvPicPr>
        <p:blipFill>
          <a:blip r:embed="rId3"/>
          <a:stretch>
            <a:fillRect/>
          </a:stretch>
        </p:blipFill>
        <p:spPr>
          <a:xfrm>
            <a:off x="714298" y="1300976"/>
            <a:ext cx="7715400" cy="3553522"/>
          </a:xfrm>
          <a:prstGeom prst="rect">
            <a:avLst/>
          </a:prstGeom>
        </p:spPr>
      </p:pic>
    </p:spTree>
    <p:extLst>
      <p:ext uri="{BB962C8B-B14F-4D97-AF65-F5344CB8AC3E}">
        <p14:creationId xmlns:p14="http://schemas.microsoft.com/office/powerpoint/2010/main" val="4102392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3CD6-7933-8C74-02B9-4BD2FC4A785E}"/>
              </a:ext>
            </a:extLst>
          </p:cNvPr>
          <p:cNvSpPr>
            <a:spLocks noGrp="1"/>
          </p:cNvSpPr>
          <p:nvPr>
            <p:ph type="title"/>
          </p:nvPr>
        </p:nvSpPr>
        <p:spPr>
          <a:xfrm>
            <a:off x="1391920" y="1920240"/>
            <a:ext cx="6360160" cy="1118870"/>
          </a:xfrm>
        </p:spPr>
        <p:txBody>
          <a:bodyPr/>
          <a:lstStyle/>
          <a:p>
            <a:r>
              <a:rPr lang="en-US" sz="4400" dirty="0">
                <a:latin typeface="Montserrat" panose="00000500000000000000" pitchFamily="2" charset="0"/>
              </a:rPr>
              <a:t>Workflow Diagrams</a:t>
            </a:r>
          </a:p>
        </p:txBody>
      </p:sp>
    </p:spTree>
    <p:extLst>
      <p:ext uri="{BB962C8B-B14F-4D97-AF65-F5344CB8AC3E}">
        <p14:creationId xmlns:p14="http://schemas.microsoft.com/office/powerpoint/2010/main" val="2248781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BE523EF-BA33-D7BE-49DF-ABBA88E34577}"/>
              </a:ext>
            </a:extLst>
          </p:cNvPr>
          <p:cNvSpPr>
            <a:spLocks noGrp="1"/>
          </p:cNvSpPr>
          <p:nvPr>
            <p:ph type="subTitle" idx="1"/>
          </p:nvPr>
        </p:nvSpPr>
        <p:spPr>
          <a:xfrm>
            <a:off x="714300" y="1206800"/>
            <a:ext cx="7103820" cy="3591850"/>
          </a:xfrm>
        </p:spPr>
        <p:txBody>
          <a:bodyPr/>
          <a:lstStyle/>
          <a:p>
            <a:endParaRPr lang="en-US" dirty="0"/>
          </a:p>
        </p:txBody>
      </p:sp>
      <p:sp>
        <p:nvSpPr>
          <p:cNvPr id="3" name="Title 2">
            <a:extLst>
              <a:ext uri="{FF2B5EF4-FFF2-40B4-BE49-F238E27FC236}">
                <a16:creationId xmlns:a16="http://schemas.microsoft.com/office/drawing/2014/main" id="{69A40D2D-DB9E-3A01-5FDC-26500F5E5B6E}"/>
              </a:ext>
            </a:extLst>
          </p:cNvPr>
          <p:cNvSpPr>
            <a:spLocks noGrp="1"/>
          </p:cNvSpPr>
          <p:nvPr>
            <p:ph type="title"/>
          </p:nvPr>
        </p:nvSpPr>
        <p:spPr/>
        <p:txBody>
          <a:bodyPr/>
          <a:lstStyle/>
          <a:p>
            <a:r>
              <a:rPr lang="en-US" dirty="0"/>
              <a:t>Mission Planner</a:t>
            </a:r>
          </a:p>
        </p:txBody>
      </p:sp>
      <p:pic>
        <p:nvPicPr>
          <p:cNvPr id="5" name="Picture 4" descr="A diagram of a flowchart&#10;&#10;Description automatically generated">
            <a:extLst>
              <a:ext uri="{FF2B5EF4-FFF2-40B4-BE49-F238E27FC236}">
                <a16:creationId xmlns:a16="http://schemas.microsoft.com/office/drawing/2014/main" id="{E7F3B1B7-F04C-94C8-D593-28F3EE6895B6}"/>
              </a:ext>
            </a:extLst>
          </p:cNvPr>
          <p:cNvPicPr>
            <a:picLocks noChangeAspect="1"/>
          </p:cNvPicPr>
          <p:nvPr/>
        </p:nvPicPr>
        <p:blipFill>
          <a:blip r:embed="rId3"/>
          <a:stretch>
            <a:fillRect/>
          </a:stretch>
        </p:blipFill>
        <p:spPr>
          <a:xfrm>
            <a:off x="714300" y="1206800"/>
            <a:ext cx="7103821" cy="3591850"/>
          </a:xfrm>
          <a:prstGeom prst="rect">
            <a:avLst/>
          </a:prstGeom>
        </p:spPr>
      </p:pic>
    </p:spTree>
    <p:extLst>
      <p:ext uri="{BB962C8B-B14F-4D97-AF65-F5344CB8AC3E}">
        <p14:creationId xmlns:p14="http://schemas.microsoft.com/office/powerpoint/2010/main" val="1062190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726DB46-5D39-A4BF-313A-8A31C84441CC}"/>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BDEF466A-DE01-4492-7E6C-A0B374BDFA80}"/>
              </a:ext>
            </a:extLst>
          </p:cNvPr>
          <p:cNvSpPr>
            <a:spLocks noGrp="1"/>
          </p:cNvSpPr>
          <p:nvPr>
            <p:ph type="title"/>
          </p:nvPr>
        </p:nvSpPr>
        <p:spPr/>
        <p:txBody>
          <a:bodyPr/>
          <a:lstStyle/>
          <a:p>
            <a:r>
              <a:rPr lang="en-US" dirty="0"/>
              <a:t>High Level Architecture</a:t>
            </a:r>
          </a:p>
        </p:txBody>
      </p:sp>
      <p:pic>
        <p:nvPicPr>
          <p:cNvPr id="5" name="Picture 4" descr="A diagram of a flowchart&#10;&#10;Description automatically generated">
            <a:extLst>
              <a:ext uri="{FF2B5EF4-FFF2-40B4-BE49-F238E27FC236}">
                <a16:creationId xmlns:a16="http://schemas.microsoft.com/office/drawing/2014/main" id="{80A6C75D-2091-D95E-8822-EFA92F4C9C37}"/>
              </a:ext>
            </a:extLst>
          </p:cNvPr>
          <p:cNvPicPr>
            <a:picLocks noChangeAspect="1"/>
          </p:cNvPicPr>
          <p:nvPr/>
        </p:nvPicPr>
        <p:blipFill>
          <a:blip r:embed="rId3"/>
          <a:stretch>
            <a:fillRect/>
          </a:stretch>
        </p:blipFill>
        <p:spPr>
          <a:xfrm>
            <a:off x="714300" y="1206800"/>
            <a:ext cx="7715400" cy="3395850"/>
          </a:xfrm>
          <a:prstGeom prst="rect">
            <a:avLst/>
          </a:prstGeom>
        </p:spPr>
      </p:pic>
    </p:spTree>
    <p:extLst>
      <p:ext uri="{BB962C8B-B14F-4D97-AF65-F5344CB8AC3E}">
        <p14:creationId xmlns:p14="http://schemas.microsoft.com/office/powerpoint/2010/main" val="2520245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rones - Free Powerpoint Template">
            <a:extLst>
              <a:ext uri="{FF2B5EF4-FFF2-40B4-BE49-F238E27FC236}">
                <a16:creationId xmlns:a16="http://schemas.microsoft.com/office/drawing/2014/main" id="{E93EE7D3-F212-0239-5961-C14A00DE3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523" y="584249"/>
            <a:ext cx="5300003" cy="397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09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2716C35-E7FF-1F27-1D17-75525DAAE011}"/>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system will consist of a fleet of drones with cameras that can fly pre-planned missions or be dynamically tasked.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drones will stream video and telemetry data to the cloud.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Users can access and monitor the video feeds and data through a web application.</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mission planner will allow users to create and schedule surveillance missions.</a:t>
            </a:r>
          </a:p>
          <a:p>
            <a:pPr marL="146050" indent="0">
              <a:lnSpc>
                <a:spcPct val="150000"/>
              </a:lnSpc>
              <a:buNone/>
            </a:pPr>
            <a:br>
              <a:rPr lang="en-US" dirty="0">
                <a:latin typeface="Montserrat" panose="00000500000000000000" pitchFamily="2" charset="0"/>
              </a:rPr>
            </a:b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C6EFCDEE-CC2C-88A7-D591-13EAF57B64B9}"/>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124106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36C3121-76BE-8510-14D1-857CBAED3D6B}"/>
              </a:ext>
            </a:extLst>
          </p:cNvPr>
          <p:cNvSpPr>
            <a:spLocks noGrp="1"/>
          </p:cNvSpPr>
          <p:nvPr>
            <p:ph type="subTitle" idx="1"/>
          </p:nvPr>
        </p:nvSpPr>
        <p:spPr/>
        <p:txBody>
          <a:bodyPr/>
          <a:lstStyle/>
          <a:p>
            <a:pPr>
              <a:lnSpc>
                <a:spcPct val="250000"/>
              </a:lnSpc>
            </a:pPr>
            <a:r>
              <a:rPr lang="en-US" b="0" i="0" dirty="0">
                <a:solidFill>
                  <a:srgbClr val="1C1917"/>
                </a:solidFill>
                <a:effectLst/>
                <a:latin typeface="Montserrat" panose="00000500000000000000" pitchFamily="2" charset="0"/>
              </a:rPr>
              <a:t>Pre-planned missions</a:t>
            </a:r>
          </a:p>
          <a:p>
            <a:pPr>
              <a:lnSpc>
                <a:spcPct val="250000"/>
              </a:lnSpc>
            </a:pPr>
            <a:r>
              <a:rPr lang="en-US" b="0" i="0" dirty="0">
                <a:solidFill>
                  <a:srgbClr val="1C1917"/>
                </a:solidFill>
                <a:effectLst/>
                <a:latin typeface="Montserrat" panose="00000500000000000000" pitchFamily="2" charset="0"/>
              </a:rPr>
              <a:t>On-demand missions</a:t>
            </a:r>
            <a:endParaRPr lang="en-US" dirty="0">
              <a:solidFill>
                <a:srgbClr val="1C1917"/>
              </a:solidFill>
              <a:latin typeface="Montserrat" panose="00000500000000000000" pitchFamily="2" charset="0"/>
            </a:endParaRPr>
          </a:p>
          <a:p>
            <a:pPr>
              <a:lnSpc>
                <a:spcPct val="250000"/>
              </a:lnSpc>
            </a:pPr>
            <a:r>
              <a:rPr lang="en-US" b="0" i="0" dirty="0">
                <a:solidFill>
                  <a:srgbClr val="1C1917"/>
                </a:solidFill>
                <a:effectLst/>
                <a:latin typeface="Montserrat" panose="00000500000000000000" pitchFamily="2" charset="0"/>
              </a:rPr>
              <a:t>Random patrols</a:t>
            </a:r>
          </a:p>
          <a:p>
            <a:pPr>
              <a:lnSpc>
                <a:spcPct val="250000"/>
              </a:lnSpc>
            </a:pPr>
            <a:r>
              <a:rPr lang="en-US" b="0" i="0" dirty="0">
                <a:solidFill>
                  <a:srgbClr val="1C1917"/>
                </a:solidFill>
                <a:effectLst/>
                <a:latin typeface="Montserrat" panose="00000500000000000000" pitchFamily="2" charset="0"/>
              </a:rPr>
              <a:t>Reactive missions</a:t>
            </a: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BBA1D908-5A55-B964-2A2C-71F156E41F87}"/>
              </a:ext>
            </a:extLst>
          </p:cNvPr>
          <p:cNvSpPr>
            <a:spLocks noGrp="1"/>
          </p:cNvSpPr>
          <p:nvPr>
            <p:ph type="title"/>
          </p:nvPr>
        </p:nvSpPr>
        <p:spPr/>
        <p:txBody>
          <a:bodyPr/>
          <a:lstStyle/>
          <a:p>
            <a:r>
              <a:rPr lang="en-US" b="0" i="0" dirty="0">
                <a:solidFill>
                  <a:srgbClr val="1C1917"/>
                </a:solidFill>
                <a:effectLst/>
                <a:latin typeface="-apple-system"/>
              </a:rPr>
              <a:t>Drone Missions</a:t>
            </a:r>
            <a:endParaRPr lang="en-US" dirty="0"/>
          </a:p>
        </p:txBody>
      </p:sp>
    </p:spTree>
    <p:extLst>
      <p:ext uri="{BB962C8B-B14F-4D97-AF65-F5344CB8AC3E}">
        <p14:creationId xmlns:p14="http://schemas.microsoft.com/office/powerpoint/2010/main" val="359665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B55C1F1-53DD-F37D-CCAE-F2D47D236CBE}"/>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Admin scheduled recurring flights over key areas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Optimized flight plans for efficiency</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Provides regular oversight for proactive monitoring</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Use cases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Daily flyovers of parking lots to deter break-ins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Weekly quad monitoring to track gathering sizes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Nightly scans of buildings for security breaches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Recurring perimeter sweeps for suspicious activity</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Monitor pathways during peak foot traffic</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Weekend housing patrols for noise complaints</a:t>
            </a:r>
          </a:p>
          <a:p>
            <a:pPr lvl="2">
              <a:lnSpc>
                <a:spcPct val="150000"/>
              </a:lnSpc>
              <a:buFont typeface="Wingdings" panose="05000000000000000000" pitchFamily="2" charset="2"/>
              <a:buChar char="§"/>
            </a:pPr>
            <a:endParaRPr lang="en-US" b="0" i="0" dirty="0">
              <a:solidFill>
                <a:srgbClr val="1C1917"/>
              </a:solidFill>
              <a:effectLst/>
              <a:latin typeface="Montserrat" panose="00000500000000000000" pitchFamily="2" charset="0"/>
            </a:endParaRP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953BD448-4A62-AF14-755D-2E00DEC8DB31}"/>
              </a:ext>
            </a:extLst>
          </p:cNvPr>
          <p:cNvSpPr>
            <a:spLocks noGrp="1"/>
          </p:cNvSpPr>
          <p:nvPr>
            <p:ph type="title"/>
          </p:nvPr>
        </p:nvSpPr>
        <p:spPr/>
        <p:txBody>
          <a:bodyPr/>
          <a:lstStyle/>
          <a:p>
            <a:r>
              <a:rPr lang="en-US" b="0" i="0" dirty="0">
                <a:solidFill>
                  <a:srgbClr val="1C1917"/>
                </a:solidFill>
                <a:effectLst/>
                <a:latin typeface="-apple-system"/>
              </a:rPr>
              <a:t>Pre-planned missions</a:t>
            </a:r>
            <a:br>
              <a:rPr lang="en-US" b="0" i="0" dirty="0">
                <a:solidFill>
                  <a:srgbClr val="1C1917"/>
                </a:solidFill>
                <a:effectLst/>
                <a:latin typeface="-apple-system"/>
              </a:rPr>
            </a:br>
            <a:endParaRPr lang="en-US" dirty="0"/>
          </a:p>
        </p:txBody>
      </p:sp>
    </p:spTree>
    <p:extLst>
      <p:ext uri="{BB962C8B-B14F-4D97-AF65-F5344CB8AC3E}">
        <p14:creationId xmlns:p14="http://schemas.microsoft.com/office/powerpoint/2010/main" val="358679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AA26D96-5FCD-1E27-F874-245930D9A1C5}"/>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D2FB729E-F9AA-5792-BF3A-88F833F730ED}"/>
              </a:ext>
            </a:extLst>
          </p:cNvPr>
          <p:cNvSpPr>
            <a:spLocks noGrp="1"/>
          </p:cNvSpPr>
          <p:nvPr>
            <p:ph type="title"/>
          </p:nvPr>
        </p:nvSpPr>
        <p:spPr/>
        <p:txBody>
          <a:bodyPr/>
          <a:lstStyle/>
          <a:p>
            <a:r>
              <a:rPr lang="en-US" dirty="0"/>
              <a:t>Pre - Planned Mission</a:t>
            </a:r>
          </a:p>
        </p:txBody>
      </p:sp>
      <p:pic>
        <p:nvPicPr>
          <p:cNvPr id="4" name="Picture 3" descr="Preplanned_missions">
            <a:extLst>
              <a:ext uri="{FF2B5EF4-FFF2-40B4-BE49-F238E27FC236}">
                <a16:creationId xmlns:a16="http://schemas.microsoft.com/office/drawing/2014/main" id="{728B5DA4-993A-A8A4-5AB9-8D3FB79E5F6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14300" y="1204851"/>
            <a:ext cx="7715400" cy="3397799"/>
          </a:xfrm>
          <a:prstGeom prst="rect">
            <a:avLst/>
          </a:prstGeom>
        </p:spPr>
      </p:pic>
    </p:spTree>
    <p:extLst>
      <p:ext uri="{BB962C8B-B14F-4D97-AF65-F5344CB8AC3E}">
        <p14:creationId xmlns:p14="http://schemas.microsoft.com/office/powerpoint/2010/main" val="175437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D5FB30C-4283-1E82-3837-D9A4736E0C32}"/>
              </a:ext>
            </a:extLst>
          </p:cNvPr>
          <p:cNvSpPr>
            <a:spLocks noGrp="1"/>
          </p:cNvSpPr>
          <p:nvPr>
            <p:ph type="subTitle" idx="1"/>
          </p:nvPr>
        </p:nvSpPr>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Users can dynamically task drones via web app</a:t>
            </a:r>
          </a:p>
          <a:p>
            <a:pPr algn="l">
              <a:buFont typeface="Arial" panose="020B0604020202020204" pitchFamily="34" charset="0"/>
              <a:buChar char="•"/>
            </a:pPr>
            <a:r>
              <a:rPr lang="en-US" b="0" i="0" dirty="0">
                <a:solidFill>
                  <a:srgbClr val="1C1917"/>
                </a:solidFill>
                <a:effectLst/>
                <a:latin typeface="Montserrat" panose="00000500000000000000" pitchFamily="2" charset="0"/>
              </a:rPr>
              <a:t>Specify area on map to surveil</a:t>
            </a:r>
          </a:p>
          <a:p>
            <a:pPr algn="l">
              <a:buFont typeface="Arial" panose="020B0604020202020204" pitchFamily="34" charset="0"/>
              <a:buChar char="•"/>
            </a:pPr>
            <a:r>
              <a:rPr lang="en-US" b="0" i="0" dirty="0">
                <a:solidFill>
                  <a:srgbClr val="1C1917"/>
                </a:solidFill>
                <a:effectLst/>
                <a:latin typeface="Montserrat" panose="00000500000000000000" pitchFamily="2" charset="0"/>
              </a:rPr>
              <a:t>Mission planner generates waypoints</a:t>
            </a:r>
          </a:p>
          <a:p>
            <a:pPr algn="l">
              <a:buFont typeface="Arial" panose="020B0604020202020204" pitchFamily="34" charset="0"/>
              <a:buChar char="•"/>
            </a:pPr>
            <a:r>
              <a:rPr lang="en-US" b="0" i="0" dirty="0">
                <a:solidFill>
                  <a:srgbClr val="1C1917"/>
                </a:solidFill>
                <a:effectLst/>
                <a:latin typeface="Montserrat" panose="00000500000000000000" pitchFamily="2" charset="0"/>
              </a:rPr>
              <a:t>Set camera settings and actions</a:t>
            </a:r>
          </a:p>
          <a:p>
            <a:pPr algn="l">
              <a:buFont typeface="Arial" panose="020B0604020202020204" pitchFamily="34" charset="0"/>
              <a:buChar char="•"/>
            </a:pPr>
            <a:r>
              <a:rPr lang="en-US" b="0" i="0" dirty="0">
                <a:solidFill>
                  <a:srgbClr val="1C1917"/>
                </a:solidFill>
                <a:effectLst/>
                <a:latin typeface="Montserrat" panose="00000500000000000000" pitchFamily="2" charset="0"/>
              </a:rPr>
              <a:t>Use cases: </a:t>
            </a:r>
          </a:p>
          <a:p>
            <a:pPr lvl="1">
              <a:buFont typeface="Arial" panose="020B0604020202020204" pitchFamily="34" charset="0"/>
              <a:buChar char="•"/>
            </a:pPr>
            <a:r>
              <a:rPr lang="en-US" b="0" i="0" dirty="0">
                <a:solidFill>
                  <a:srgbClr val="1C1917"/>
                </a:solidFill>
                <a:effectLst/>
                <a:latin typeface="Montserrat" panose="00000500000000000000" pitchFamily="2" charset="0"/>
              </a:rPr>
              <a:t>View large student gatherings</a:t>
            </a:r>
          </a:p>
          <a:p>
            <a:pPr lvl="1">
              <a:buFont typeface="Arial" panose="020B0604020202020204" pitchFamily="34" charset="0"/>
              <a:buChar char="•"/>
            </a:pPr>
            <a:r>
              <a:rPr lang="en-US" b="0" i="0" dirty="0">
                <a:solidFill>
                  <a:srgbClr val="1C1917"/>
                </a:solidFill>
                <a:effectLst/>
                <a:latin typeface="Montserrat" panose="00000500000000000000" pitchFamily="2" charset="0"/>
              </a:rPr>
              <a:t>Inspect reported vandalism</a:t>
            </a:r>
          </a:p>
          <a:p>
            <a:pPr lvl="1">
              <a:buFont typeface="Arial" panose="020B0604020202020204" pitchFamily="34" charset="0"/>
              <a:buChar char="•"/>
            </a:pPr>
            <a:r>
              <a:rPr lang="en-US" b="0" i="0" dirty="0">
                <a:solidFill>
                  <a:srgbClr val="1C1917"/>
                </a:solidFill>
                <a:effectLst/>
                <a:latin typeface="Montserrat" panose="00000500000000000000" pitchFamily="2" charset="0"/>
              </a:rPr>
              <a:t>Check buildings during breaks</a:t>
            </a:r>
          </a:p>
          <a:p>
            <a:pPr lvl="1">
              <a:buFont typeface="Arial" panose="020B0604020202020204" pitchFamily="34" charset="0"/>
              <a:buChar char="•"/>
            </a:pPr>
            <a:r>
              <a:rPr lang="en-US" b="0" i="0" dirty="0">
                <a:solidFill>
                  <a:srgbClr val="1C1917"/>
                </a:solidFill>
                <a:effectLst/>
                <a:latin typeface="Montserrat" panose="00000500000000000000" pitchFamily="2" charset="0"/>
              </a:rPr>
              <a:t>Survey campus prior to events</a:t>
            </a:r>
          </a:p>
          <a:p>
            <a:pPr lvl="1">
              <a:buFont typeface="Arial" panose="020B0604020202020204" pitchFamily="34" charset="0"/>
              <a:buChar char="•"/>
            </a:pPr>
            <a:r>
              <a:rPr lang="en-US" b="0" i="0" dirty="0">
                <a:solidFill>
                  <a:srgbClr val="1C1917"/>
                </a:solidFill>
                <a:effectLst/>
                <a:latin typeface="Montserrat" panose="00000500000000000000" pitchFamily="2" charset="0"/>
              </a:rPr>
              <a:t>Monitor protests or demonstrations</a:t>
            </a:r>
          </a:p>
          <a:p>
            <a:pPr lvl="1">
              <a:buFont typeface="Arial" panose="020B0604020202020204" pitchFamily="34" charset="0"/>
              <a:buChar char="•"/>
            </a:pPr>
            <a:r>
              <a:rPr lang="en-US" b="0" i="0" dirty="0">
                <a:solidFill>
                  <a:srgbClr val="1C1917"/>
                </a:solidFill>
                <a:effectLst/>
                <a:latin typeface="Montserrat" panose="00000500000000000000" pitchFamily="2" charset="0"/>
              </a:rPr>
              <a:t>Respond to restricted access reports</a:t>
            </a:r>
          </a:p>
          <a:p>
            <a:pPr lvl="1">
              <a:buFont typeface="Arial" panose="020B0604020202020204" pitchFamily="34" charset="0"/>
              <a:buChar char="•"/>
            </a:pPr>
            <a:r>
              <a:rPr lang="en-US" b="0" i="0" dirty="0">
                <a:solidFill>
                  <a:srgbClr val="1C1917"/>
                </a:solidFill>
                <a:effectLst/>
                <a:latin typeface="Montserrat" panose="00000500000000000000" pitchFamily="2" charset="0"/>
              </a:rPr>
              <a:t>Search for missing persons</a:t>
            </a:r>
          </a:p>
          <a:p>
            <a:pPr algn="l">
              <a:buFont typeface="Arial" panose="020B0604020202020204" pitchFamily="34" charset="0"/>
              <a:buChar char="•"/>
            </a:pPr>
            <a:endParaRPr lang="en-US" b="0" i="0" dirty="0">
              <a:solidFill>
                <a:srgbClr val="1C1917"/>
              </a:solidFill>
              <a:effectLst/>
              <a:latin typeface="Montserrat" panose="00000500000000000000" pitchFamily="2" charset="0"/>
            </a:endParaRPr>
          </a:p>
          <a:p>
            <a:pPr algn="l">
              <a:buFont typeface="Arial" panose="020B0604020202020204" pitchFamily="34" charset="0"/>
              <a:buChar char="•"/>
            </a:pPr>
            <a:endParaRPr lang="en-US" b="0" i="0" dirty="0">
              <a:solidFill>
                <a:srgbClr val="1C1917"/>
              </a:solidFill>
              <a:effectLst/>
              <a:latin typeface="Montserrat" panose="00000500000000000000" pitchFamily="2" charset="0"/>
            </a:endParaRPr>
          </a:p>
          <a:p>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3DF3D033-034C-9551-5E34-EC64B744C8D2}"/>
              </a:ext>
            </a:extLst>
          </p:cNvPr>
          <p:cNvSpPr>
            <a:spLocks noGrp="1"/>
          </p:cNvSpPr>
          <p:nvPr>
            <p:ph type="title"/>
          </p:nvPr>
        </p:nvSpPr>
        <p:spPr/>
        <p:txBody>
          <a:bodyPr/>
          <a:lstStyle/>
          <a:p>
            <a:r>
              <a:rPr lang="en-US" b="0" i="0" dirty="0">
                <a:solidFill>
                  <a:srgbClr val="1C1917"/>
                </a:solidFill>
                <a:effectLst/>
                <a:latin typeface="-apple-system"/>
              </a:rPr>
              <a:t>On-demand missions</a:t>
            </a:r>
            <a:endParaRPr lang="en-US" dirty="0"/>
          </a:p>
        </p:txBody>
      </p:sp>
    </p:spTree>
    <p:extLst>
      <p:ext uri="{BB962C8B-B14F-4D97-AF65-F5344CB8AC3E}">
        <p14:creationId xmlns:p14="http://schemas.microsoft.com/office/powerpoint/2010/main" val="22314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5709871-842B-5EC8-C2A2-C358A908510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7CC34F5C-4DC8-335B-481E-E52B3FB5AC51}"/>
              </a:ext>
            </a:extLst>
          </p:cNvPr>
          <p:cNvSpPr>
            <a:spLocks noGrp="1"/>
          </p:cNvSpPr>
          <p:nvPr>
            <p:ph type="title"/>
          </p:nvPr>
        </p:nvSpPr>
        <p:spPr/>
        <p:txBody>
          <a:bodyPr/>
          <a:lstStyle/>
          <a:p>
            <a:r>
              <a:rPr lang="en-US" dirty="0"/>
              <a:t>On Demand Missions</a:t>
            </a:r>
          </a:p>
        </p:txBody>
      </p:sp>
      <p:pic>
        <p:nvPicPr>
          <p:cNvPr id="5" name="Picture 4" descr="A screenshot of a computer screen&#10;&#10;Description automatically generated">
            <a:extLst>
              <a:ext uri="{FF2B5EF4-FFF2-40B4-BE49-F238E27FC236}">
                <a16:creationId xmlns:a16="http://schemas.microsoft.com/office/drawing/2014/main" id="{23225879-6743-1F12-9E30-220954A786A5}"/>
              </a:ext>
            </a:extLst>
          </p:cNvPr>
          <p:cNvPicPr>
            <a:picLocks noChangeAspect="1"/>
          </p:cNvPicPr>
          <p:nvPr/>
        </p:nvPicPr>
        <p:blipFill>
          <a:blip r:embed="rId3"/>
          <a:stretch>
            <a:fillRect/>
          </a:stretch>
        </p:blipFill>
        <p:spPr>
          <a:xfrm>
            <a:off x="714300" y="1206800"/>
            <a:ext cx="7715400" cy="3395850"/>
          </a:xfrm>
          <a:prstGeom prst="rect">
            <a:avLst/>
          </a:prstGeom>
        </p:spPr>
      </p:pic>
    </p:spTree>
    <p:extLst>
      <p:ext uri="{BB962C8B-B14F-4D97-AF65-F5344CB8AC3E}">
        <p14:creationId xmlns:p14="http://schemas.microsoft.com/office/powerpoint/2010/main" val="132334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8965F6-5A34-C2A6-CF9C-05392A596834}"/>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Patrols with randomized waypoints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Vary flight paths, avoid repetitive routes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Parameters set for area, duration, speed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Mission planner optimizes route and settings</a:t>
            </a:r>
          </a:p>
          <a:p>
            <a:pPr algn="l">
              <a:lnSpc>
                <a:spcPct val="150000"/>
              </a:lnSpc>
              <a:buFont typeface="Arial" panose="020B0604020202020204" pitchFamily="34" charset="0"/>
              <a:buChar char="•"/>
            </a:pPr>
            <a:r>
              <a:rPr lang="en-US" dirty="0">
                <a:solidFill>
                  <a:srgbClr val="1C1917"/>
                </a:solidFill>
                <a:latin typeface="Montserrat" panose="00000500000000000000" pitchFamily="2" charset="0"/>
              </a:rPr>
              <a:t>Use Cases: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Irregular surveillance of recreational spaces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Randomized parking area oversight</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Varying quad and open space flights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Frequent dorm patrols at irregular times</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BE520647-503F-7228-2E89-3A988438EABC}"/>
              </a:ext>
            </a:extLst>
          </p:cNvPr>
          <p:cNvSpPr>
            <a:spLocks noGrp="1"/>
          </p:cNvSpPr>
          <p:nvPr>
            <p:ph type="title"/>
          </p:nvPr>
        </p:nvSpPr>
        <p:spPr/>
        <p:txBody>
          <a:bodyPr/>
          <a:lstStyle/>
          <a:p>
            <a:r>
              <a:rPr lang="en-US" b="0" i="0" dirty="0">
                <a:solidFill>
                  <a:srgbClr val="1C1917"/>
                </a:solidFill>
                <a:effectLst/>
                <a:latin typeface="-apple-system"/>
              </a:rPr>
              <a:t>Random patrols</a:t>
            </a:r>
            <a:endParaRPr lang="en-US" dirty="0"/>
          </a:p>
        </p:txBody>
      </p:sp>
    </p:spTree>
    <p:extLst>
      <p:ext uri="{BB962C8B-B14F-4D97-AF65-F5344CB8AC3E}">
        <p14:creationId xmlns:p14="http://schemas.microsoft.com/office/powerpoint/2010/main" val="160286623"/>
      </p:ext>
    </p:extLst>
  </p:cSld>
  <p:clrMapOvr>
    <a:masterClrMapping/>
  </p:clrMapOvr>
</p:sld>
</file>

<file path=ppt/theme/theme1.xml><?xml version="1.0" encoding="utf-8"?>
<a:theme xmlns:a="http://schemas.openxmlformats.org/drawingml/2006/main" name="Healthcare Center Website by Slidesgo">
  <a:themeElements>
    <a:clrScheme name="Simple Light">
      <a:dk1>
        <a:srgbClr val="8A3730"/>
      </a:dk1>
      <a:lt1>
        <a:srgbClr val="FFFFFF"/>
      </a:lt1>
      <a:dk2>
        <a:srgbClr val="666666"/>
      </a:dk2>
      <a:lt2>
        <a:srgbClr val="B14F48"/>
      </a:lt2>
      <a:accent1>
        <a:srgbClr val="EC817E"/>
      </a:accent1>
      <a:accent2>
        <a:srgbClr val="FBC5C3"/>
      </a:accent2>
      <a:accent3>
        <a:srgbClr val="D190B5"/>
      </a:accent3>
      <a:accent4>
        <a:srgbClr val="DDAFC4"/>
      </a:accent4>
      <a:accent5>
        <a:srgbClr val="C4F8CC"/>
      </a:accent5>
      <a:accent6>
        <a:srgbClr val="72FF89"/>
      </a:accent6>
      <a:hlink>
        <a:srgbClr val="8A37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1214</TotalTime>
  <Words>2468</Words>
  <Application>Microsoft Office PowerPoint</Application>
  <PresentationFormat>On-screen Show (16:9)</PresentationFormat>
  <Paragraphs>242</Paragraphs>
  <Slides>26</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Montserrat</vt:lpstr>
      <vt:lpstr>Roboto Condensed Light</vt:lpstr>
      <vt:lpstr>Wingdings</vt:lpstr>
      <vt:lpstr>-apple-system</vt:lpstr>
      <vt:lpstr>Arial</vt:lpstr>
      <vt:lpstr>Anaheim</vt:lpstr>
      <vt:lpstr>Alata</vt:lpstr>
      <vt:lpstr>Healthcare Center Website by Slidesgo</vt:lpstr>
      <vt:lpstr>Service Oriented Mission Planner</vt:lpstr>
      <vt:lpstr>Mission Planner </vt:lpstr>
      <vt:lpstr>Overview</vt:lpstr>
      <vt:lpstr>Drone Missions</vt:lpstr>
      <vt:lpstr>Pre-planned missions </vt:lpstr>
      <vt:lpstr>Pre - Planned Mission</vt:lpstr>
      <vt:lpstr>On-demand missions</vt:lpstr>
      <vt:lpstr>On Demand Missions</vt:lpstr>
      <vt:lpstr>Random patrols</vt:lpstr>
      <vt:lpstr>Random Patrols</vt:lpstr>
      <vt:lpstr>Reactive missions</vt:lpstr>
      <vt:lpstr>Reactive Missions</vt:lpstr>
      <vt:lpstr>Combined Missions</vt:lpstr>
      <vt:lpstr>Way Point Actions</vt:lpstr>
      <vt:lpstr>Way Point Actions</vt:lpstr>
      <vt:lpstr>Navigation Actions </vt:lpstr>
      <vt:lpstr>Camera Actions</vt:lpstr>
      <vt:lpstr>Payload Actions</vt:lpstr>
      <vt:lpstr>Mission Control Actions </vt:lpstr>
      <vt:lpstr>Key Differences</vt:lpstr>
      <vt:lpstr>Some other ideas:</vt:lpstr>
      <vt:lpstr>Modular Structure</vt:lpstr>
      <vt:lpstr>Workflow Diagrams</vt:lpstr>
      <vt:lpstr>Mission Planner</vt:lpstr>
      <vt:lpstr>High Level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ecDoctor</dc:title>
  <dc:creator>Naveen Ravipati</dc:creator>
  <cp:lastModifiedBy>Sowjanya Bheemineni</cp:lastModifiedBy>
  <cp:revision>9</cp:revision>
  <dcterms:modified xsi:type="dcterms:W3CDTF">2023-10-05T05:03:59Z</dcterms:modified>
</cp:coreProperties>
</file>