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81D-EE08-4D54-8B9D-0B24C82E8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F8BAE-7F54-4DFD-AE21-DB300ACDE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9AEF-E6D5-4995-AD88-65CBAD19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2FD27-371B-455B-877B-BA437FE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E375-18CB-427B-AF4C-7B5BF8C9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232E-D8E5-45DE-BF2B-BD6FBD32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9E52-7512-4CEF-85DB-64F9A3C4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6130-D65D-4FDC-8A67-F22B8BA0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237E-C0C7-49C2-A174-30E3A71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87C-4009-4AF0-B3FE-6EAB863E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B0F49-2521-454F-AA40-9BD305DE4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D9D3-FE65-4A66-BADB-F368F218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DB23-B25F-4554-8BFC-08579C7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4DFB-04D5-425E-9662-B3D8B83E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C97E-6BD9-413C-93C3-8A498D3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701-653A-41FF-91D3-D9C4AFF6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94A6-8115-49A1-A0EF-2C663AF1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32E8-FB6D-4FD7-8A54-262519D6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4FFB-91B0-4FAE-AA62-FEC38CD7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78B5-391D-4DC2-B672-A6FBB8F7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0F98-930E-411A-8FF2-ACC03DE8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61E0-2095-4E73-9DE7-10F5F684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ED78-9377-464E-B284-FAD48470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2A64-FDF0-4C9F-AB80-7658F22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20B8-A7AC-4DBB-9198-3145CDA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4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BF82-12EC-4D7F-96FD-7973C379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875D-4C33-4D13-9563-96AB2B211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EF5D7-9214-4E5C-AB6E-FE9C3B3B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0ADA8-2591-42E9-8D99-1272B7B2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AB53-8050-4775-B9F9-E4CC0192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B735-73EE-4B34-8C2E-8670F7C1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F366-A585-4DA2-ADA8-B088925B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2EE8-845F-4430-BEF8-B1791ED1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FC877-8DF5-42BD-B30B-A4E4482E9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500E-8706-4921-BF60-FBBCF9F44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4B490-78F0-4D34-8616-80D1771E6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E39DD-380C-43E1-A777-6022F83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6DD0-E27B-4748-A71C-8C8D8005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4DFDE-F8CE-4B70-8E95-3573E41B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0D85-D972-4E0E-8114-D768B82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53022-554E-4C02-91A9-C0243929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E96B4-8395-4C0E-8039-7C05C17D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E7CCB-7080-4AA7-9C45-41BA451F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75406-5D42-42A9-BEBE-28B70662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FE826-C8EC-4139-81BC-8DFE33A1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1D458-C514-4413-807A-6DEFDE98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5F2-12CF-41BA-8C4C-5F5B8C2D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CEEF-19F9-488B-843D-BDA75896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6C07-F5FC-4AA1-8EFD-692D5E814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D31A2-9C6B-4926-BB38-B04A6EC3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FFFE-F50F-4529-8066-909586F9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6725C-8E4F-4C21-94AF-A966B558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E8C1-613A-4BE6-B989-C5435E59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DB73-5ADB-4EBC-B611-B04B54617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FEFC3-F56F-4016-8322-8928F1FA0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F0BE-0BCA-40A7-8378-DDA3663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30623-AF89-4B2F-929C-D1D0E02E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A52A-A0C2-430A-A73F-421FC1D4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6E2C1-306E-4958-9C47-2A78E547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98CD-E586-4E8C-871E-9D89D483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C7-A5A3-4101-8874-DD142C049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3AAA-B088-46BE-BC2D-2C0E3E9D3F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F96F-DB3B-4E57-B35E-33B6787D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0158-2132-4D65-B581-6F624ED2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6480C7-C5B4-4E99-B9DF-4B8F59560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94533-060A-4170-8BC3-EFE41574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32" y="1136681"/>
            <a:ext cx="9557262" cy="48267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FB966-17B9-4A67-AAF8-D5F861168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623" y="6483524"/>
            <a:ext cx="3367377" cy="374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F4DF04-0DA8-48AB-B2B7-FA303849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3524"/>
            <a:ext cx="1935239" cy="3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Watkins</dc:creator>
  <cp:lastModifiedBy>David Watkins</cp:lastModifiedBy>
  <cp:revision>6</cp:revision>
  <dcterms:created xsi:type="dcterms:W3CDTF">2020-11-16T17:18:02Z</dcterms:created>
  <dcterms:modified xsi:type="dcterms:W3CDTF">2020-11-17T23:41:38Z</dcterms:modified>
</cp:coreProperties>
</file>