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25" d="100"/>
          <a:sy n="125" d="100"/>
        </p:scale>
        <p:origin x="864" y="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081D-EE08-4D54-8B9D-0B24C82E8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F8BAE-7F54-4DFD-AE21-DB300ACDE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C9AEF-E6D5-4995-AD88-65CBAD19A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3AAA-B088-46BE-BC2D-2C0E3E9D3F6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2FD27-371B-455B-877B-BA437FE5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6E375-18CB-427B-AF4C-7B5BF8C99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4EE7-C5F5-46C9-A17F-8CD500FFF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91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9232E-D8E5-45DE-BF2B-BD6FBD32A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09E52-7512-4CEF-85DB-64F9A3C49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36130-D65D-4FDC-8A67-F22B8BA00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3AAA-B088-46BE-BC2D-2C0E3E9D3F6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4237E-C0C7-49C2-A174-30E3A71D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87C-4009-4AF0-B3FE-6EAB863E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4EE7-C5F5-46C9-A17F-8CD500FFF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3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EB0F49-2521-454F-AA40-9BD305DE4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6D9D3-FE65-4A66-BADB-F368F2180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4DB23-B25F-4554-8BFC-08579C7B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3AAA-B088-46BE-BC2D-2C0E3E9D3F6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B4DFB-04D5-425E-9662-B3D8B83E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DC97E-6BD9-413C-93C3-8A498D39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4EE7-C5F5-46C9-A17F-8CD500FFF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6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3F701-653A-41FF-91D3-D9C4AFF6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994A6-8115-49A1-A0EF-2C663AF16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932E8-FB6D-4FD7-8A54-262519D6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3AAA-B088-46BE-BC2D-2C0E3E9D3F6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34FFB-91B0-4FAE-AA62-FEC38CD7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478B5-391D-4DC2-B672-A6FBB8F7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4EE7-C5F5-46C9-A17F-8CD500FFF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3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0F98-930E-411A-8FF2-ACC03DE8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A61E0-2095-4E73-9DE7-10F5F6847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9ED78-9377-464E-B284-FAD48470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3AAA-B088-46BE-BC2D-2C0E3E9D3F6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C2A64-FDF0-4C9F-AB80-7658F220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E20B8-A7AC-4DBB-9198-3145CDAA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4EE7-C5F5-46C9-A17F-8CD500FFF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4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BF82-12EC-4D7F-96FD-7973C379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B875D-4C33-4D13-9563-96AB2B211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EF5D7-9214-4E5C-AB6E-FE9C3B3BA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0ADA8-2591-42E9-8D99-1272B7B2A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3AAA-B088-46BE-BC2D-2C0E3E9D3F6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8AB53-8050-4775-B9F9-E4CC01922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BB735-73EE-4B34-8C2E-8670F7C1C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4EE7-C5F5-46C9-A17F-8CD500FFF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8F366-A585-4DA2-ADA8-B088925B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72EE8-845F-4430-BEF8-B1791ED1D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FC877-8DF5-42BD-B30B-A4E4482E9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5500E-8706-4921-BF60-FBBCF9F44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4B490-78F0-4D34-8616-80D1771E6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BE39DD-380C-43E1-A777-6022F830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3AAA-B088-46BE-BC2D-2C0E3E9D3F6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A06DD0-E27B-4748-A71C-8C8D80056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4DFDE-F8CE-4B70-8E95-3573E41B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4EE7-C5F5-46C9-A17F-8CD500FFF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9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0D85-D972-4E0E-8114-D768B820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A53022-554E-4C02-91A9-C0243929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3AAA-B088-46BE-BC2D-2C0E3E9D3F6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E96B4-8395-4C0E-8039-7C05C17DA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E7CCB-7080-4AA7-9C45-41BA451F4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4EE7-C5F5-46C9-A17F-8CD500FFF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1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75406-5D42-42A9-BEBE-28B70662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3AAA-B088-46BE-BC2D-2C0E3E9D3F6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FE826-C8EC-4139-81BC-8DFE33A1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1D458-C514-4413-807A-6DEFDE98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4EE7-C5F5-46C9-A17F-8CD500FFF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3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455F2-12CF-41BA-8C4C-5F5B8C2DF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ACEEF-19F9-488B-843D-BDA758962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26C07-F5FC-4AA1-8EFD-692D5E814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D31A2-9C6B-4926-BB38-B04A6EC3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3AAA-B088-46BE-BC2D-2C0E3E9D3F6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4FFFE-F50F-4529-8066-909586F93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6725C-8E4F-4C21-94AF-A966B5587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4EE7-C5F5-46C9-A17F-8CD500FFF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7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E8C1-613A-4BE6-B989-C5435E59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3ADB73-5ADB-4EBC-B611-B04B54617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FEFC3-F56F-4016-8322-8928F1FA0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2F0BE-0BCA-40A7-8378-DDA3663A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3AAA-B088-46BE-BC2D-2C0E3E9D3F6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30623-AF89-4B2F-929C-D1D0E02E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DA52A-A0C2-430A-A73F-421FC1D4C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84EE7-C5F5-46C9-A17F-8CD500FFF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8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6E2C1-306E-4958-9C47-2A78E547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F98CD-E586-4E8C-871E-9D89D483F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696C7-A5A3-4101-8874-DD142C049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83AAA-B088-46BE-BC2D-2C0E3E9D3F6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5F96F-DB3B-4E57-B35E-33B6787DB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30158-2132-4D65-B581-6F624ED20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84EE7-C5F5-46C9-A17F-8CD500FFF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2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6480C7-C5B4-4E99-B9DF-4B8F595608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52B36C-747A-4A99-A1C8-25CE7E21F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3" y="6328109"/>
            <a:ext cx="521467" cy="4769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268224-0DCF-4EF7-ADF9-B783B1484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33" y="6328455"/>
            <a:ext cx="2217484" cy="4765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E743B8-CFF8-4ADC-8E51-FCA849622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686" y="6328109"/>
            <a:ext cx="510870" cy="4769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14D5AB-24EC-4EC1-B1EE-F68DD49568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139" y="6328109"/>
            <a:ext cx="4434278" cy="4703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A6A4A0-CAE5-4BD0-8733-584789004E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432" y="1083630"/>
            <a:ext cx="4603701" cy="27040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8E39E6-00E0-46D8-A52B-669DAFFB54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865" y="3300057"/>
            <a:ext cx="3967685" cy="270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32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Watkins</dc:creator>
  <cp:lastModifiedBy>David Watkins</cp:lastModifiedBy>
  <cp:revision>4</cp:revision>
  <dcterms:created xsi:type="dcterms:W3CDTF">2020-11-16T17:18:02Z</dcterms:created>
  <dcterms:modified xsi:type="dcterms:W3CDTF">2020-11-16T17:57:41Z</dcterms:modified>
</cp:coreProperties>
</file>