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A7418-BC8A-49B8-800A-1012C92F1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9BC7DD-DD25-4DC4-AD01-BBF15350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09814-E077-40DB-860C-3B09DA6D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71D20-21A8-419D-8294-89B0874D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9C4DA-6400-417A-B2E7-7F3F879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7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A3B1C-CA70-4657-A9FE-D901899F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4D147-168D-412C-B4D4-BAA98D4D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7263D-3ABE-4F28-9C92-3711CCEC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0D803-B005-4961-A896-B89C2305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603B6-7098-4874-BB40-D5757384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9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48F85-F963-4ACA-963F-6B82357E2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F4A23-A938-402C-A732-FA87D6F0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77884-6869-45AC-BA1E-1FE648A6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2B105-1022-4452-A244-6AFF6808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3EE74-3987-49EC-97A4-80913EDE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DADF8-8A7E-4AA1-8C6F-D3608404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FFA3A-5E3E-4A53-B27F-6160C763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20128-FF07-4A42-9A4A-0AE213C5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5EB3B-4691-4B9A-88FA-F1846C56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413F1E-F1FE-48A8-AEAB-5EF67D54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79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3C3B0-5557-4E9B-A74E-E63467B0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17848-2A8D-4D6B-B9F3-7F8DD49DD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82906-E632-4282-BBA1-F4FB0257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646AB-0B36-43B6-9C31-0FB76331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039B6-FA7F-45EC-A9F3-DBEF3926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05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08CA-3660-482A-8E83-6FE2AF1F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FCCBA-0739-409B-9D9A-FD54331B3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2F0C50-8E04-455D-AFDF-95FE3412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0B01C-2094-486E-9FA5-4B6195F2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C7139-0F49-48E8-A914-BAA17C8F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28FE28-F8CF-4646-B601-267BF255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F54C7-C687-4649-9D75-4872B8E2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618C9-F1E5-4CE8-8A3A-76695C0D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D3EF6-1184-4A82-A151-5D2F4258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4A3C75-FF66-44F4-9B99-4E88F92A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FFC715-9A44-4A08-8097-B4695682C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9DE62-799E-4D2A-BDD5-6DA17CDE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A817E2-47AD-467E-AE9A-61CB14F8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D41A68-B5CA-441D-85F3-7E3ECB80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5DAEE-1F27-49EA-B677-3ED1E56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704D2-A142-44A4-93CB-83962392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118A6-90EE-4E16-ACC2-8764AE4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F0B7C-9EE3-46E4-AC50-618204A9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ABF261-9636-4C35-ADA3-DCC5EDC8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E4A644-069F-4985-8CF0-516AD037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9C833A-B048-4EA1-8F53-739CCD14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1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A4448-C93C-4FF5-AA6F-6E4132F3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BCAA1-7E66-4076-A984-CE749304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196769-BB6E-4317-8F35-D808B4A8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935329-09C1-42C0-AFCE-614847E1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2FA89E-4FFF-46B4-8C0A-BA720C5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923D4-609D-45CE-8CCA-E2B67B86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D9FD0-2EB9-4C0F-9486-3976E68F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D3C9A3-0322-497B-AC4A-E1D7F1B8F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8CC3D-5505-4BE0-83BB-90EAD99E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0240F-E491-477D-9EC2-1837455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6FB465-5CC9-4B7F-BFF4-DC0AE64D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F1401B-9B9B-4B82-B108-51C8312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21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FA2C63-E2F7-40B4-BEFD-F26CF32C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AAB8D-05F0-486C-8CA0-47531FD2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21AD6-C6E3-4193-8661-99884842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5CBE-8C4A-4567-81C6-85698EAF4038}" type="datetimeFigureOut">
              <a:rPr lang="de-DE" smtClean="0"/>
              <a:t>21.03.2019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11B0F-C475-4567-9A94-F983E33AD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4F6FE-72A1-4E75-BF60-36E270ED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6BCF-7929-4B23-B631-98B29D59B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0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42829-25CC-47E3-87DE-C3E28DCA4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Rest-Zugriff auf </a:t>
            </a:r>
            <a:br>
              <a:rPr lang="de-DE" b="1" dirty="0"/>
            </a:br>
            <a:r>
              <a:rPr lang="de-DE" b="1" dirty="0" err="1"/>
              <a:t>WebUntis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315CA9-7171-4348-91AD-AE6637A2F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David Weinberger</a:t>
            </a:r>
          </a:p>
        </p:txBody>
      </p:sp>
    </p:spTree>
    <p:extLst>
      <p:ext uri="{BB962C8B-B14F-4D97-AF65-F5344CB8AC3E}">
        <p14:creationId xmlns:p14="http://schemas.microsoft.com/office/powerpoint/2010/main" val="414645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23374-446A-48E0-A560-AABA6361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Schulsuche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7D1BB6-06E5-4AE3-A6DB-E8C7B5B4B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9324"/>
            <a:ext cx="5903347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cs typeface="Courier New" panose="02070309020205020404" pitchFamily="49" charset="0"/>
              </a:rPr>
              <a:t>Allgemeine Schulsuche, wo alle Schulen finden kann.</a:t>
            </a:r>
            <a:endParaRPr lang="de-DE" altLang="de-DE" sz="1800" dirty="0">
              <a:solidFill>
                <a:srgbClr val="CC7832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CC7832"/>
              </a:solidFill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CC783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F6B8C14-F8C3-4184-9A56-FDBB2DDB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5800"/>
            <a:ext cx="103960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target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client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.target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"https://mobile.webuntis.com/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/schoolquery2"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JsonArray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values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javax.json.Json.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createArrayBuilder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javax.json.Json.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createObjectBuilder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search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input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JsonObject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obj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javax.json.Json.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createObjectBuilder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"wu_schulsuche-1542658388792"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"jsonrpc"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"2.0"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method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searchSchool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params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values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build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Response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response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target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.request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MediaType.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APPLICATION_JSON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post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Entity.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json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obj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JsonObject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resultList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response.readEntity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JsonObject.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96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71736-E2CD-415C-8229-5E5B0F2C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Auswahl der Server-Adresse </a:t>
            </a:r>
            <a:r>
              <a:rPr lang="de-DE"/>
              <a:t>via Schulsuche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E65F05-F484-4D78-A0F7-34F588CD7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9"/>
            <a:ext cx="74911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schoolObject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.getString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E26377-E5A7-40DD-8D73-EAF32A5DA889}"/>
              </a:ext>
            </a:extLst>
          </p:cNvPr>
          <p:cNvSpPr txBox="1"/>
          <p:nvPr/>
        </p:nvSpPr>
        <p:spPr>
          <a:xfrm>
            <a:off x="838200" y="1802296"/>
            <a:ext cx="1006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 dem JSON Objekt welches von bei Schulsuche </a:t>
            </a:r>
            <a:r>
              <a:rPr lang="de-DE" dirty="0" err="1"/>
              <a:t>returned</a:t>
            </a:r>
            <a:r>
              <a:rPr lang="de-DE" dirty="0"/>
              <a:t> wird, kann man mittels dem unterem Befehl die Server-URL auslesen. Diese wird benötig um später auf den Server zuzugreifen zu können.</a:t>
            </a:r>
          </a:p>
        </p:txBody>
      </p:sp>
    </p:spTree>
    <p:extLst>
      <p:ext uri="{BB962C8B-B14F-4D97-AF65-F5344CB8AC3E}">
        <p14:creationId xmlns:p14="http://schemas.microsoft.com/office/powerpoint/2010/main" val="15561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5808A-51AC-4F21-BFA1-564D670C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C64ACA-735B-4798-BC49-69235DE2B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3"/>
            <a:ext cx="916802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target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client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.target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"https://"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+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serverName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+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"/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WebUntis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/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j_spring_security_check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//Setzt das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WebTarget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auf den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Secrurity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Check vom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WebUntis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MultivaluedMap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&lt;String, String&gt;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formData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new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MultivaluedHashMap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&lt;&gt;();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formData.add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school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cs typeface="Courier New" panose="02070309020205020404" pitchFamily="49" charset="0"/>
              </a:rPr>
              <a:t>schoolObject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.getString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loginName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formData.add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j_username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username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formData.add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j_password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password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formData.add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token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""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);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782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3536-CB16-446C-9BC2-0018C66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069B3F-9EDC-4AE2-90DD-E6717C15B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890392"/>
            <a:ext cx="873187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de-DE" altLang="de-DE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102E67-2B4A-4E87-B0B8-1658B2EA788F}"/>
              </a:ext>
            </a:extLst>
          </p:cNvPr>
          <p:cNvSpPr txBox="1"/>
          <p:nvPr/>
        </p:nvSpPr>
        <p:spPr>
          <a:xfrm>
            <a:off x="838201" y="1690688"/>
            <a:ext cx="9033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Login wird als Post an die </a:t>
            </a:r>
            <a:r>
              <a:rPr lang="de-DE" sz="2000" dirty="0" err="1"/>
              <a:t>WebUntis</a:t>
            </a:r>
            <a:r>
              <a:rPr lang="de-DE" sz="2000" dirty="0"/>
              <a:t> API gesendet, man benötigt unbedingt den Response ansonst bekommt man den Cookie nicht. Dieser wird benötigt um später auf die Stundenpläne zugreifen zu können.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8FF35-8FDC-4810-ADF5-8CD582C9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82319"/>
            <a:ext cx="721543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NewCookie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response.getCookies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"Erfolgreich"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NewCookie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loginCookie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"JSESSIONID"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4C81E-9731-4E52-86EA-4F58F38E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Täglichen Stundenplan auslesen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52329C-A43A-464E-AD7E-E1C9B932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8674" y="1756192"/>
            <a:ext cx="11213326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de-DE" altLang="de-DE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loginCookie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response.readEntity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JsonObject.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getJsonObject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getJsonObject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loginServiceConfig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getJsonObject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object.getInt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object.getInt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CA95DC-EA85-4648-B58D-17320AC1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779714"/>
            <a:ext cx="105156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u="sng" dirty="0">
                <a:solidFill>
                  <a:srgbClr val="000000"/>
                </a:solidFill>
                <a:cs typeface="Courier New" panose="02070309020205020404" pitchFamily="49" charset="0"/>
              </a:rPr>
              <a:t>Cookie muss unbedingt mitgegeben werden für die Authentifizierung</a:t>
            </a:r>
            <a:endParaRPr kumimoji="0" lang="de-DE" altLang="de-DE" sz="2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2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4C81E-9731-4E52-86EA-4F58F38E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Täglichen Stundenplan auslesen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52329C-A43A-464E-AD7E-E1C9B932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0410"/>
            <a:ext cx="34358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wird der Cookie mitgegeben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CA95DC-EA85-4648-B58D-17320AC1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9154"/>
            <a:ext cx="1118767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WebUntis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daytimetable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dayLesson?date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"&amp;type="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type;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//Format Datum </a:t>
            </a:r>
            <a:r>
              <a:rPr lang="de-DE" dirty="0"/>
              <a:t>0190319</a:t>
            </a:r>
            <a:endParaRPr lang="de-DE" altLang="de-D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.target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APPLICATION_JSON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loginCookie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response.readEntity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JsonObject.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getJsonObject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getJsonArray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dayTimeTable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Rest-Zugriff auf  WebUntis</vt:lpstr>
      <vt:lpstr>Schulsuche</vt:lpstr>
      <vt:lpstr>Auswahl der Server-Adresse via Schulsuche </vt:lpstr>
      <vt:lpstr>Login</vt:lpstr>
      <vt:lpstr>Login</vt:lpstr>
      <vt:lpstr>Täglichen Stundenplan auslesen</vt:lpstr>
      <vt:lpstr>Täglichen Stundenplan auslesen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Rest-Zugriff auf  WebUntis</dc:title>
  <dc:creator>David Weinberger</dc:creator>
  <cp:lastModifiedBy>David Weinberger</cp:lastModifiedBy>
  <cp:revision>12</cp:revision>
  <dcterms:created xsi:type="dcterms:W3CDTF">2019-03-14T14:39:59Z</dcterms:created>
  <dcterms:modified xsi:type="dcterms:W3CDTF">2019-03-21T12:54:31Z</dcterms:modified>
</cp:coreProperties>
</file>