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70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6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93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0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31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56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14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6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18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87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3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30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27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FFC09E-6AB1-4857-AF07-4806F8FE783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5D52B3-2BC5-465A-B031-920086D97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6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Progettare</a:t>
            </a:r>
            <a:r>
              <a:rPr lang="de-DE" dirty="0" smtClean="0"/>
              <a:t> </a:t>
            </a:r>
            <a:r>
              <a:rPr lang="de-DE" dirty="0" err="1" smtClean="0"/>
              <a:t>interfacce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Erstellt von David </a:t>
            </a:r>
            <a:r>
              <a:rPr lang="de-DE" dirty="0" err="1" smtClean="0"/>
              <a:t>Weissteiner</a:t>
            </a:r>
            <a:endParaRPr lang="de-DE" dirty="0" smtClean="0"/>
          </a:p>
          <a:p>
            <a:r>
              <a:rPr lang="de-DE" dirty="0" smtClean="0"/>
              <a:t>Klasse 5AT – TFO-</a:t>
            </a:r>
            <a:r>
              <a:rPr lang="de-DE" smtClean="0"/>
              <a:t>bRIXEN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3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Cita</a:t>
            </a:r>
            <a:r>
              <a:rPr lang="de-DE" dirty="0" smtClean="0"/>
              <a:t> </a:t>
            </a:r>
            <a:r>
              <a:rPr lang="de-DE" dirty="0" err="1" smtClean="0"/>
              <a:t>alcune</a:t>
            </a:r>
            <a:r>
              <a:rPr lang="de-DE" dirty="0" smtClean="0"/>
              <a:t> </a:t>
            </a:r>
            <a:r>
              <a:rPr lang="de-DE" dirty="0" err="1" smtClean="0"/>
              <a:t>metafore</a:t>
            </a:r>
            <a:r>
              <a:rPr lang="de-DE" dirty="0" smtClean="0"/>
              <a:t> </a:t>
            </a:r>
            <a:r>
              <a:rPr lang="de-DE" dirty="0" err="1" smtClean="0"/>
              <a:t>legate</a:t>
            </a:r>
            <a:r>
              <a:rPr lang="de-DE" dirty="0" smtClean="0"/>
              <a:t> </a:t>
            </a:r>
            <a:r>
              <a:rPr lang="de-DE" dirty="0" err="1" smtClean="0"/>
              <a:t>all‘uso</a:t>
            </a:r>
            <a:r>
              <a:rPr lang="de-DE" dirty="0" smtClean="0"/>
              <a:t> </a:t>
            </a:r>
            <a:r>
              <a:rPr lang="de-DE" dirty="0" err="1" smtClean="0"/>
              <a:t>dei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endParaRPr lang="de-DE" dirty="0"/>
          </a:p>
        </p:txBody>
      </p:sp>
      <p:pic>
        <p:nvPicPr>
          <p:cNvPr id="1026" name="Picture 2" descr="http://ergonomie-am-arbeitsplatz.de/wp-content/uploads/2016/01/buero-ergonomie-am-arbeitsplatz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69660"/>
            <a:ext cx="6362699" cy="201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61" y="2921000"/>
            <a:ext cx="3477718" cy="33147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38201" y="418640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6" name="Textfeld 5"/>
          <p:cNvSpPr txBox="1"/>
          <p:nvPr/>
        </p:nvSpPr>
        <p:spPr>
          <a:xfrm>
            <a:off x="7387861" y="62357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2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8327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Che</a:t>
            </a:r>
            <a:r>
              <a:rPr lang="de-DE" dirty="0"/>
              <a:t> </a:t>
            </a:r>
            <a:r>
              <a:rPr lang="de-DE" dirty="0" err="1"/>
              <a:t>differenza</a:t>
            </a:r>
            <a:r>
              <a:rPr lang="de-DE" dirty="0"/>
              <a:t> </a:t>
            </a:r>
            <a:r>
              <a:rPr lang="de-DE" dirty="0" err="1"/>
              <a:t>c’è</a:t>
            </a:r>
            <a:r>
              <a:rPr lang="de-DE" dirty="0"/>
              <a:t> </a:t>
            </a:r>
            <a:r>
              <a:rPr lang="de-DE" dirty="0" err="1"/>
              <a:t>tra</a:t>
            </a:r>
            <a:r>
              <a:rPr lang="de-DE" dirty="0"/>
              <a:t> </a:t>
            </a:r>
            <a:r>
              <a:rPr lang="de-DE" dirty="0" err="1" smtClean="0"/>
              <a:t>interazione</a:t>
            </a:r>
            <a:r>
              <a:rPr lang="de-DE" dirty="0" smtClean="0"/>
              <a:t> </a:t>
            </a:r>
            <a:r>
              <a:rPr lang="de-DE" dirty="0" err="1"/>
              <a:t>oggetto-azione</a:t>
            </a:r>
            <a:r>
              <a:rPr lang="de-DE" dirty="0"/>
              <a:t> e </a:t>
            </a:r>
            <a:r>
              <a:rPr lang="de-DE" dirty="0" err="1"/>
              <a:t>interazione</a:t>
            </a:r>
            <a:r>
              <a:rPr lang="de-DE" dirty="0"/>
              <a:t> </a:t>
            </a:r>
            <a:r>
              <a:rPr lang="de-DE" dirty="0" err="1"/>
              <a:t>azione-oggetto</a:t>
            </a:r>
            <a:r>
              <a:rPr lang="de-DE" dirty="0"/>
              <a:t>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2349500"/>
            <a:ext cx="4649125" cy="24003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83" y="4144962"/>
            <a:ext cx="530912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Cosa è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a </a:t>
            </a:r>
            <a:r>
              <a:rPr lang="de-DE" dirty="0" err="1" smtClean="0"/>
              <a:t>tendina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292350"/>
            <a:ext cx="3076575" cy="4076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37" y="2640477"/>
            <a:ext cx="2796430" cy="37285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154954" y="63690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3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6840537" y="63690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4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17981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Che</a:t>
            </a:r>
            <a:r>
              <a:rPr lang="de-DE" dirty="0"/>
              <a:t> </a:t>
            </a:r>
            <a:r>
              <a:rPr lang="de-DE" dirty="0" err="1"/>
              <a:t>differenza</a:t>
            </a:r>
            <a:r>
              <a:rPr lang="de-DE" dirty="0"/>
              <a:t> </a:t>
            </a:r>
            <a:r>
              <a:rPr lang="de-DE" dirty="0" err="1"/>
              <a:t>c’è</a:t>
            </a:r>
            <a:r>
              <a:rPr lang="de-DE" dirty="0"/>
              <a:t> </a:t>
            </a:r>
            <a:r>
              <a:rPr lang="de-DE" dirty="0" err="1"/>
              <a:t>tra</a:t>
            </a:r>
            <a:r>
              <a:rPr lang="de-DE" dirty="0"/>
              <a:t> Radio Button e Check Box?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94" y="1995487"/>
            <a:ext cx="6791325" cy="28289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2" y="3715279"/>
            <a:ext cx="6772275" cy="284797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1794" y="48244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6" name="Textfeld 5"/>
          <p:cNvSpPr txBox="1"/>
          <p:nvPr/>
        </p:nvSpPr>
        <p:spPr>
          <a:xfrm>
            <a:off x="4983162" y="65632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6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6242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Cosa si </a:t>
            </a:r>
            <a:r>
              <a:rPr lang="de-DE" dirty="0" err="1"/>
              <a:t>intende</a:t>
            </a:r>
            <a:r>
              <a:rPr lang="de-DE" dirty="0"/>
              <a:t> per </a:t>
            </a:r>
            <a:r>
              <a:rPr lang="de-DE" dirty="0" err="1"/>
              <a:t>riconoscimento</a:t>
            </a:r>
            <a:r>
              <a:rPr lang="de-DE" dirty="0"/>
              <a:t> </a:t>
            </a:r>
            <a:r>
              <a:rPr lang="de-DE" dirty="0" err="1"/>
              <a:t>vocale</a:t>
            </a:r>
            <a:r>
              <a:rPr lang="de-DE" dirty="0"/>
              <a:t>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97100"/>
            <a:ext cx="3148904" cy="43100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2585243"/>
            <a:ext cx="7067550" cy="3533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5300" y="650716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7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4298950" y="61190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8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496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</a:t>
            </a:r>
            <a:r>
              <a:rPr lang="de-DE" dirty="0"/>
              <a:t> </a:t>
            </a:r>
            <a:r>
              <a:rPr lang="de-DE" dirty="0" err="1"/>
              <a:t>sono</a:t>
            </a:r>
            <a:r>
              <a:rPr lang="de-DE" dirty="0"/>
              <a:t> in </a:t>
            </a:r>
            <a:r>
              <a:rPr lang="de-DE" dirty="0" err="1"/>
              <a:t>genere</a:t>
            </a:r>
            <a:r>
              <a:rPr lang="de-DE" dirty="0"/>
              <a:t> le </a:t>
            </a:r>
            <a:r>
              <a:rPr lang="de-DE" dirty="0" err="1"/>
              <a:t>differenze</a:t>
            </a:r>
            <a:r>
              <a:rPr lang="de-DE" dirty="0"/>
              <a:t> </a:t>
            </a:r>
            <a:r>
              <a:rPr lang="de-DE" dirty="0" err="1"/>
              <a:t>tra</a:t>
            </a:r>
            <a:r>
              <a:rPr lang="de-DE" dirty="0"/>
              <a:t> </a:t>
            </a:r>
            <a:r>
              <a:rPr lang="de-DE" dirty="0" err="1"/>
              <a:t>tastiere</a:t>
            </a:r>
            <a:r>
              <a:rPr lang="de-DE" dirty="0"/>
              <a:t> di </a:t>
            </a:r>
            <a:r>
              <a:rPr lang="de-DE" dirty="0" err="1"/>
              <a:t>differenti</a:t>
            </a:r>
            <a:r>
              <a:rPr lang="de-DE" dirty="0"/>
              <a:t> </a:t>
            </a:r>
            <a:r>
              <a:rPr lang="de-DE" dirty="0" err="1"/>
              <a:t>nazioni</a:t>
            </a:r>
            <a:r>
              <a:rPr lang="de-DE" dirty="0"/>
              <a:t>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0022" y="42174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USA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2" y="2261193"/>
            <a:ext cx="5868878" cy="195629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18" y="4318000"/>
            <a:ext cx="5915025" cy="19716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049918" y="62896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903645"/>
            <a:ext cx="4152900" cy="138603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154954" y="628967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70022" y="45868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9</a:t>
            </a:r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6049918" y="66590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10</a:t>
            </a:r>
            <a:endParaRPr lang="de-DE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1108273" y="66590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11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47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http://ergonomie-am-arbeitsplatz.de/wp-content/uploads/2016/01/buero-ergonomie-am-arbeitsplatz.jpg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https://pixabay.com/de/fenster-blau-geschlossen-rahmen-227896/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https://www.computerhope.com/jargon/p/shortcut-menu.jpg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http://developer.blackberry.com/bbos/java/files/documentation/images/popup_menu.jpg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https://delib.zendesk.com/hc/en-us/article_attachments/207265783/52._A_Radio_button_vs_checkbox_-_what_s_the_difference_.png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https://delib.zendesk.com/hc/en-us/article_attachments/207242126/52._B_Radio_button_vs_checkbox_-_what_s_the_difference_.png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https://www.wissenschaft-aktuell.de/onTEAM/grafik/31499097203.jpg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https://entwickler.de/wp-content/uploads/2016/10/speech-recognition-diagram-900x450.jpg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http://static.giga.de/wp-content/uploads/2015/04/amerikanische-tastatur.png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https://upload.wikimedia.org/wikipedia/commons/thumb/3/36/KB_Germany.svg/450px-KB_Germany.svg.png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https://www.blog.nbwn.de/wp-content/uploads/2016/02/800px-1000px-KB_Italian.svg_.</a:t>
            </a:r>
            <a:r>
              <a:rPr lang="de-DE" dirty="0" smtClean="0"/>
              <a:t>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126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Ion-Sitzungssaal</vt:lpstr>
      <vt:lpstr>Progettare interfacce</vt:lpstr>
      <vt:lpstr>Cita alcune metafore legate all‘uso dei computer</vt:lpstr>
      <vt:lpstr>Che differenza c’è tra interazione oggetto-azione e interazione azione-oggetto?</vt:lpstr>
      <vt:lpstr>Cosa è un menu a tendina?</vt:lpstr>
      <vt:lpstr>Che differenza c’è tra Radio Button e Check Box?</vt:lpstr>
      <vt:lpstr>Cosa si intende per riconoscimento vocale?</vt:lpstr>
      <vt:lpstr>Quali sono in genere le differenze tra tastiere di differenti nazioni?</vt:lpstr>
      <vt:lpstr>QUELLEN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Weissteiner, David</dc:creator>
  <cp:lastModifiedBy>Weissteiner, David</cp:lastModifiedBy>
  <cp:revision>11</cp:revision>
  <dcterms:created xsi:type="dcterms:W3CDTF">2017-10-11T06:29:48Z</dcterms:created>
  <dcterms:modified xsi:type="dcterms:W3CDTF">2017-10-11T10:20:39Z</dcterms:modified>
</cp:coreProperties>
</file>