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Fjalla One"/>
      <p:regular r:id="rId15"/>
    </p:embeddedFont>
    <p:embeddedFont>
      <p:font typeface="Bebas Neue"/>
      <p:regular r:id="rId16"/>
    </p:embeddedFont>
    <p:embeddedFont>
      <p:font typeface="Pacifico"/>
      <p:regular r:id="rId17"/>
    </p:embeddedFont>
    <p:embeddedFont>
      <p:font typeface="Chivo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Chivo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T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Poppins-regular.fntdata"/><Relationship Id="rId10" Type="http://schemas.openxmlformats.org/officeDocument/2006/relationships/slide" Target="slides/slide4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FjallaOne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acifico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Chivo-bold.fntdata"/><Relationship Id="rId18" Type="http://schemas.openxmlformats.org/officeDocument/2006/relationships/font" Target="fonts/Chi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37a52121c1_0_3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137a52121c1_0_3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37a52121c1_0_2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37a52121c1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37a52121c1_0_16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137a52121c1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37a52121c1_0_39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137a52121c1_0_3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5.png"/><Relationship Id="rId6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3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44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1326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326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341873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341873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125239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6125239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1404611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13"/>
          <p:cNvSpPr txBox="1"/>
          <p:nvPr>
            <p:ph idx="7" type="title"/>
          </p:nvPr>
        </p:nvSpPr>
        <p:spPr>
          <a:xfrm>
            <a:off x="4110600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6816589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3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2" name="Google Shape;62;p13"/>
          <p:cNvGrpSpPr/>
          <p:nvPr/>
        </p:nvGrpSpPr>
        <p:grpSpPr>
          <a:xfrm>
            <a:off x="8087358" y="1"/>
            <a:ext cx="689309" cy="1307282"/>
            <a:chOff x="289713" y="-655442"/>
            <a:chExt cx="847025" cy="1606392"/>
          </a:xfrm>
        </p:grpSpPr>
        <p:sp>
          <p:nvSpPr>
            <p:cNvPr id="63" name="Google Shape;63;p1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367333" y="1"/>
            <a:ext cx="689309" cy="1307282"/>
            <a:chOff x="289713" y="-655442"/>
            <a:chExt cx="847025" cy="1606392"/>
          </a:xfrm>
        </p:grpSpPr>
        <p:sp>
          <p:nvSpPr>
            <p:cNvPr id="73" name="Google Shape;73;p1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86851" y="4353675"/>
            <a:ext cx="1427700" cy="713625"/>
            <a:chOff x="131176" y="4137775"/>
            <a:chExt cx="1427700" cy="713625"/>
          </a:xfrm>
        </p:grpSpPr>
        <p:sp>
          <p:nvSpPr>
            <p:cNvPr id="83" name="Google Shape;83;p1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3"/>
          <p:cNvGrpSpPr/>
          <p:nvPr/>
        </p:nvGrpSpPr>
        <p:grpSpPr>
          <a:xfrm>
            <a:off x="8430775" y="4299198"/>
            <a:ext cx="609600" cy="752027"/>
            <a:chOff x="3184450" y="4137773"/>
            <a:chExt cx="609600" cy="752027"/>
          </a:xfrm>
        </p:grpSpPr>
        <p:sp>
          <p:nvSpPr>
            <p:cNvPr id="86" name="Google Shape;86;p13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type="ctrTitle"/>
          </p:nvPr>
        </p:nvSpPr>
        <p:spPr>
          <a:xfrm>
            <a:off x="723375" y="1208550"/>
            <a:ext cx="51939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718325" y="3569250"/>
            <a:ext cx="421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71326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71326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title"/>
          </p:nvPr>
        </p:nvSpPr>
        <p:spPr>
          <a:xfrm>
            <a:off x="341873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6"/>
          <p:cNvSpPr txBox="1"/>
          <p:nvPr>
            <p:ph idx="3" type="subTitle"/>
          </p:nvPr>
        </p:nvSpPr>
        <p:spPr>
          <a:xfrm>
            <a:off x="341873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4" type="title"/>
          </p:nvPr>
        </p:nvSpPr>
        <p:spPr>
          <a:xfrm>
            <a:off x="6125239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6"/>
          <p:cNvSpPr txBox="1"/>
          <p:nvPr>
            <p:ph idx="5" type="subTitle"/>
          </p:nvPr>
        </p:nvSpPr>
        <p:spPr>
          <a:xfrm>
            <a:off x="6125239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6" type="title"/>
          </p:nvPr>
        </p:nvSpPr>
        <p:spPr>
          <a:xfrm>
            <a:off x="1404611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6"/>
          <p:cNvSpPr txBox="1"/>
          <p:nvPr>
            <p:ph idx="7" type="title"/>
          </p:nvPr>
        </p:nvSpPr>
        <p:spPr>
          <a:xfrm>
            <a:off x="4110600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6"/>
          <p:cNvSpPr txBox="1"/>
          <p:nvPr>
            <p:ph idx="8" type="title"/>
          </p:nvPr>
        </p:nvSpPr>
        <p:spPr>
          <a:xfrm>
            <a:off x="6816589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6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9" name="Google Shape;109;p16"/>
          <p:cNvGrpSpPr/>
          <p:nvPr/>
        </p:nvGrpSpPr>
        <p:grpSpPr>
          <a:xfrm>
            <a:off x="8087358" y="1"/>
            <a:ext cx="689309" cy="1307282"/>
            <a:chOff x="289713" y="-655442"/>
            <a:chExt cx="847025" cy="1606392"/>
          </a:xfrm>
        </p:grpSpPr>
        <p:sp>
          <p:nvSpPr>
            <p:cNvPr id="110" name="Google Shape;110;p1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367333" y="1"/>
            <a:ext cx="689309" cy="1307282"/>
            <a:chOff x="289713" y="-655442"/>
            <a:chExt cx="847025" cy="1606392"/>
          </a:xfrm>
        </p:grpSpPr>
        <p:sp>
          <p:nvSpPr>
            <p:cNvPr id="120" name="Google Shape;120;p1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86851" y="4353675"/>
            <a:ext cx="1427700" cy="713625"/>
            <a:chOff x="131176" y="4137775"/>
            <a:chExt cx="1427700" cy="713625"/>
          </a:xfrm>
        </p:grpSpPr>
        <p:sp>
          <p:nvSpPr>
            <p:cNvPr id="130" name="Google Shape;130;p16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6"/>
          <p:cNvGrpSpPr/>
          <p:nvPr/>
        </p:nvGrpSpPr>
        <p:grpSpPr>
          <a:xfrm>
            <a:off x="8430775" y="4299198"/>
            <a:ext cx="609600" cy="752027"/>
            <a:chOff x="3184450" y="4137773"/>
            <a:chExt cx="609600" cy="752027"/>
          </a:xfrm>
        </p:grpSpPr>
        <p:sp>
          <p:nvSpPr>
            <p:cNvPr id="133" name="Google Shape;133;p16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720000" y="1294150"/>
            <a:ext cx="7704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63867" t="0"/>
          <a:stretch/>
        </p:blipFill>
        <p:spPr>
          <a:xfrm>
            <a:off x="8516950" y="688975"/>
            <a:ext cx="627050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508950" y="0"/>
            <a:ext cx="689309" cy="773883"/>
            <a:chOff x="289713" y="0"/>
            <a:chExt cx="847025" cy="950950"/>
          </a:xfrm>
        </p:grpSpPr>
        <p:sp>
          <p:nvSpPr>
            <p:cNvPr id="143" name="Google Shape;143;p1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050" y="4148273"/>
            <a:ext cx="609600" cy="752027"/>
            <a:chOff x="3184450" y="4137773"/>
            <a:chExt cx="609600" cy="752027"/>
          </a:xfrm>
        </p:grpSpPr>
        <p:sp>
          <p:nvSpPr>
            <p:cNvPr id="153" name="Google Shape;153;p17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7"/>
          <p:cNvGrpSpPr/>
          <p:nvPr/>
        </p:nvGrpSpPr>
        <p:grpSpPr>
          <a:xfrm>
            <a:off x="8310217" y="1818599"/>
            <a:ext cx="1225137" cy="3081839"/>
            <a:chOff x="8136350" y="2627725"/>
            <a:chExt cx="903427" cy="2272575"/>
          </a:xfrm>
        </p:grpSpPr>
        <p:sp>
          <p:nvSpPr>
            <p:cNvPr id="156" name="Google Shape;156;p17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 rotWithShape="1">
            <a:blip r:embed="rId6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383375" y="1847100"/>
            <a:ext cx="43773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85252" r="0" t="0"/>
          <a:stretch/>
        </p:blipFill>
        <p:spPr>
          <a:xfrm flipH="1">
            <a:off x="8318074" y="940725"/>
            <a:ext cx="825925" cy="32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69568" r="0" t="0"/>
          <a:stretch/>
        </p:blipFill>
        <p:spPr>
          <a:xfrm>
            <a:off x="2" y="574400"/>
            <a:ext cx="1178376" cy="215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8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165" name="Google Shape;165;p1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 flipH="1">
            <a:off x="-161425" y="3771900"/>
            <a:ext cx="1444500" cy="1223875"/>
            <a:chOff x="1739950" y="3665925"/>
            <a:chExt cx="1444500" cy="1223875"/>
          </a:xfrm>
        </p:grpSpPr>
        <p:sp>
          <p:nvSpPr>
            <p:cNvPr id="175" name="Google Shape;175;p18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18"/>
          <p:cNvGrpSpPr/>
          <p:nvPr/>
        </p:nvGrpSpPr>
        <p:grpSpPr>
          <a:xfrm flipH="1">
            <a:off x="7570201" y="4327950"/>
            <a:ext cx="1427700" cy="713625"/>
            <a:chOff x="131176" y="4137775"/>
            <a:chExt cx="1427700" cy="713625"/>
          </a:xfrm>
        </p:grpSpPr>
        <p:sp>
          <p:nvSpPr>
            <p:cNvPr id="178" name="Google Shape;178;p18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18"/>
          <p:cNvGrpSpPr/>
          <p:nvPr/>
        </p:nvGrpSpPr>
        <p:grpSpPr>
          <a:xfrm>
            <a:off x="1077475" y="4232560"/>
            <a:ext cx="609600" cy="752027"/>
            <a:chOff x="3184450" y="4137773"/>
            <a:chExt cx="609600" cy="752027"/>
          </a:xfrm>
        </p:grpSpPr>
        <p:sp>
          <p:nvSpPr>
            <p:cNvPr id="181" name="Google Shape;181;p18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type="title"/>
          </p:nvPr>
        </p:nvSpPr>
        <p:spPr>
          <a:xfrm>
            <a:off x="2825850" y="1621388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" type="subTitle"/>
          </p:nvPr>
        </p:nvSpPr>
        <p:spPr>
          <a:xfrm>
            <a:off x="2197500" y="2829174"/>
            <a:ext cx="4749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74206" r="0" t="0"/>
          <a:stretch/>
        </p:blipFill>
        <p:spPr>
          <a:xfrm>
            <a:off x="0" y="559725"/>
            <a:ext cx="1444624" cy="326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9"/>
          <p:cNvGrpSpPr/>
          <p:nvPr/>
        </p:nvGrpSpPr>
        <p:grpSpPr>
          <a:xfrm>
            <a:off x="4227346" y="0"/>
            <a:ext cx="689309" cy="773883"/>
            <a:chOff x="289713" y="0"/>
            <a:chExt cx="847025" cy="950950"/>
          </a:xfrm>
        </p:grpSpPr>
        <p:sp>
          <p:nvSpPr>
            <p:cNvPr id="189" name="Google Shape;189;p1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29532" t="0"/>
          <a:stretch/>
        </p:blipFill>
        <p:spPr>
          <a:xfrm>
            <a:off x="7367625" y="296325"/>
            <a:ext cx="177637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type="title"/>
          </p:nvPr>
        </p:nvSpPr>
        <p:spPr>
          <a:xfrm>
            <a:off x="1734062" y="3375800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2" type="title"/>
          </p:nvPr>
        </p:nvSpPr>
        <p:spPr>
          <a:xfrm>
            <a:off x="5168637" y="3373458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5168638" y="3739825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20"/>
          <p:cNvSpPr txBox="1"/>
          <p:nvPr>
            <p:ph idx="3" type="subTitle"/>
          </p:nvPr>
        </p:nvSpPr>
        <p:spPr>
          <a:xfrm>
            <a:off x="1734150" y="3744700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20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6" name="Google Shape;206;p20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207" name="Google Shape;207;p2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0"/>
          <p:cNvGrpSpPr/>
          <p:nvPr/>
        </p:nvGrpSpPr>
        <p:grpSpPr>
          <a:xfrm>
            <a:off x="-780247" y="1997025"/>
            <a:ext cx="2265900" cy="2887175"/>
            <a:chOff x="5065128" y="1632125"/>
            <a:chExt cx="2265900" cy="2887175"/>
          </a:xfrm>
        </p:grpSpPr>
        <p:sp>
          <p:nvSpPr>
            <p:cNvPr id="218" name="Google Shape;218;p20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p20"/>
            <p:cNvPicPr preferRelativeResize="0"/>
            <p:nvPr/>
          </p:nvPicPr>
          <p:blipFill rotWithShape="1">
            <a:blip r:embed="rId4">
              <a:alphaModFix/>
            </a:blip>
            <a:srcRect b="0" l="29913" r="0" t="0"/>
            <a:stretch/>
          </p:blipFill>
          <p:spPr>
            <a:xfrm>
              <a:off x="5845375" y="1632125"/>
              <a:ext cx="1384325" cy="285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>
            <p:ph type="title"/>
          </p:nvPr>
        </p:nvSpPr>
        <p:spPr>
          <a:xfrm>
            <a:off x="789062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789060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2" type="title"/>
          </p:nvPr>
        </p:nvSpPr>
        <p:spPr>
          <a:xfrm>
            <a:off x="3563400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3" type="subTitle"/>
          </p:nvPr>
        </p:nvSpPr>
        <p:spPr>
          <a:xfrm>
            <a:off x="3563400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4" type="title"/>
          </p:nvPr>
        </p:nvSpPr>
        <p:spPr>
          <a:xfrm>
            <a:off x="6334038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5" type="subTitle"/>
          </p:nvPr>
        </p:nvSpPr>
        <p:spPr>
          <a:xfrm>
            <a:off x="6334043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368575" y="-3175"/>
            <a:ext cx="689309" cy="1215208"/>
            <a:chOff x="289713" y="-542302"/>
            <a:chExt cx="847025" cy="1493252"/>
          </a:xfrm>
        </p:grpSpPr>
        <p:sp>
          <p:nvSpPr>
            <p:cNvPr id="230" name="Google Shape;230;p2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13219" y="-542302"/>
              <a:ext cx="21321" cy="1021761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1"/>
          <p:cNvGrpSpPr/>
          <p:nvPr/>
        </p:nvGrpSpPr>
        <p:grpSpPr>
          <a:xfrm flipH="1">
            <a:off x="-125" y="3734675"/>
            <a:ext cx="908100" cy="1223875"/>
            <a:chOff x="1739950" y="3665925"/>
            <a:chExt cx="908100" cy="1223875"/>
          </a:xfrm>
        </p:grpSpPr>
        <p:sp>
          <p:nvSpPr>
            <p:cNvPr id="240" name="Google Shape;240;p21"/>
            <p:cNvSpPr/>
            <p:nvPr/>
          </p:nvSpPr>
          <p:spPr>
            <a:xfrm>
              <a:off x="1739950" y="4779400"/>
              <a:ext cx="9081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21"/>
            <p:cNvPicPr preferRelativeResize="0"/>
            <p:nvPr/>
          </p:nvPicPr>
          <p:blipFill rotWithShape="1">
            <a:blip r:embed="rId3">
              <a:alphaModFix/>
            </a:blip>
            <a:srcRect b="0" l="0" r="32773" t="0"/>
            <a:stretch/>
          </p:blipFill>
          <p:spPr>
            <a:xfrm>
              <a:off x="1815052" y="3665925"/>
              <a:ext cx="832874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1"/>
          <p:cNvGrpSpPr/>
          <p:nvPr/>
        </p:nvGrpSpPr>
        <p:grpSpPr>
          <a:xfrm>
            <a:off x="8306800" y="2688175"/>
            <a:ext cx="903425" cy="2272575"/>
            <a:chOff x="8136352" y="2627725"/>
            <a:chExt cx="903425" cy="2272575"/>
          </a:xfrm>
        </p:grpSpPr>
        <p:sp>
          <p:nvSpPr>
            <p:cNvPr id="243" name="Google Shape;243;p21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p21"/>
            <p:cNvPicPr preferRelativeResize="0"/>
            <p:nvPr/>
          </p:nvPicPr>
          <p:blipFill rotWithShape="1">
            <a:blip r:embed="rId4">
              <a:alphaModFix/>
            </a:blip>
            <a:srcRect b="0" l="0" r="22756" t="0"/>
            <a:stretch/>
          </p:blipFill>
          <p:spPr>
            <a:xfrm>
              <a:off x="8136352" y="2627725"/>
              <a:ext cx="8372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21"/>
          <p:cNvGrpSpPr/>
          <p:nvPr/>
        </p:nvGrpSpPr>
        <p:grpSpPr>
          <a:xfrm>
            <a:off x="3960873" y="4347609"/>
            <a:ext cx="1222254" cy="610934"/>
            <a:chOff x="131176" y="4137775"/>
            <a:chExt cx="1427700" cy="713625"/>
          </a:xfrm>
        </p:grpSpPr>
        <p:sp>
          <p:nvSpPr>
            <p:cNvPr id="246" name="Google Shape;246;p2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idx="1" type="subTitle"/>
          </p:nvPr>
        </p:nvSpPr>
        <p:spPr>
          <a:xfrm>
            <a:off x="2135550" y="3104543"/>
            <a:ext cx="4872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52" name="Google Shape;252;p22"/>
          <p:cNvGrpSpPr/>
          <p:nvPr/>
        </p:nvGrpSpPr>
        <p:grpSpPr>
          <a:xfrm>
            <a:off x="368575" y="-978"/>
            <a:ext cx="689309" cy="1398711"/>
            <a:chOff x="289713" y="-767790"/>
            <a:chExt cx="847025" cy="1718740"/>
          </a:xfrm>
        </p:grpSpPr>
        <p:sp>
          <p:nvSpPr>
            <p:cNvPr id="253" name="Google Shape;253;p2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713219" y="-767790"/>
              <a:ext cx="21321" cy="1247258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132237" y="2156078"/>
            <a:ext cx="1326199" cy="2780723"/>
            <a:chOff x="8136352" y="2627725"/>
            <a:chExt cx="1083850" cy="2272575"/>
          </a:xfrm>
        </p:grpSpPr>
        <p:sp>
          <p:nvSpPr>
            <p:cNvPr id="263" name="Google Shape;263;p22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 flipH="1">
            <a:off x="854605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>
            <p:ph type="title"/>
          </p:nvPr>
        </p:nvSpPr>
        <p:spPr>
          <a:xfrm>
            <a:off x="5186754" y="1746504"/>
            <a:ext cx="26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idx="1" type="subTitle"/>
          </p:nvPr>
        </p:nvSpPr>
        <p:spPr>
          <a:xfrm>
            <a:off x="4883454" y="2606040"/>
            <a:ext cx="3237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70" name="Google Shape;270;p23"/>
          <p:cNvGrpSpPr/>
          <p:nvPr/>
        </p:nvGrpSpPr>
        <p:grpSpPr>
          <a:xfrm>
            <a:off x="6595450" y="0"/>
            <a:ext cx="689309" cy="773883"/>
            <a:chOff x="289713" y="0"/>
            <a:chExt cx="847025" cy="950950"/>
          </a:xfrm>
        </p:grpSpPr>
        <p:sp>
          <p:nvSpPr>
            <p:cNvPr id="271" name="Google Shape;271;p2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3"/>
          <p:cNvGrpSpPr/>
          <p:nvPr/>
        </p:nvGrpSpPr>
        <p:grpSpPr>
          <a:xfrm>
            <a:off x="5719150" y="0"/>
            <a:ext cx="689309" cy="773883"/>
            <a:chOff x="289713" y="0"/>
            <a:chExt cx="847025" cy="950950"/>
          </a:xfrm>
        </p:grpSpPr>
        <p:sp>
          <p:nvSpPr>
            <p:cNvPr id="281" name="Google Shape;281;p2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8141069" y="2052091"/>
            <a:ext cx="1326199" cy="2780723"/>
            <a:chOff x="8136352" y="2627725"/>
            <a:chExt cx="1083850" cy="2272575"/>
          </a:xfrm>
        </p:grpSpPr>
        <p:sp>
          <p:nvSpPr>
            <p:cNvPr id="291" name="Google Shape;291;p23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23"/>
          <p:cNvGrpSpPr/>
          <p:nvPr/>
        </p:nvGrpSpPr>
        <p:grpSpPr>
          <a:xfrm flipH="1">
            <a:off x="-799600" y="3578350"/>
            <a:ext cx="1444500" cy="1223875"/>
            <a:chOff x="1739950" y="3665925"/>
            <a:chExt cx="1444500" cy="1223875"/>
          </a:xfrm>
        </p:grpSpPr>
        <p:sp>
          <p:nvSpPr>
            <p:cNvPr id="294" name="Google Shape;294;p23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p23"/>
            <p:cNvPicPr preferRelativeResize="0"/>
            <p:nvPr/>
          </p:nvPicPr>
          <p:blipFill rotWithShape="1">
            <a:blip r:embed="rId5">
              <a:alphaModFix/>
            </a:blip>
            <a:srcRect b="0" l="0" r="51529" t="0"/>
            <a:stretch/>
          </p:blipFill>
          <p:spPr>
            <a:xfrm>
              <a:off x="1815052" y="3665925"/>
              <a:ext cx="600500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>
            <p:ph type="title"/>
          </p:nvPr>
        </p:nvSpPr>
        <p:spPr>
          <a:xfrm>
            <a:off x="1623901" y="1387865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24"/>
          <p:cNvSpPr txBox="1"/>
          <p:nvPr>
            <p:ph idx="1" type="subTitle"/>
          </p:nvPr>
        </p:nvSpPr>
        <p:spPr>
          <a:xfrm>
            <a:off x="1623898" y="1737466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0" name="Google Shape;300;p24"/>
          <p:cNvSpPr txBox="1"/>
          <p:nvPr>
            <p:ph idx="2" type="title"/>
          </p:nvPr>
        </p:nvSpPr>
        <p:spPr>
          <a:xfrm>
            <a:off x="1623901" y="2482459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24"/>
          <p:cNvSpPr txBox="1"/>
          <p:nvPr>
            <p:ph idx="3" type="subTitle"/>
          </p:nvPr>
        </p:nvSpPr>
        <p:spPr>
          <a:xfrm>
            <a:off x="1623898" y="2832061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4" type="title"/>
          </p:nvPr>
        </p:nvSpPr>
        <p:spPr>
          <a:xfrm>
            <a:off x="1623901" y="3582374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24"/>
          <p:cNvSpPr txBox="1"/>
          <p:nvPr>
            <p:ph idx="5" type="subTitle"/>
          </p:nvPr>
        </p:nvSpPr>
        <p:spPr>
          <a:xfrm>
            <a:off x="1623898" y="3926084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6" type="title"/>
          </p:nvPr>
        </p:nvSpPr>
        <p:spPr>
          <a:xfrm>
            <a:off x="738333" y="156699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" name="Google Shape;305;p24"/>
          <p:cNvSpPr txBox="1"/>
          <p:nvPr>
            <p:ph idx="7" type="title"/>
          </p:nvPr>
        </p:nvSpPr>
        <p:spPr>
          <a:xfrm>
            <a:off x="738333" y="3756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" name="Google Shape;306;p24"/>
          <p:cNvSpPr txBox="1"/>
          <p:nvPr>
            <p:ph idx="8" type="title"/>
          </p:nvPr>
        </p:nvSpPr>
        <p:spPr>
          <a:xfrm>
            <a:off x="738333" y="26708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7" name="Google Shape;307;p24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0" l="62732" r="0" t="0"/>
          <a:stretch/>
        </p:blipFill>
        <p:spPr>
          <a:xfrm>
            <a:off x="-4" y="460375"/>
            <a:ext cx="663650" cy="13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4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311" name="Google Shape;311;p2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4"/>
          <p:cNvGrpSpPr/>
          <p:nvPr/>
        </p:nvGrpSpPr>
        <p:grpSpPr>
          <a:xfrm flipH="1">
            <a:off x="-287400" y="2629450"/>
            <a:ext cx="903427" cy="2272575"/>
            <a:chOff x="8136350" y="2627725"/>
            <a:chExt cx="903427" cy="2272575"/>
          </a:xfrm>
        </p:grpSpPr>
        <p:sp>
          <p:nvSpPr>
            <p:cNvPr id="321" name="Google Shape;321;p24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2" name="Google Shape;322;p24"/>
            <p:cNvPicPr preferRelativeResize="0"/>
            <p:nvPr/>
          </p:nvPicPr>
          <p:blipFill rotWithShape="1">
            <a:blip r:embed="rId5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>
            <p:ph type="title"/>
          </p:nvPr>
        </p:nvSpPr>
        <p:spPr>
          <a:xfrm>
            <a:off x="3944725" y="2234750"/>
            <a:ext cx="38304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2" type="title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3607975" y="3707455"/>
            <a:ext cx="450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328" name="Google Shape;328;p25"/>
          <p:cNvGrpSpPr/>
          <p:nvPr/>
        </p:nvGrpSpPr>
        <p:grpSpPr>
          <a:xfrm>
            <a:off x="5591475" y="0"/>
            <a:ext cx="689309" cy="773883"/>
            <a:chOff x="289713" y="0"/>
            <a:chExt cx="847025" cy="950950"/>
          </a:xfrm>
        </p:grpSpPr>
        <p:sp>
          <p:nvSpPr>
            <p:cNvPr id="329" name="Google Shape;329;p2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8" name="Google Shape;3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4850"/>
            <a:ext cx="9023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"/>
          <p:cNvGrpSpPr/>
          <p:nvPr/>
        </p:nvGrpSpPr>
        <p:grpSpPr>
          <a:xfrm>
            <a:off x="8310217" y="1818599"/>
            <a:ext cx="1225137" cy="3081839"/>
            <a:chOff x="8136350" y="2627725"/>
            <a:chExt cx="903427" cy="2272575"/>
          </a:xfrm>
        </p:grpSpPr>
        <p:sp>
          <p:nvSpPr>
            <p:cNvPr id="340" name="Google Shape;340;p25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1" name="Google Shape;341;p25"/>
            <p:cNvPicPr preferRelativeResize="0"/>
            <p:nvPr/>
          </p:nvPicPr>
          <p:blipFill rotWithShape="1">
            <a:blip r:embed="rId4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>
            <p:ph type="title"/>
          </p:nvPr>
        </p:nvSpPr>
        <p:spPr>
          <a:xfrm>
            <a:off x="986684" y="279948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2" type="title"/>
          </p:nvPr>
        </p:nvSpPr>
        <p:spPr>
          <a:xfrm>
            <a:off x="5414716" y="279948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6"/>
          <p:cNvSpPr txBox="1"/>
          <p:nvPr>
            <p:ph idx="1" type="subTitle"/>
          </p:nvPr>
        </p:nvSpPr>
        <p:spPr>
          <a:xfrm>
            <a:off x="5234566" y="3157742"/>
            <a:ext cx="3102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26"/>
          <p:cNvSpPr txBox="1"/>
          <p:nvPr>
            <p:ph idx="3" type="subTitle"/>
          </p:nvPr>
        </p:nvSpPr>
        <p:spPr>
          <a:xfrm>
            <a:off x="806534" y="3157742"/>
            <a:ext cx="3102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26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0" name="Google Shape;350;p26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351" name="Google Shape;351;p2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361" name="Google Shape;361;p2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/>
          <p:nvPr>
            <p:ph type="title"/>
          </p:nvPr>
        </p:nvSpPr>
        <p:spPr>
          <a:xfrm>
            <a:off x="2257897" y="1537700"/>
            <a:ext cx="2085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27"/>
          <p:cNvSpPr txBox="1"/>
          <p:nvPr>
            <p:ph idx="1" type="subTitle"/>
          </p:nvPr>
        </p:nvSpPr>
        <p:spPr>
          <a:xfrm>
            <a:off x="2257897" y="1819419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4" name="Google Shape;374;p27"/>
          <p:cNvSpPr txBox="1"/>
          <p:nvPr>
            <p:ph idx="2" type="title"/>
          </p:nvPr>
        </p:nvSpPr>
        <p:spPr>
          <a:xfrm>
            <a:off x="5834361" y="1537688"/>
            <a:ext cx="2084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27"/>
          <p:cNvSpPr txBox="1"/>
          <p:nvPr>
            <p:ph idx="3" type="subTitle"/>
          </p:nvPr>
        </p:nvSpPr>
        <p:spPr>
          <a:xfrm>
            <a:off x="5834361" y="1819408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6" name="Google Shape;376;p27"/>
          <p:cNvSpPr txBox="1"/>
          <p:nvPr>
            <p:ph idx="4" type="title"/>
          </p:nvPr>
        </p:nvSpPr>
        <p:spPr>
          <a:xfrm>
            <a:off x="2257897" y="3289223"/>
            <a:ext cx="2082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7" name="Google Shape;377;p27"/>
          <p:cNvSpPr txBox="1"/>
          <p:nvPr>
            <p:ph idx="5" type="subTitle"/>
          </p:nvPr>
        </p:nvSpPr>
        <p:spPr>
          <a:xfrm>
            <a:off x="2257897" y="3570954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8" name="Google Shape;378;p27"/>
          <p:cNvSpPr txBox="1"/>
          <p:nvPr>
            <p:ph idx="6" type="title"/>
          </p:nvPr>
        </p:nvSpPr>
        <p:spPr>
          <a:xfrm>
            <a:off x="5834361" y="3289221"/>
            <a:ext cx="2081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27"/>
          <p:cNvSpPr txBox="1"/>
          <p:nvPr>
            <p:ph idx="7" type="subTitle"/>
          </p:nvPr>
        </p:nvSpPr>
        <p:spPr>
          <a:xfrm>
            <a:off x="5834361" y="3570954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80" name="Google Shape;380;p27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1" name="Google Shape;381;p27"/>
          <p:cNvGrpSpPr/>
          <p:nvPr/>
        </p:nvGrpSpPr>
        <p:grpSpPr>
          <a:xfrm>
            <a:off x="8224200" y="0"/>
            <a:ext cx="689309" cy="773883"/>
            <a:chOff x="289713" y="0"/>
            <a:chExt cx="847025" cy="950950"/>
          </a:xfrm>
        </p:grpSpPr>
        <p:sp>
          <p:nvSpPr>
            <p:cNvPr id="382" name="Google Shape;382;p2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27"/>
          <p:cNvGrpSpPr/>
          <p:nvPr/>
        </p:nvGrpSpPr>
        <p:grpSpPr>
          <a:xfrm>
            <a:off x="179825" y="4271498"/>
            <a:ext cx="609600" cy="752027"/>
            <a:chOff x="3184450" y="4137773"/>
            <a:chExt cx="609600" cy="752027"/>
          </a:xfrm>
        </p:grpSpPr>
        <p:sp>
          <p:nvSpPr>
            <p:cNvPr id="392" name="Google Shape;392;p27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3" name="Google Shape;39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7"/>
          <p:cNvGrpSpPr/>
          <p:nvPr/>
        </p:nvGrpSpPr>
        <p:grpSpPr>
          <a:xfrm flipH="1">
            <a:off x="7674976" y="4309900"/>
            <a:ext cx="1427700" cy="713625"/>
            <a:chOff x="131176" y="4137775"/>
            <a:chExt cx="1427700" cy="713625"/>
          </a:xfrm>
        </p:grpSpPr>
        <p:sp>
          <p:nvSpPr>
            <p:cNvPr id="395" name="Google Shape;395;p27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6" name="Google Shape;39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7" name="Google Shape;397;p27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77575" y="9719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8"/>
          <p:cNvSpPr txBox="1"/>
          <p:nvPr>
            <p:ph type="title"/>
          </p:nvPr>
        </p:nvSpPr>
        <p:spPr>
          <a:xfrm>
            <a:off x="716075" y="19934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8"/>
          <p:cNvSpPr txBox="1"/>
          <p:nvPr>
            <p:ph idx="1" type="subTitle"/>
          </p:nvPr>
        </p:nvSpPr>
        <p:spPr>
          <a:xfrm>
            <a:off x="715775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02" name="Google Shape;402;p28"/>
          <p:cNvSpPr txBox="1"/>
          <p:nvPr>
            <p:ph idx="2" type="title"/>
          </p:nvPr>
        </p:nvSpPr>
        <p:spPr>
          <a:xfrm>
            <a:off x="3497550" y="19934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28"/>
          <p:cNvSpPr txBox="1"/>
          <p:nvPr>
            <p:ph idx="3" type="subTitle"/>
          </p:nvPr>
        </p:nvSpPr>
        <p:spPr>
          <a:xfrm>
            <a:off x="3497250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04" name="Google Shape;404;p28"/>
          <p:cNvSpPr txBox="1"/>
          <p:nvPr>
            <p:ph idx="4" type="title"/>
          </p:nvPr>
        </p:nvSpPr>
        <p:spPr>
          <a:xfrm>
            <a:off x="716075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28"/>
          <p:cNvSpPr txBox="1"/>
          <p:nvPr>
            <p:ph idx="5" type="subTitle"/>
          </p:nvPr>
        </p:nvSpPr>
        <p:spPr>
          <a:xfrm>
            <a:off x="715775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06" name="Google Shape;406;p28"/>
          <p:cNvSpPr txBox="1"/>
          <p:nvPr>
            <p:ph idx="6" type="title"/>
          </p:nvPr>
        </p:nvSpPr>
        <p:spPr>
          <a:xfrm>
            <a:off x="3497550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28"/>
          <p:cNvSpPr txBox="1"/>
          <p:nvPr>
            <p:ph idx="7" type="subTitle"/>
          </p:nvPr>
        </p:nvSpPr>
        <p:spPr>
          <a:xfrm>
            <a:off x="3497250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08" name="Google Shape;408;p28"/>
          <p:cNvSpPr txBox="1"/>
          <p:nvPr>
            <p:ph idx="8" type="title"/>
          </p:nvPr>
        </p:nvSpPr>
        <p:spPr>
          <a:xfrm>
            <a:off x="6280438" y="1993427"/>
            <a:ext cx="2146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28"/>
          <p:cNvSpPr txBox="1"/>
          <p:nvPr>
            <p:ph idx="9" type="subTitle"/>
          </p:nvPr>
        </p:nvSpPr>
        <p:spPr>
          <a:xfrm>
            <a:off x="6279088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0" name="Google Shape;410;p28"/>
          <p:cNvSpPr txBox="1"/>
          <p:nvPr>
            <p:ph idx="13" type="title"/>
          </p:nvPr>
        </p:nvSpPr>
        <p:spPr>
          <a:xfrm>
            <a:off x="6279388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28"/>
          <p:cNvSpPr txBox="1"/>
          <p:nvPr>
            <p:ph idx="14" type="subTitle"/>
          </p:nvPr>
        </p:nvSpPr>
        <p:spPr>
          <a:xfrm>
            <a:off x="6279088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2" name="Google Shape;412;p28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3" name="Google Shape;413;p28"/>
          <p:cNvGrpSpPr/>
          <p:nvPr/>
        </p:nvGrpSpPr>
        <p:grpSpPr>
          <a:xfrm>
            <a:off x="368575" y="0"/>
            <a:ext cx="689309" cy="1231083"/>
            <a:chOff x="289713" y="-561809"/>
            <a:chExt cx="847025" cy="1512759"/>
          </a:xfrm>
        </p:grpSpPr>
        <p:sp>
          <p:nvSpPr>
            <p:cNvPr id="414" name="Google Shape;414;p2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713219" y="-561809"/>
              <a:ext cx="21321" cy="1041276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28"/>
          <p:cNvGrpSpPr/>
          <p:nvPr/>
        </p:nvGrpSpPr>
        <p:grpSpPr>
          <a:xfrm>
            <a:off x="-218625" y="2693950"/>
            <a:ext cx="903426" cy="2272575"/>
            <a:chOff x="8316777" y="2627725"/>
            <a:chExt cx="903426" cy="2272575"/>
          </a:xfrm>
        </p:grpSpPr>
        <p:sp>
          <p:nvSpPr>
            <p:cNvPr id="424" name="Google Shape;424;p28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5" name="Google Shape;425;p28"/>
            <p:cNvPicPr preferRelativeResize="0"/>
            <p:nvPr/>
          </p:nvPicPr>
          <p:blipFill rotWithShape="1">
            <a:blip r:embed="rId3">
              <a:alphaModFix/>
            </a:blip>
            <a:srcRect b="0" l="36816" r="0" t="0"/>
            <a:stretch/>
          </p:blipFill>
          <p:spPr>
            <a:xfrm>
              <a:off x="8535403" y="2627725"/>
              <a:ext cx="6848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28"/>
          <p:cNvGrpSpPr/>
          <p:nvPr/>
        </p:nvGrpSpPr>
        <p:grpSpPr>
          <a:xfrm>
            <a:off x="8424000" y="3695700"/>
            <a:ext cx="1444500" cy="1223875"/>
            <a:chOff x="1739950" y="3665925"/>
            <a:chExt cx="1444500" cy="1223875"/>
          </a:xfrm>
        </p:grpSpPr>
        <p:sp>
          <p:nvSpPr>
            <p:cNvPr id="427" name="Google Shape;427;p28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8" name="Google Shape;428;p28"/>
            <p:cNvPicPr preferRelativeResize="0"/>
            <p:nvPr/>
          </p:nvPicPr>
          <p:blipFill rotWithShape="1">
            <a:blip r:embed="rId4">
              <a:alphaModFix/>
            </a:blip>
            <a:srcRect b="0" l="0" r="47943" t="0"/>
            <a:stretch/>
          </p:blipFill>
          <p:spPr>
            <a:xfrm>
              <a:off x="1815052" y="3665925"/>
              <a:ext cx="644901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4175" y="819550"/>
            <a:ext cx="9023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920500"/>
            <a:ext cx="905325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9"/>
          <p:cNvSpPr txBox="1"/>
          <p:nvPr>
            <p:ph type="title"/>
          </p:nvPr>
        </p:nvSpPr>
        <p:spPr>
          <a:xfrm>
            <a:off x="2025150" y="1202250"/>
            <a:ext cx="50937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4" name="Google Shape;434;p29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435" name="Google Shape;435;p2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9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445" name="Google Shape;445;p2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9"/>
          <p:cNvGrpSpPr/>
          <p:nvPr/>
        </p:nvGrpSpPr>
        <p:grpSpPr>
          <a:xfrm>
            <a:off x="1159876" y="4243225"/>
            <a:ext cx="1427700" cy="713625"/>
            <a:chOff x="131176" y="4137775"/>
            <a:chExt cx="1427700" cy="713625"/>
          </a:xfrm>
        </p:grpSpPr>
        <p:sp>
          <p:nvSpPr>
            <p:cNvPr id="455" name="Google Shape;455;p29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6" name="Google Shape;456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7" name="Google Shape;45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9"/>
          <p:cNvGrpSpPr/>
          <p:nvPr/>
        </p:nvGrpSpPr>
        <p:grpSpPr>
          <a:xfrm>
            <a:off x="7863946" y="1987291"/>
            <a:ext cx="1280136" cy="2684138"/>
            <a:chOff x="8136352" y="2627725"/>
            <a:chExt cx="1083850" cy="2272575"/>
          </a:xfrm>
        </p:grpSpPr>
        <p:sp>
          <p:nvSpPr>
            <p:cNvPr id="459" name="Google Shape;459;p29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0" name="Google Shape;460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48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/>
          <p:nvPr>
            <p:ph type="title"/>
          </p:nvPr>
        </p:nvSpPr>
        <p:spPr>
          <a:xfrm>
            <a:off x="5046782" y="3398500"/>
            <a:ext cx="3296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4" name="Google Shape;464;p30"/>
          <p:cNvSpPr txBox="1"/>
          <p:nvPr>
            <p:ph idx="1" type="subTitle"/>
          </p:nvPr>
        </p:nvSpPr>
        <p:spPr>
          <a:xfrm>
            <a:off x="2153800" y="1089900"/>
            <a:ext cx="62658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65" name="Google Shape;465;p30"/>
          <p:cNvGrpSpPr/>
          <p:nvPr/>
        </p:nvGrpSpPr>
        <p:grpSpPr>
          <a:xfrm>
            <a:off x="6114750" y="0"/>
            <a:ext cx="689309" cy="773883"/>
            <a:chOff x="289713" y="0"/>
            <a:chExt cx="847025" cy="950950"/>
          </a:xfrm>
        </p:grpSpPr>
        <p:sp>
          <p:nvSpPr>
            <p:cNvPr id="466" name="Google Shape;466;p3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0"/>
          <p:cNvGrpSpPr/>
          <p:nvPr/>
        </p:nvGrpSpPr>
        <p:grpSpPr>
          <a:xfrm>
            <a:off x="304451" y="1826129"/>
            <a:ext cx="1427648" cy="2993436"/>
            <a:chOff x="8136352" y="2627725"/>
            <a:chExt cx="1083850" cy="2272575"/>
          </a:xfrm>
        </p:grpSpPr>
        <p:sp>
          <p:nvSpPr>
            <p:cNvPr id="476" name="Google Shape;476;p30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7" name="Google Shape;47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8" name="Google Shape;478;p30"/>
          <p:cNvPicPr preferRelativeResize="0"/>
          <p:nvPr/>
        </p:nvPicPr>
        <p:blipFill rotWithShape="1">
          <a:blip r:embed="rId4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30"/>
          <p:cNvGrpSpPr/>
          <p:nvPr/>
        </p:nvGrpSpPr>
        <p:grpSpPr>
          <a:xfrm>
            <a:off x="1018028" y="682821"/>
            <a:ext cx="1591871" cy="525728"/>
            <a:chOff x="583503" y="585996"/>
            <a:chExt cx="1591871" cy="525728"/>
          </a:xfrm>
        </p:grpSpPr>
        <p:sp>
          <p:nvSpPr>
            <p:cNvPr id="480" name="Google Shape;480;p30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/>
          <p:nvPr>
            <p:ph type="title"/>
          </p:nvPr>
        </p:nvSpPr>
        <p:spPr>
          <a:xfrm>
            <a:off x="799310" y="3356162"/>
            <a:ext cx="34677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2"/>
          <p:cNvSpPr txBox="1"/>
          <p:nvPr>
            <p:ph type="title"/>
          </p:nvPr>
        </p:nvSpPr>
        <p:spPr>
          <a:xfrm>
            <a:off x="1076600" y="1522950"/>
            <a:ext cx="41928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2" name="Google Shape;512;p32"/>
          <p:cNvSpPr txBox="1"/>
          <p:nvPr>
            <p:ph idx="1" type="subTitle"/>
          </p:nvPr>
        </p:nvSpPr>
        <p:spPr>
          <a:xfrm>
            <a:off x="1076625" y="2913050"/>
            <a:ext cx="41928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13" name="Google Shape;513;p32"/>
          <p:cNvGrpSpPr/>
          <p:nvPr/>
        </p:nvGrpSpPr>
        <p:grpSpPr>
          <a:xfrm>
            <a:off x="3235475" y="0"/>
            <a:ext cx="689309" cy="773883"/>
            <a:chOff x="289713" y="0"/>
            <a:chExt cx="847025" cy="950950"/>
          </a:xfrm>
        </p:grpSpPr>
        <p:sp>
          <p:nvSpPr>
            <p:cNvPr id="514" name="Google Shape;514;p3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32"/>
          <p:cNvGrpSpPr/>
          <p:nvPr/>
        </p:nvGrpSpPr>
        <p:grpSpPr>
          <a:xfrm>
            <a:off x="2359175" y="0"/>
            <a:ext cx="689309" cy="773883"/>
            <a:chOff x="289713" y="0"/>
            <a:chExt cx="847025" cy="950950"/>
          </a:xfrm>
        </p:grpSpPr>
        <p:sp>
          <p:nvSpPr>
            <p:cNvPr id="524" name="Google Shape;524;p3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32"/>
          <p:cNvGrpSpPr/>
          <p:nvPr/>
        </p:nvGrpSpPr>
        <p:grpSpPr>
          <a:xfrm>
            <a:off x="1759951" y="4270550"/>
            <a:ext cx="1427700" cy="713625"/>
            <a:chOff x="131176" y="4137775"/>
            <a:chExt cx="1427700" cy="713625"/>
          </a:xfrm>
        </p:grpSpPr>
        <p:sp>
          <p:nvSpPr>
            <p:cNvPr id="534" name="Google Shape;534;p3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3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3"/>
          <p:cNvSpPr txBox="1"/>
          <p:nvPr>
            <p:ph hasCustomPrompt="1" type="title"/>
          </p:nvPr>
        </p:nvSpPr>
        <p:spPr>
          <a:xfrm>
            <a:off x="998550" y="1700519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0" name="Google Shape;540;p33"/>
          <p:cNvSpPr txBox="1"/>
          <p:nvPr>
            <p:ph idx="1" type="subTitle"/>
          </p:nvPr>
        </p:nvSpPr>
        <p:spPr>
          <a:xfrm>
            <a:off x="2327550" y="2916347"/>
            <a:ext cx="4488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41" name="Google Shape;541;p33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542" name="Google Shape;542;p3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33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552" name="Google Shape;552;p3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33"/>
          <p:cNvGrpSpPr/>
          <p:nvPr/>
        </p:nvGrpSpPr>
        <p:grpSpPr>
          <a:xfrm>
            <a:off x="225794" y="2156866"/>
            <a:ext cx="1326199" cy="2780723"/>
            <a:chOff x="8136352" y="2627725"/>
            <a:chExt cx="1083850" cy="2272575"/>
          </a:xfrm>
        </p:grpSpPr>
        <p:sp>
          <p:nvSpPr>
            <p:cNvPr id="562" name="Google Shape;562;p33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3" name="Google Shape;56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4" name="Google Shape;564;p33"/>
          <p:cNvGrpSpPr/>
          <p:nvPr/>
        </p:nvGrpSpPr>
        <p:grpSpPr>
          <a:xfrm flipH="1">
            <a:off x="6733028" y="768546"/>
            <a:ext cx="1591871" cy="525728"/>
            <a:chOff x="583503" y="585996"/>
            <a:chExt cx="1591871" cy="525728"/>
          </a:xfrm>
        </p:grpSpPr>
        <p:sp>
          <p:nvSpPr>
            <p:cNvPr id="565" name="Google Shape;565;p33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4"/>
          <p:cNvSpPr txBox="1"/>
          <p:nvPr>
            <p:ph type="title"/>
          </p:nvPr>
        </p:nvSpPr>
        <p:spPr>
          <a:xfrm>
            <a:off x="715060" y="1007459"/>
            <a:ext cx="33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4" name="Google Shape;594;p34"/>
          <p:cNvSpPr txBox="1"/>
          <p:nvPr>
            <p:ph idx="1" type="subTitle"/>
          </p:nvPr>
        </p:nvSpPr>
        <p:spPr>
          <a:xfrm>
            <a:off x="810610" y="1953755"/>
            <a:ext cx="3149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5" name="Google Shape;595;p34"/>
          <p:cNvSpPr txBox="1"/>
          <p:nvPr>
            <p:ph idx="2" type="title"/>
          </p:nvPr>
        </p:nvSpPr>
        <p:spPr>
          <a:xfrm>
            <a:off x="5091440" y="1007471"/>
            <a:ext cx="333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6" name="Google Shape;596;p34"/>
          <p:cNvSpPr txBox="1"/>
          <p:nvPr>
            <p:ph idx="3" type="subTitle"/>
          </p:nvPr>
        </p:nvSpPr>
        <p:spPr>
          <a:xfrm>
            <a:off x="5187440" y="1951432"/>
            <a:ext cx="314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7" name="Google Shape;597;p34"/>
          <p:cNvSpPr txBox="1"/>
          <p:nvPr>
            <p:ph idx="4" type="title"/>
          </p:nvPr>
        </p:nvSpPr>
        <p:spPr>
          <a:xfrm>
            <a:off x="2465368" y="2973780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8" name="Google Shape;598;p34"/>
          <p:cNvSpPr txBox="1"/>
          <p:nvPr>
            <p:ph idx="5" type="subTitle"/>
          </p:nvPr>
        </p:nvSpPr>
        <p:spPr>
          <a:xfrm>
            <a:off x="2465368" y="3918170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99" name="Google Shape;599;p34"/>
          <p:cNvGrpSpPr/>
          <p:nvPr/>
        </p:nvGrpSpPr>
        <p:grpSpPr>
          <a:xfrm>
            <a:off x="4225513" y="-9525"/>
            <a:ext cx="689309" cy="773883"/>
            <a:chOff x="289713" y="0"/>
            <a:chExt cx="847025" cy="950950"/>
          </a:xfrm>
        </p:grpSpPr>
        <p:sp>
          <p:nvSpPr>
            <p:cNvPr id="600" name="Google Shape;600;p3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5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5"/>
          <p:cNvSpPr txBox="1"/>
          <p:nvPr>
            <p:ph type="title"/>
          </p:nvPr>
        </p:nvSpPr>
        <p:spPr>
          <a:xfrm>
            <a:off x="1025934" y="1743850"/>
            <a:ext cx="34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3" name="Google Shape;613;p35"/>
          <p:cNvSpPr txBox="1"/>
          <p:nvPr>
            <p:ph idx="1" type="subTitle"/>
          </p:nvPr>
        </p:nvSpPr>
        <p:spPr>
          <a:xfrm>
            <a:off x="1145484" y="2602450"/>
            <a:ext cx="3233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14" name="Google Shape;614;p35"/>
          <p:cNvGrpSpPr/>
          <p:nvPr/>
        </p:nvGrpSpPr>
        <p:grpSpPr>
          <a:xfrm>
            <a:off x="2739888" y="0"/>
            <a:ext cx="689309" cy="773883"/>
            <a:chOff x="289713" y="0"/>
            <a:chExt cx="847025" cy="950950"/>
          </a:xfrm>
        </p:grpSpPr>
        <p:sp>
          <p:nvSpPr>
            <p:cNvPr id="615" name="Google Shape;615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35"/>
          <p:cNvGrpSpPr/>
          <p:nvPr/>
        </p:nvGrpSpPr>
        <p:grpSpPr>
          <a:xfrm>
            <a:off x="1863588" y="0"/>
            <a:ext cx="689309" cy="773883"/>
            <a:chOff x="289713" y="0"/>
            <a:chExt cx="847025" cy="950950"/>
          </a:xfrm>
        </p:grpSpPr>
        <p:sp>
          <p:nvSpPr>
            <p:cNvPr id="625" name="Google Shape;625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35"/>
          <p:cNvGrpSpPr/>
          <p:nvPr/>
        </p:nvGrpSpPr>
        <p:grpSpPr>
          <a:xfrm>
            <a:off x="-372556" y="2071141"/>
            <a:ext cx="1326199" cy="2780723"/>
            <a:chOff x="8136352" y="2627725"/>
            <a:chExt cx="1083850" cy="2272575"/>
          </a:xfrm>
        </p:grpSpPr>
        <p:sp>
          <p:nvSpPr>
            <p:cNvPr id="635" name="Google Shape;635;p35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0" name="Google Shape;640;p36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641" name="Google Shape;641;p3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36"/>
          <p:cNvGrpSpPr/>
          <p:nvPr/>
        </p:nvGrpSpPr>
        <p:grpSpPr>
          <a:xfrm>
            <a:off x="8217274" y="2280699"/>
            <a:ext cx="1105427" cy="2780713"/>
            <a:chOff x="8136355" y="2627733"/>
            <a:chExt cx="903422" cy="2272567"/>
          </a:xfrm>
        </p:grpSpPr>
        <p:sp>
          <p:nvSpPr>
            <p:cNvPr id="651" name="Google Shape;651;p36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2" name="Google Shape;652;p36"/>
            <p:cNvPicPr preferRelativeResize="0"/>
            <p:nvPr/>
          </p:nvPicPr>
          <p:blipFill rotWithShape="1">
            <a:blip r:embed="rId3">
              <a:alphaModFix/>
            </a:blip>
            <a:srcRect b="0" l="0" r="30123" t="0"/>
            <a:stretch/>
          </p:blipFill>
          <p:spPr>
            <a:xfrm>
              <a:off x="8136355" y="2627733"/>
              <a:ext cx="757376" cy="22193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" name="Google Shape;653;p36"/>
          <p:cNvGrpSpPr/>
          <p:nvPr/>
        </p:nvGrpSpPr>
        <p:grpSpPr>
          <a:xfrm>
            <a:off x="103625" y="4232560"/>
            <a:ext cx="609600" cy="752027"/>
            <a:chOff x="3184450" y="4137773"/>
            <a:chExt cx="609600" cy="752027"/>
          </a:xfrm>
        </p:grpSpPr>
        <p:sp>
          <p:nvSpPr>
            <p:cNvPr id="654" name="Google Shape;654;p36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5" name="Google Shape;65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6" name="Google Shape;656;p36"/>
          <p:cNvPicPr preferRelativeResize="0"/>
          <p:nvPr/>
        </p:nvPicPr>
        <p:blipFill rotWithShape="1">
          <a:blip r:embed="rId5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0" name="Google Shape;660;p37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661" name="Google Shape;661;p3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37"/>
          <p:cNvGrpSpPr/>
          <p:nvPr/>
        </p:nvGrpSpPr>
        <p:grpSpPr>
          <a:xfrm>
            <a:off x="8474125" y="3813350"/>
            <a:ext cx="1444500" cy="1223875"/>
            <a:chOff x="1739950" y="3665925"/>
            <a:chExt cx="1444500" cy="1223875"/>
          </a:xfrm>
        </p:grpSpPr>
        <p:sp>
          <p:nvSpPr>
            <p:cNvPr id="671" name="Google Shape;671;p37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2" name="Google Shape;672;p37"/>
            <p:cNvPicPr preferRelativeResize="0"/>
            <p:nvPr/>
          </p:nvPicPr>
          <p:blipFill rotWithShape="1">
            <a:blip r:embed="rId3">
              <a:alphaModFix/>
            </a:blip>
            <a:srcRect b="0" l="0" r="50794" t="0"/>
            <a:stretch/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3" name="Google Shape;673;p37"/>
          <p:cNvGrpSpPr/>
          <p:nvPr/>
        </p:nvGrpSpPr>
        <p:grpSpPr>
          <a:xfrm>
            <a:off x="-450169" y="4329111"/>
            <a:ext cx="1275364" cy="637481"/>
            <a:chOff x="131176" y="4137775"/>
            <a:chExt cx="1427700" cy="713625"/>
          </a:xfrm>
        </p:grpSpPr>
        <p:sp>
          <p:nvSpPr>
            <p:cNvPr id="674" name="Google Shape;674;p37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5" name="Google Shape;675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6" name="Google Shape;676;p37"/>
          <p:cNvPicPr preferRelativeResize="0"/>
          <p:nvPr/>
        </p:nvPicPr>
        <p:blipFill rotWithShape="1">
          <a:blip r:embed="rId5">
            <a:alphaModFix/>
          </a:blip>
          <a:srcRect b="0" l="0" r="58964" t="0"/>
          <a:stretch/>
        </p:blipFill>
        <p:spPr>
          <a:xfrm>
            <a:off x="8325651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80" name="Google Shape;680;p38"/>
          <p:cNvGrpSpPr/>
          <p:nvPr/>
        </p:nvGrpSpPr>
        <p:grpSpPr>
          <a:xfrm flipH="1">
            <a:off x="8084318" y="0"/>
            <a:ext cx="689309" cy="773883"/>
            <a:chOff x="289713" y="0"/>
            <a:chExt cx="847025" cy="950950"/>
          </a:xfrm>
        </p:grpSpPr>
        <p:sp>
          <p:nvSpPr>
            <p:cNvPr id="681" name="Google Shape;681;p3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 flipH="1">
            <a:off x="-776423" y="3813350"/>
            <a:ext cx="1444500" cy="1223875"/>
            <a:chOff x="1739950" y="3665925"/>
            <a:chExt cx="1444500" cy="1223875"/>
          </a:xfrm>
        </p:grpSpPr>
        <p:sp>
          <p:nvSpPr>
            <p:cNvPr id="691" name="Google Shape;691;p38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2" name="Google Shape;692;p38"/>
            <p:cNvPicPr preferRelativeResize="0"/>
            <p:nvPr/>
          </p:nvPicPr>
          <p:blipFill rotWithShape="1">
            <a:blip r:embed="rId3">
              <a:alphaModFix/>
            </a:blip>
            <a:srcRect b="0" l="0" r="50794" t="0"/>
            <a:stretch/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3" name="Google Shape;693;p38"/>
          <p:cNvPicPr preferRelativeResize="0"/>
          <p:nvPr/>
        </p:nvPicPr>
        <p:blipFill rotWithShape="1">
          <a:blip r:embed="rId4">
            <a:alphaModFix/>
          </a:blip>
          <a:srcRect b="0" l="0" r="58964" t="0"/>
          <a:stretch/>
        </p:blipFill>
        <p:spPr>
          <a:xfrm flipH="1">
            <a:off x="-1799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38"/>
          <p:cNvGrpSpPr/>
          <p:nvPr/>
        </p:nvGrpSpPr>
        <p:grpSpPr>
          <a:xfrm>
            <a:off x="8545345" y="4238555"/>
            <a:ext cx="513649" cy="633658"/>
            <a:chOff x="3184450" y="4137773"/>
            <a:chExt cx="609600" cy="752027"/>
          </a:xfrm>
        </p:grpSpPr>
        <p:sp>
          <p:nvSpPr>
            <p:cNvPr id="695" name="Google Shape;695;p38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6" name="Google Shape;696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9"/>
          <p:cNvSpPr txBox="1"/>
          <p:nvPr>
            <p:ph type="title"/>
          </p:nvPr>
        </p:nvSpPr>
        <p:spPr>
          <a:xfrm>
            <a:off x="1014000" y="2608709"/>
            <a:ext cx="711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0" name="Google Shape;700;p39"/>
          <p:cNvSpPr txBox="1"/>
          <p:nvPr>
            <p:ph idx="2" type="title"/>
          </p:nvPr>
        </p:nvSpPr>
        <p:spPr>
          <a:xfrm>
            <a:off x="4129766" y="14132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1" name="Google Shape;701;p39"/>
          <p:cNvSpPr txBox="1"/>
          <p:nvPr>
            <p:ph idx="1" type="subTitle"/>
          </p:nvPr>
        </p:nvSpPr>
        <p:spPr>
          <a:xfrm>
            <a:off x="2542200" y="3414857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702" name="Google Shape;702;p39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703" name="Google Shape;703;p3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39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713" name="Google Shape;713;p3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2" name="Google Shape;722;p39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>
            <a:off x="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" name="Google Shape;723;p39"/>
          <p:cNvGrpSpPr/>
          <p:nvPr/>
        </p:nvGrpSpPr>
        <p:grpSpPr>
          <a:xfrm flipH="1">
            <a:off x="6637778" y="1073346"/>
            <a:ext cx="1591871" cy="525728"/>
            <a:chOff x="583503" y="585996"/>
            <a:chExt cx="1591871" cy="525728"/>
          </a:xfrm>
        </p:grpSpPr>
        <p:sp>
          <p:nvSpPr>
            <p:cNvPr id="724" name="Google Shape;724;p39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0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4" name="Google Shape;754;p40"/>
          <p:cNvSpPr txBox="1"/>
          <p:nvPr>
            <p:ph idx="1" type="subTitle"/>
          </p:nvPr>
        </p:nvSpPr>
        <p:spPr>
          <a:xfrm>
            <a:off x="2601600" y="3494178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55" name="Google Shape;755;p40"/>
          <p:cNvSpPr txBox="1"/>
          <p:nvPr>
            <p:ph idx="2" type="subTitle"/>
          </p:nvPr>
        </p:nvSpPr>
        <p:spPr>
          <a:xfrm>
            <a:off x="2600400" y="3846013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6" name="Google Shape;756;p40"/>
          <p:cNvSpPr txBox="1"/>
          <p:nvPr>
            <p:ph idx="3" type="subTitle"/>
          </p:nvPr>
        </p:nvSpPr>
        <p:spPr>
          <a:xfrm>
            <a:off x="4750200" y="3494178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57" name="Google Shape;757;p40"/>
          <p:cNvSpPr txBox="1"/>
          <p:nvPr>
            <p:ph idx="4" type="subTitle"/>
          </p:nvPr>
        </p:nvSpPr>
        <p:spPr>
          <a:xfrm>
            <a:off x="4749000" y="3846013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8" name="Google Shape;758;p40"/>
          <p:cNvSpPr txBox="1"/>
          <p:nvPr>
            <p:ph idx="5" type="subTitle"/>
          </p:nvPr>
        </p:nvSpPr>
        <p:spPr>
          <a:xfrm>
            <a:off x="2642550" y="1378060"/>
            <a:ext cx="38589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759" name="Google Shape;759;p40"/>
          <p:cNvGrpSpPr/>
          <p:nvPr/>
        </p:nvGrpSpPr>
        <p:grpSpPr>
          <a:xfrm flipH="1">
            <a:off x="125875" y="3675400"/>
            <a:ext cx="1444500" cy="1223875"/>
            <a:chOff x="1739950" y="3665925"/>
            <a:chExt cx="1444500" cy="1223875"/>
          </a:xfrm>
        </p:grpSpPr>
        <p:sp>
          <p:nvSpPr>
            <p:cNvPr id="760" name="Google Shape;760;p40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1" name="Google Shape;761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2" name="Google Shape;762;p40"/>
          <p:cNvGrpSpPr/>
          <p:nvPr/>
        </p:nvGrpSpPr>
        <p:grpSpPr>
          <a:xfrm flipH="1">
            <a:off x="7640726" y="4251763"/>
            <a:ext cx="1427700" cy="713625"/>
            <a:chOff x="131176" y="4137775"/>
            <a:chExt cx="1427700" cy="713625"/>
          </a:xfrm>
        </p:grpSpPr>
        <p:sp>
          <p:nvSpPr>
            <p:cNvPr id="763" name="Google Shape;763;p4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4" name="Google Shape;764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1"/>
          <p:cNvSpPr txBox="1"/>
          <p:nvPr>
            <p:ph idx="1" type="body"/>
          </p:nvPr>
        </p:nvSpPr>
        <p:spPr>
          <a:xfrm>
            <a:off x="870050" y="1860550"/>
            <a:ext cx="3749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69" name="Google Shape;769;p41"/>
          <p:cNvSpPr txBox="1"/>
          <p:nvPr>
            <p:ph idx="2" type="body"/>
          </p:nvPr>
        </p:nvSpPr>
        <p:spPr>
          <a:xfrm>
            <a:off x="4674750" y="1860550"/>
            <a:ext cx="3749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70" name="Google Shape;770;p4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1" name="Google Shape;771;p41"/>
          <p:cNvSpPr txBox="1"/>
          <p:nvPr>
            <p:ph idx="3" type="subTitle"/>
          </p:nvPr>
        </p:nvSpPr>
        <p:spPr>
          <a:xfrm>
            <a:off x="2217450" y="12435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72" name="Google Shape;772;p41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773" name="Google Shape;773;p4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 flipH="1">
            <a:off x="7226592" y="4365561"/>
            <a:ext cx="1097759" cy="548706"/>
            <a:chOff x="131176" y="4137775"/>
            <a:chExt cx="1427700" cy="713625"/>
          </a:xfrm>
        </p:grpSpPr>
        <p:sp>
          <p:nvSpPr>
            <p:cNvPr id="783" name="Google Shape;783;p4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4" name="Google Shape;78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5" name="Google Shape;785;p41"/>
          <p:cNvGrpSpPr/>
          <p:nvPr/>
        </p:nvGrpSpPr>
        <p:grpSpPr>
          <a:xfrm>
            <a:off x="8345950" y="4156323"/>
            <a:ext cx="609600" cy="752027"/>
            <a:chOff x="3184450" y="4137773"/>
            <a:chExt cx="609600" cy="752027"/>
          </a:xfrm>
        </p:grpSpPr>
        <p:sp>
          <p:nvSpPr>
            <p:cNvPr id="786" name="Google Shape;786;p41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7" name="Google Shape;787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43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92" name="Google Shape;792;p4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3" name="Google Shape;79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" name="Google Shape;794;p43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95" name="Google Shape;795;p4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6" name="Google Shape;7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7" name="Google Shape;797;p43"/>
          <p:cNvPicPr preferRelativeResize="0"/>
          <p:nvPr/>
        </p:nvPicPr>
        <p:blipFill rotWithShape="1">
          <a:blip r:embed="rId4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3"/>
          <p:cNvPicPr preferRelativeResize="0"/>
          <p:nvPr/>
        </p:nvPicPr>
        <p:blipFill rotWithShape="1">
          <a:blip r:embed="rId5">
            <a:alphaModFix/>
          </a:blip>
          <a:srcRect b="0" l="43368" r="0" t="0"/>
          <a:stretch/>
        </p:blipFill>
        <p:spPr>
          <a:xfrm>
            <a:off x="-28245" y="590625"/>
            <a:ext cx="1427700" cy="1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4400" y="3626175"/>
            <a:ext cx="1661675" cy="1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4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19050" y="3621475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44"/>
          <p:cNvGrpSpPr/>
          <p:nvPr/>
        </p:nvGrpSpPr>
        <p:grpSpPr>
          <a:xfrm flipH="1">
            <a:off x="6022345" y="2807739"/>
            <a:ext cx="2897633" cy="2038584"/>
            <a:chOff x="-2293059" y="5143500"/>
            <a:chExt cx="2265900" cy="1594138"/>
          </a:xfrm>
        </p:grpSpPr>
        <p:sp>
          <p:nvSpPr>
            <p:cNvPr id="805" name="Google Shape;805;p44"/>
            <p:cNvSpPr/>
            <p:nvPr/>
          </p:nvSpPr>
          <p:spPr>
            <a:xfrm>
              <a:off x="-2293059" y="6627238"/>
              <a:ext cx="22659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Google Shape;806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255831" y="5143500"/>
              <a:ext cx="2191425" cy="1533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Google Shape;807;p44"/>
          <p:cNvGrpSpPr/>
          <p:nvPr/>
        </p:nvGrpSpPr>
        <p:grpSpPr>
          <a:xfrm>
            <a:off x="5637125" y="4185923"/>
            <a:ext cx="609600" cy="752027"/>
            <a:chOff x="3184450" y="4137773"/>
            <a:chExt cx="609600" cy="752027"/>
          </a:xfrm>
        </p:grpSpPr>
        <p:sp>
          <p:nvSpPr>
            <p:cNvPr id="808" name="Google Shape;808;p44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9" name="Google Shape;809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0" name="Google Shape;810;p44"/>
          <p:cNvPicPr preferRelativeResize="0"/>
          <p:nvPr/>
        </p:nvPicPr>
        <p:blipFill rotWithShape="1">
          <a:blip r:embed="rId7">
            <a:alphaModFix/>
          </a:blip>
          <a:srcRect b="0" l="0" r="29062" t="0"/>
          <a:stretch/>
        </p:blipFill>
        <p:spPr>
          <a:xfrm>
            <a:off x="7355672" y="352500"/>
            <a:ext cx="178832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jalla One"/>
              <a:buNone/>
              <a:defRPr b="1" i="0" sz="32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5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816" name="Google Shape;816;p4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45"/>
          <p:cNvGrpSpPr/>
          <p:nvPr/>
        </p:nvGrpSpPr>
        <p:grpSpPr>
          <a:xfrm>
            <a:off x="5446128" y="1632132"/>
            <a:ext cx="2265900" cy="2887168"/>
            <a:chOff x="5065128" y="1632132"/>
            <a:chExt cx="2265900" cy="2887168"/>
          </a:xfrm>
        </p:grpSpPr>
        <p:sp>
          <p:nvSpPr>
            <p:cNvPr id="819" name="Google Shape;819;p45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0" name="Google Shape;82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54575" y="1632132"/>
              <a:ext cx="1975125" cy="28585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1" name="Google Shape;821;p45"/>
          <p:cNvSpPr txBox="1"/>
          <p:nvPr>
            <p:ph type="ctrTitle"/>
          </p:nvPr>
        </p:nvSpPr>
        <p:spPr>
          <a:xfrm>
            <a:off x="46333" y="1232717"/>
            <a:ext cx="62250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KELOMPOK 35</a:t>
            </a:r>
            <a:endParaRPr/>
          </a:p>
        </p:txBody>
      </p:sp>
      <p:sp>
        <p:nvSpPr>
          <p:cNvPr id="822" name="Google Shape;822;p45"/>
          <p:cNvSpPr txBox="1"/>
          <p:nvPr>
            <p:ph idx="1" type="subTitle"/>
          </p:nvPr>
        </p:nvSpPr>
        <p:spPr>
          <a:xfrm>
            <a:off x="93921" y="2887696"/>
            <a:ext cx="523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/>
              <a:t>DBA2150263   FAISHAL AMIN ABYAN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/>
              <a:t>DBA2164865   ANNASTASYA GHOFRA NURFADHILLA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/>
              <a:t>DBA2182410   AMARA AMELIA PUTRI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/>
              <a:t>DBA2203148   DAVID WILLIAM TANTO, OEI</a:t>
            </a:r>
            <a:endParaRPr/>
          </a:p>
        </p:txBody>
      </p:sp>
      <p:sp>
        <p:nvSpPr>
          <p:cNvPr id="823" name="Google Shape;823;p45"/>
          <p:cNvSpPr/>
          <p:nvPr/>
        </p:nvSpPr>
        <p:spPr>
          <a:xfrm>
            <a:off x="-577768" y="907762"/>
            <a:ext cx="179549" cy="298585"/>
          </a:xfrm>
          <a:custGeom>
            <a:rect b="b" l="l" r="r" t="t"/>
            <a:pathLst>
              <a:path extrusionOk="0" fill="none" h="15316" w="9210">
                <a:moveTo>
                  <a:pt x="4693" y="0"/>
                </a:moveTo>
                <a:lnTo>
                  <a:pt x="4693" y="0"/>
                </a:lnTo>
                <a:lnTo>
                  <a:pt x="4457" y="20"/>
                </a:lnTo>
                <a:lnTo>
                  <a:pt x="4241" y="79"/>
                </a:lnTo>
                <a:lnTo>
                  <a:pt x="4065" y="177"/>
                </a:lnTo>
                <a:lnTo>
                  <a:pt x="3888" y="314"/>
                </a:lnTo>
                <a:lnTo>
                  <a:pt x="3888" y="314"/>
                </a:lnTo>
                <a:lnTo>
                  <a:pt x="3751" y="472"/>
                </a:lnTo>
                <a:lnTo>
                  <a:pt x="3633" y="668"/>
                </a:lnTo>
                <a:lnTo>
                  <a:pt x="3574" y="884"/>
                </a:lnTo>
                <a:lnTo>
                  <a:pt x="3554" y="1120"/>
                </a:lnTo>
                <a:lnTo>
                  <a:pt x="3554" y="1925"/>
                </a:lnTo>
                <a:lnTo>
                  <a:pt x="3554" y="1925"/>
                </a:lnTo>
                <a:lnTo>
                  <a:pt x="3201" y="2003"/>
                </a:lnTo>
                <a:lnTo>
                  <a:pt x="2847" y="2121"/>
                </a:lnTo>
                <a:lnTo>
                  <a:pt x="2514" y="2239"/>
                </a:lnTo>
                <a:lnTo>
                  <a:pt x="2219" y="2396"/>
                </a:lnTo>
                <a:lnTo>
                  <a:pt x="1924" y="2553"/>
                </a:lnTo>
                <a:lnTo>
                  <a:pt x="1650" y="2749"/>
                </a:lnTo>
                <a:lnTo>
                  <a:pt x="1394" y="2965"/>
                </a:lnTo>
                <a:lnTo>
                  <a:pt x="1159" y="3181"/>
                </a:lnTo>
                <a:lnTo>
                  <a:pt x="1159" y="3181"/>
                </a:lnTo>
                <a:lnTo>
                  <a:pt x="943" y="3436"/>
                </a:lnTo>
                <a:lnTo>
                  <a:pt x="766" y="3692"/>
                </a:lnTo>
                <a:lnTo>
                  <a:pt x="609" y="3947"/>
                </a:lnTo>
                <a:lnTo>
                  <a:pt x="471" y="4222"/>
                </a:lnTo>
                <a:lnTo>
                  <a:pt x="373" y="4516"/>
                </a:lnTo>
                <a:lnTo>
                  <a:pt x="314" y="4811"/>
                </a:lnTo>
                <a:lnTo>
                  <a:pt x="275" y="5125"/>
                </a:lnTo>
                <a:lnTo>
                  <a:pt x="255" y="5439"/>
                </a:lnTo>
                <a:lnTo>
                  <a:pt x="255" y="5439"/>
                </a:lnTo>
                <a:lnTo>
                  <a:pt x="255" y="5714"/>
                </a:lnTo>
                <a:lnTo>
                  <a:pt x="295" y="5969"/>
                </a:lnTo>
                <a:lnTo>
                  <a:pt x="334" y="6225"/>
                </a:lnTo>
                <a:lnTo>
                  <a:pt x="393" y="6460"/>
                </a:lnTo>
                <a:lnTo>
                  <a:pt x="471" y="6676"/>
                </a:lnTo>
                <a:lnTo>
                  <a:pt x="570" y="6873"/>
                </a:lnTo>
                <a:lnTo>
                  <a:pt x="687" y="7069"/>
                </a:lnTo>
                <a:lnTo>
                  <a:pt x="825" y="7246"/>
                </a:lnTo>
                <a:lnTo>
                  <a:pt x="825" y="7246"/>
                </a:lnTo>
                <a:lnTo>
                  <a:pt x="962" y="7403"/>
                </a:lnTo>
                <a:lnTo>
                  <a:pt x="1119" y="7560"/>
                </a:lnTo>
                <a:lnTo>
                  <a:pt x="1277" y="7697"/>
                </a:lnTo>
                <a:lnTo>
                  <a:pt x="1434" y="7835"/>
                </a:lnTo>
                <a:lnTo>
                  <a:pt x="1610" y="7953"/>
                </a:lnTo>
                <a:lnTo>
                  <a:pt x="1787" y="8051"/>
                </a:lnTo>
                <a:lnTo>
                  <a:pt x="1983" y="8149"/>
                </a:lnTo>
                <a:lnTo>
                  <a:pt x="2160" y="8228"/>
                </a:lnTo>
                <a:lnTo>
                  <a:pt x="2160" y="8228"/>
                </a:lnTo>
                <a:lnTo>
                  <a:pt x="2572" y="8385"/>
                </a:lnTo>
                <a:lnTo>
                  <a:pt x="3044" y="8542"/>
                </a:lnTo>
                <a:lnTo>
                  <a:pt x="3574" y="8699"/>
                </a:lnTo>
                <a:lnTo>
                  <a:pt x="4163" y="8856"/>
                </a:lnTo>
                <a:lnTo>
                  <a:pt x="4163" y="8856"/>
                </a:lnTo>
                <a:lnTo>
                  <a:pt x="4831" y="9033"/>
                </a:lnTo>
                <a:lnTo>
                  <a:pt x="5321" y="9190"/>
                </a:lnTo>
                <a:lnTo>
                  <a:pt x="5321" y="9190"/>
                </a:lnTo>
                <a:lnTo>
                  <a:pt x="5518" y="9249"/>
                </a:lnTo>
                <a:lnTo>
                  <a:pt x="5675" y="9327"/>
                </a:lnTo>
                <a:lnTo>
                  <a:pt x="5852" y="9425"/>
                </a:lnTo>
                <a:lnTo>
                  <a:pt x="5989" y="9523"/>
                </a:lnTo>
                <a:lnTo>
                  <a:pt x="5989" y="9523"/>
                </a:lnTo>
                <a:lnTo>
                  <a:pt x="6107" y="9641"/>
                </a:lnTo>
                <a:lnTo>
                  <a:pt x="6185" y="9779"/>
                </a:lnTo>
                <a:lnTo>
                  <a:pt x="6244" y="9936"/>
                </a:lnTo>
                <a:lnTo>
                  <a:pt x="6244" y="10093"/>
                </a:lnTo>
                <a:lnTo>
                  <a:pt x="6244" y="10093"/>
                </a:lnTo>
                <a:lnTo>
                  <a:pt x="6244" y="10230"/>
                </a:lnTo>
                <a:lnTo>
                  <a:pt x="6225" y="10368"/>
                </a:lnTo>
                <a:lnTo>
                  <a:pt x="6185" y="10486"/>
                </a:lnTo>
                <a:lnTo>
                  <a:pt x="6146" y="10584"/>
                </a:lnTo>
                <a:lnTo>
                  <a:pt x="6068" y="10682"/>
                </a:lnTo>
                <a:lnTo>
                  <a:pt x="6009" y="10780"/>
                </a:lnTo>
                <a:lnTo>
                  <a:pt x="5910" y="10859"/>
                </a:lnTo>
                <a:lnTo>
                  <a:pt x="5812" y="10937"/>
                </a:lnTo>
                <a:lnTo>
                  <a:pt x="5812" y="10937"/>
                </a:lnTo>
                <a:lnTo>
                  <a:pt x="5694" y="11016"/>
                </a:lnTo>
                <a:lnTo>
                  <a:pt x="5557" y="11075"/>
                </a:lnTo>
                <a:lnTo>
                  <a:pt x="5420" y="11114"/>
                </a:lnTo>
                <a:lnTo>
                  <a:pt x="5263" y="11153"/>
                </a:lnTo>
                <a:lnTo>
                  <a:pt x="4909" y="11212"/>
                </a:lnTo>
                <a:lnTo>
                  <a:pt x="4497" y="11232"/>
                </a:lnTo>
                <a:lnTo>
                  <a:pt x="4497" y="11232"/>
                </a:lnTo>
                <a:lnTo>
                  <a:pt x="4163" y="11212"/>
                </a:lnTo>
                <a:lnTo>
                  <a:pt x="3829" y="11193"/>
                </a:lnTo>
                <a:lnTo>
                  <a:pt x="3495" y="11134"/>
                </a:lnTo>
                <a:lnTo>
                  <a:pt x="3181" y="11075"/>
                </a:lnTo>
                <a:lnTo>
                  <a:pt x="3181" y="11075"/>
                </a:lnTo>
                <a:lnTo>
                  <a:pt x="2867" y="10977"/>
                </a:lnTo>
                <a:lnTo>
                  <a:pt x="2553" y="10839"/>
                </a:lnTo>
                <a:lnTo>
                  <a:pt x="2199" y="10702"/>
                </a:lnTo>
                <a:lnTo>
                  <a:pt x="1866" y="10505"/>
                </a:lnTo>
                <a:lnTo>
                  <a:pt x="1866" y="10505"/>
                </a:lnTo>
                <a:lnTo>
                  <a:pt x="1571" y="10368"/>
                </a:lnTo>
                <a:lnTo>
                  <a:pt x="1355" y="10270"/>
                </a:lnTo>
                <a:lnTo>
                  <a:pt x="1355" y="10270"/>
                </a:lnTo>
                <a:lnTo>
                  <a:pt x="1159" y="10230"/>
                </a:lnTo>
                <a:lnTo>
                  <a:pt x="962" y="10211"/>
                </a:lnTo>
                <a:lnTo>
                  <a:pt x="962" y="10211"/>
                </a:lnTo>
                <a:lnTo>
                  <a:pt x="786" y="10230"/>
                </a:lnTo>
                <a:lnTo>
                  <a:pt x="609" y="10289"/>
                </a:lnTo>
                <a:lnTo>
                  <a:pt x="432" y="10407"/>
                </a:lnTo>
                <a:lnTo>
                  <a:pt x="295" y="10564"/>
                </a:lnTo>
                <a:lnTo>
                  <a:pt x="295" y="10564"/>
                </a:lnTo>
                <a:lnTo>
                  <a:pt x="177" y="10741"/>
                </a:lnTo>
                <a:lnTo>
                  <a:pt x="79" y="10957"/>
                </a:lnTo>
                <a:lnTo>
                  <a:pt x="20" y="11173"/>
                </a:lnTo>
                <a:lnTo>
                  <a:pt x="0" y="11409"/>
                </a:lnTo>
                <a:lnTo>
                  <a:pt x="0" y="11409"/>
                </a:lnTo>
                <a:lnTo>
                  <a:pt x="20" y="11585"/>
                </a:lnTo>
                <a:lnTo>
                  <a:pt x="39" y="11742"/>
                </a:lnTo>
                <a:lnTo>
                  <a:pt x="79" y="11880"/>
                </a:lnTo>
                <a:lnTo>
                  <a:pt x="138" y="11998"/>
                </a:lnTo>
                <a:lnTo>
                  <a:pt x="138" y="11998"/>
                </a:lnTo>
                <a:lnTo>
                  <a:pt x="197" y="12115"/>
                </a:lnTo>
                <a:lnTo>
                  <a:pt x="295" y="12214"/>
                </a:lnTo>
                <a:lnTo>
                  <a:pt x="413" y="12312"/>
                </a:lnTo>
                <a:lnTo>
                  <a:pt x="550" y="12410"/>
                </a:lnTo>
                <a:lnTo>
                  <a:pt x="550" y="12410"/>
                </a:lnTo>
                <a:lnTo>
                  <a:pt x="864" y="12606"/>
                </a:lnTo>
                <a:lnTo>
                  <a:pt x="1218" y="12783"/>
                </a:lnTo>
                <a:lnTo>
                  <a:pt x="1571" y="12940"/>
                </a:lnTo>
                <a:lnTo>
                  <a:pt x="1964" y="13097"/>
                </a:lnTo>
                <a:lnTo>
                  <a:pt x="2356" y="13215"/>
                </a:lnTo>
                <a:lnTo>
                  <a:pt x="2749" y="13313"/>
                </a:lnTo>
                <a:lnTo>
                  <a:pt x="3181" y="13392"/>
                </a:lnTo>
                <a:lnTo>
                  <a:pt x="3633" y="13470"/>
                </a:lnTo>
                <a:lnTo>
                  <a:pt x="3633" y="14197"/>
                </a:lnTo>
                <a:lnTo>
                  <a:pt x="3633" y="14197"/>
                </a:lnTo>
                <a:lnTo>
                  <a:pt x="3652" y="14432"/>
                </a:lnTo>
                <a:lnTo>
                  <a:pt x="3711" y="14648"/>
                </a:lnTo>
                <a:lnTo>
                  <a:pt x="3809" y="14845"/>
                </a:lnTo>
                <a:lnTo>
                  <a:pt x="3947" y="15002"/>
                </a:lnTo>
                <a:lnTo>
                  <a:pt x="3947" y="15002"/>
                </a:lnTo>
                <a:lnTo>
                  <a:pt x="4104" y="15139"/>
                </a:lnTo>
                <a:lnTo>
                  <a:pt x="4300" y="15237"/>
                </a:lnTo>
                <a:lnTo>
                  <a:pt x="4516" y="15296"/>
                </a:lnTo>
                <a:lnTo>
                  <a:pt x="4752" y="15316"/>
                </a:lnTo>
                <a:lnTo>
                  <a:pt x="4752" y="15316"/>
                </a:lnTo>
                <a:lnTo>
                  <a:pt x="5007" y="15296"/>
                </a:lnTo>
                <a:lnTo>
                  <a:pt x="5223" y="15237"/>
                </a:lnTo>
                <a:lnTo>
                  <a:pt x="5400" y="15139"/>
                </a:lnTo>
                <a:lnTo>
                  <a:pt x="5577" y="15002"/>
                </a:lnTo>
                <a:lnTo>
                  <a:pt x="5577" y="15002"/>
                </a:lnTo>
                <a:lnTo>
                  <a:pt x="5714" y="14845"/>
                </a:lnTo>
                <a:lnTo>
                  <a:pt x="5812" y="14648"/>
                </a:lnTo>
                <a:lnTo>
                  <a:pt x="5871" y="14432"/>
                </a:lnTo>
                <a:lnTo>
                  <a:pt x="5891" y="14197"/>
                </a:lnTo>
                <a:lnTo>
                  <a:pt x="5891" y="13392"/>
                </a:lnTo>
                <a:lnTo>
                  <a:pt x="5891" y="13392"/>
                </a:lnTo>
                <a:lnTo>
                  <a:pt x="6264" y="13313"/>
                </a:lnTo>
                <a:lnTo>
                  <a:pt x="6617" y="13215"/>
                </a:lnTo>
                <a:lnTo>
                  <a:pt x="6951" y="13097"/>
                </a:lnTo>
                <a:lnTo>
                  <a:pt x="7265" y="12940"/>
                </a:lnTo>
                <a:lnTo>
                  <a:pt x="7560" y="12783"/>
                </a:lnTo>
                <a:lnTo>
                  <a:pt x="7835" y="12606"/>
                </a:lnTo>
                <a:lnTo>
                  <a:pt x="8090" y="12410"/>
                </a:lnTo>
                <a:lnTo>
                  <a:pt x="8326" y="12174"/>
                </a:lnTo>
                <a:lnTo>
                  <a:pt x="8326" y="12174"/>
                </a:lnTo>
                <a:lnTo>
                  <a:pt x="8522" y="11939"/>
                </a:lnTo>
                <a:lnTo>
                  <a:pt x="8718" y="11703"/>
                </a:lnTo>
                <a:lnTo>
                  <a:pt x="8875" y="11428"/>
                </a:lnTo>
                <a:lnTo>
                  <a:pt x="8993" y="11153"/>
                </a:lnTo>
                <a:lnTo>
                  <a:pt x="9091" y="10878"/>
                </a:lnTo>
                <a:lnTo>
                  <a:pt x="9170" y="10584"/>
                </a:lnTo>
                <a:lnTo>
                  <a:pt x="9209" y="10270"/>
                </a:lnTo>
                <a:lnTo>
                  <a:pt x="9209" y="9955"/>
                </a:lnTo>
                <a:lnTo>
                  <a:pt x="9209" y="9955"/>
                </a:lnTo>
                <a:lnTo>
                  <a:pt x="9209" y="9661"/>
                </a:lnTo>
                <a:lnTo>
                  <a:pt x="9190" y="9406"/>
                </a:lnTo>
                <a:lnTo>
                  <a:pt x="9131" y="9150"/>
                </a:lnTo>
                <a:lnTo>
                  <a:pt x="9072" y="8915"/>
                </a:lnTo>
                <a:lnTo>
                  <a:pt x="8993" y="8699"/>
                </a:lnTo>
                <a:lnTo>
                  <a:pt x="8895" y="8483"/>
                </a:lnTo>
                <a:lnTo>
                  <a:pt x="8797" y="8286"/>
                </a:lnTo>
                <a:lnTo>
                  <a:pt x="8659" y="8110"/>
                </a:lnTo>
                <a:lnTo>
                  <a:pt x="8659" y="8110"/>
                </a:lnTo>
                <a:lnTo>
                  <a:pt x="8522" y="7953"/>
                </a:lnTo>
                <a:lnTo>
                  <a:pt x="8365" y="7796"/>
                </a:lnTo>
                <a:lnTo>
                  <a:pt x="8208" y="7658"/>
                </a:lnTo>
                <a:lnTo>
                  <a:pt x="8051" y="7521"/>
                </a:lnTo>
                <a:lnTo>
                  <a:pt x="7874" y="7403"/>
                </a:lnTo>
                <a:lnTo>
                  <a:pt x="7697" y="7305"/>
                </a:lnTo>
                <a:lnTo>
                  <a:pt x="7521" y="7207"/>
                </a:lnTo>
                <a:lnTo>
                  <a:pt x="7324" y="7128"/>
                </a:lnTo>
                <a:lnTo>
                  <a:pt x="7324" y="7128"/>
                </a:lnTo>
                <a:lnTo>
                  <a:pt x="6912" y="6971"/>
                </a:lnTo>
                <a:lnTo>
                  <a:pt x="6460" y="6833"/>
                </a:lnTo>
                <a:lnTo>
                  <a:pt x="5930" y="6676"/>
                </a:lnTo>
                <a:lnTo>
                  <a:pt x="5361" y="6539"/>
                </a:lnTo>
                <a:lnTo>
                  <a:pt x="5361" y="6539"/>
                </a:lnTo>
                <a:lnTo>
                  <a:pt x="4831" y="6421"/>
                </a:lnTo>
                <a:lnTo>
                  <a:pt x="4399" y="6284"/>
                </a:lnTo>
                <a:lnTo>
                  <a:pt x="4025" y="6146"/>
                </a:lnTo>
                <a:lnTo>
                  <a:pt x="3731" y="6028"/>
                </a:lnTo>
                <a:lnTo>
                  <a:pt x="3731" y="6028"/>
                </a:lnTo>
                <a:lnTo>
                  <a:pt x="3594" y="5950"/>
                </a:lnTo>
                <a:lnTo>
                  <a:pt x="3495" y="5871"/>
                </a:lnTo>
                <a:lnTo>
                  <a:pt x="3397" y="5793"/>
                </a:lnTo>
                <a:lnTo>
                  <a:pt x="3338" y="5695"/>
                </a:lnTo>
                <a:lnTo>
                  <a:pt x="3279" y="5596"/>
                </a:lnTo>
                <a:lnTo>
                  <a:pt x="3240" y="5479"/>
                </a:lnTo>
                <a:lnTo>
                  <a:pt x="3220" y="5361"/>
                </a:lnTo>
                <a:lnTo>
                  <a:pt x="3201" y="5243"/>
                </a:lnTo>
                <a:lnTo>
                  <a:pt x="3201" y="5243"/>
                </a:lnTo>
                <a:lnTo>
                  <a:pt x="3201" y="5106"/>
                </a:lnTo>
                <a:lnTo>
                  <a:pt x="3240" y="4988"/>
                </a:lnTo>
                <a:lnTo>
                  <a:pt x="3260" y="4870"/>
                </a:lnTo>
                <a:lnTo>
                  <a:pt x="3319" y="4772"/>
                </a:lnTo>
                <a:lnTo>
                  <a:pt x="3378" y="4654"/>
                </a:lnTo>
                <a:lnTo>
                  <a:pt x="3456" y="4556"/>
                </a:lnTo>
                <a:lnTo>
                  <a:pt x="3554" y="4477"/>
                </a:lnTo>
                <a:lnTo>
                  <a:pt x="3652" y="4399"/>
                </a:lnTo>
                <a:lnTo>
                  <a:pt x="3652" y="4399"/>
                </a:lnTo>
                <a:lnTo>
                  <a:pt x="3770" y="4320"/>
                </a:lnTo>
                <a:lnTo>
                  <a:pt x="3908" y="4261"/>
                </a:lnTo>
                <a:lnTo>
                  <a:pt x="4045" y="4202"/>
                </a:lnTo>
                <a:lnTo>
                  <a:pt x="4183" y="4163"/>
                </a:lnTo>
                <a:lnTo>
                  <a:pt x="4497" y="4104"/>
                </a:lnTo>
                <a:lnTo>
                  <a:pt x="4850" y="4084"/>
                </a:lnTo>
                <a:lnTo>
                  <a:pt x="4850" y="4084"/>
                </a:lnTo>
                <a:lnTo>
                  <a:pt x="5086" y="4084"/>
                </a:lnTo>
                <a:lnTo>
                  <a:pt x="5321" y="4104"/>
                </a:lnTo>
                <a:lnTo>
                  <a:pt x="5557" y="4143"/>
                </a:lnTo>
                <a:lnTo>
                  <a:pt x="5793" y="4202"/>
                </a:lnTo>
                <a:lnTo>
                  <a:pt x="5793" y="4202"/>
                </a:lnTo>
                <a:lnTo>
                  <a:pt x="6009" y="4261"/>
                </a:lnTo>
                <a:lnTo>
                  <a:pt x="6225" y="4340"/>
                </a:lnTo>
                <a:lnTo>
                  <a:pt x="6421" y="4418"/>
                </a:lnTo>
                <a:lnTo>
                  <a:pt x="6617" y="4516"/>
                </a:lnTo>
                <a:lnTo>
                  <a:pt x="6617" y="4516"/>
                </a:lnTo>
                <a:lnTo>
                  <a:pt x="7128" y="4791"/>
                </a:lnTo>
                <a:lnTo>
                  <a:pt x="7128" y="4791"/>
                </a:lnTo>
                <a:lnTo>
                  <a:pt x="7422" y="4948"/>
                </a:lnTo>
                <a:lnTo>
                  <a:pt x="7638" y="5027"/>
                </a:lnTo>
                <a:lnTo>
                  <a:pt x="7638" y="5027"/>
                </a:lnTo>
                <a:lnTo>
                  <a:pt x="7835" y="5086"/>
                </a:lnTo>
                <a:lnTo>
                  <a:pt x="8011" y="5106"/>
                </a:lnTo>
                <a:lnTo>
                  <a:pt x="8011" y="5106"/>
                </a:lnTo>
                <a:lnTo>
                  <a:pt x="8208" y="5086"/>
                </a:lnTo>
                <a:lnTo>
                  <a:pt x="8385" y="5007"/>
                </a:lnTo>
                <a:lnTo>
                  <a:pt x="8542" y="4890"/>
                </a:lnTo>
                <a:lnTo>
                  <a:pt x="8699" y="4752"/>
                </a:lnTo>
                <a:lnTo>
                  <a:pt x="8699" y="4752"/>
                </a:lnTo>
                <a:lnTo>
                  <a:pt x="8836" y="4556"/>
                </a:lnTo>
                <a:lnTo>
                  <a:pt x="8915" y="4359"/>
                </a:lnTo>
                <a:lnTo>
                  <a:pt x="8974" y="4143"/>
                </a:lnTo>
                <a:lnTo>
                  <a:pt x="8993" y="3908"/>
                </a:lnTo>
                <a:lnTo>
                  <a:pt x="8993" y="3908"/>
                </a:lnTo>
                <a:lnTo>
                  <a:pt x="8993" y="3731"/>
                </a:lnTo>
                <a:lnTo>
                  <a:pt x="8954" y="3594"/>
                </a:lnTo>
                <a:lnTo>
                  <a:pt x="8915" y="3456"/>
                </a:lnTo>
                <a:lnTo>
                  <a:pt x="8875" y="3319"/>
                </a:lnTo>
                <a:lnTo>
                  <a:pt x="8875" y="3319"/>
                </a:lnTo>
                <a:lnTo>
                  <a:pt x="8797" y="3201"/>
                </a:lnTo>
                <a:lnTo>
                  <a:pt x="8699" y="3103"/>
                </a:lnTo>
                <a:lnTo>
                  <a:pt x="8601" y="2985"/>
                </a:lnTo>
                <a:lnTo>
                  <a:pt x="8463" y="2887"/>
                </a:lnTo>
                <a:lnTo>
                  <a:pt x="8463" y="2887"/>
                </a:lnTo>
                <a:lnTo>
                  <a:pt x="8129" y="2710"/>
                </a:lnTo>
                <a:lnTo>
                  <a:pt x="7815" y="2533"/>
                </a:lnTo>
                <a:lnTo>
                  <a:pt x="7481" y="2376"/>
                </a:lnTo>
                <a:lnTo>
                  <a:pt x="7167" y="2239"/>
                </a:lnTo>
                <a:lnTo>
                  <a:pt x="6833" y="2121"/>
                </a:lnTo>
                <a:lnTo>
                  <a:pt x="6500" y="2023"/>
                </a:lnTo>
                <a:lnTo>
                  <a:pt x="6166" y="1944"/>
                </a:lnTo>
                <a:lnTo>
                  <a:pt x="5832" y="1866"/>
                </a:lnTo>
                <a:lnTo>
                  <a:pt x="5832" y="1120"/>
                </a:lnTo>
                <a:lnTo>
                  <a:pt x="5832" y="1120"/>
                </a:lnTo>
                <a:lnTo>
                  <a:pt x="5812" y="864"/>
                </a:lnTo>
                <a:lnTo>
                  <a:pt x="5753" y="648"/>
                </a:lnTo>
                <a:lnTo>
                  <a:pt x="5655" y="472"/>
                </a:lnTo>
                <a:lnTo>
                  <a:pt x="5518" y="295"/>
                </a:lnTo>
                <a:lnTo>
                  <a:pt x="5518" y="295"/>
                </a:lnTo>
                <a:lnTo>
                  <a:pt x="5341" y="157"/>
                </a:lnTo>
                <a:lnTo>
                  <a:pt x="5145" y="79"/>
                </a:lnTo>
                <a:lnTo>
                  <a:pt x="4929" y="20"/>
                </a:lnTo>
                <a:lnTo>
                  <a:pt x="4693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5"/>
          <p:cNvSpPr/>
          <p:nvPr/>
        </p:nvSpPr>
        <p:spPr>
          <a:xfrm>
            <a:off x="266499" y="1561153"/>
            <a:ext cx="205185" cy="50161"/>
          </a:xfrm>
          <a:custGeom>
            <a:rect b="b" l="l" r="r" t="t"/>
            <a:pathLst>
              <a:path extrusionOk="0" fill="none" h="2573" w="10525">
                <a:moveTo>
                  <a:pt x="9249" y="1"/>
                </a:moveTo>
                <a:lnTo>
                  <a:pt x="1277" y="1"/>
                </a:lnTo>
                <a:lnTo>
                  <a:pt x="1277" y="1"/>
                </a:lnTo>
                <a:lnTo>
                  <a:pt x="1139" y="1"/>
                </a:lnTo>
                <a:lnTo>
                  <a:pt x="1002" y="20"/>
                </a:lnTo>
                <a:lnTo>
                  <a:pt x="884" y="60"/>
                </a:lnTo>
                <a:lnTo>
                  <a:pt x="766" y="99"/>
                </a:lnTo>
                <a:lnTo>
                  <a:pt x="668" y="158"/>
                </a:lnTo>
                <a:lnTo>
                  <a:pt x="550" y="217"/>
                </a:lnTo>
                <a:lnTo>
                  <a:pt x="452" y="295"/>
                </a:lnTo>
                <a:lnTo>
                  <a:pt x="354" y="374"/>
                </a:lnTo>
                <a:lnTo>
                  <a:pt x="354" y="374"/>
                </a:lnTo>
                <a:lnTo>
                  <a:pt x="275" y="472"/>
                </a:lnTo>
                <a:lnTo>
                  <a:pt x="197" y="590"/>
                </a:lnTo>
                <a:lnTo>
                  <a:pt x="138" y="688"/>
                </a:lnTo>
                <a:lnTo>
                  <a:pt x="79" y="806"/>
                </a:lnTo>
                <a:lnTo>
                  <a:pt x="40" y="924"/>
                </a:lnTo>
                <a:lnTo>
                  <a:pt x="20" y="1041"/>
                </a:lnTo>
                <a:lnTo>
                  <a:pt x="0" y="1159"/>
                </a:lnTo>
                <a:lnTo>
                  <a:pt x="0" y="1297"/>
                </a:lnTo>
                <a:lnTo>
                  <a:pt x="0" y="1297"/>
                </a:lnTo>
                <a:lnTo>
                  <a:pt x="0" y="1434"/>
                </a:lnTo>
                <a:lnTo>
                  <a:pt x="20" y="1552"/>
                </a:lnTo>
                <a:lnTo>
                  <a:pt x="40" y="1670"/>
                </a:lnTo>
                <a:lnTo>
                  <a:pt x="79" y="1787"/>
                </a:lnTo>
                <a:lnTo>
                  <a:pt x="138" y="1905"/>
                </a:lnTo>
                <a:lnTo>
                  <a:pt x="197" y="2003"/>
                </a:lnTo>
                <a:lnTo>
                  <a:pt x="275" y="2102"/>
                </a:lnTo>
                <a:lnTo>
                  <a:pt x="354" y="2200"/>
                </a:lnTo>
                <a:lnTo>
                  <a:pt x="354" y="2200"/>
                </a:lnTo>
                <a:lnTo>
                  <a:pt x="452" y="2298"/>
                </a:lnTo>
                <a:lnTo>
                  <a:pt x="550" y="2357"/>
                </a:lnTo>
                <a:lnTo>
                  <a:pt x="668" y="2435"/>
                </a:lnTo>
                <a:lnTo>
                  <a:pt x="766" y="2475"/>
                </a:lnTo>
                <a:lnTo>
                  <a:pt x="884" y="2514"/>
                </a:lnTo>
                <a:lnTo>
                  <a:pt x="1002" y="2553"/>
                </a:lnTo>
                <a:lnTo>
                  <a:pt x="1139" y="2573"/>
                </a:lnTo>
                <a:lnTo>
                  <a:pt x="1277" y="2573"/>
                </a:lnTo>
                <a:lnTo>
                  <a:pt x="9249" y="2573"/>
                </a:lnTo>
                <a:lnTo>
                  <a:pt x="9249" y="2573"/>
                </a:lnTo>
                <a:lnTo>
                  <a:pt x="9386" y="2573"/>
                </a:lnTo>
                <a:lnTo>
                  <a:pt x="9523" y="2553"/>
                </a:lnTo>
                <a:lnTo>
                  <a:pt x="9641" y="2514"/>
                </a:lnTo>
                <a:lnTo>
                  <a:pt x="9759" y="2475"/>
                </a:lnTo>
                <a:lnTo>
                  <a:pt x="9857" y="2416"/>
                </a:lnTo>
                <a:lnTo>
                  <a:pt x="9975" y="2357"/>
                </a:lnTo>
                <a:lnTo>
                  <a:pt x="10073" y="2278"/>
                </a:lnTo>
                <a:lnTo>
                  <a:pt x="10171" y="2200"/>
                </a:lnTo>
                <a:lnTo>
                  <a:pt x="10171" y="2200"/>
                </a:lnTo>
                <a:lnTo>
                  <a:pt x="10250" y="2102"/>
                </a:lnTo>
                <a:lnTo>
                  <a:pt x="10328" y="2003"/>
                </a:lnTo>
                <a:lnTo>
                  <a:pt x="10387" y="1886"/>
                </a:lnTo>
                <a:lnTo>
                  <a:pt x="10446" y="1768"/>
                </a:lnTo>
                <a:lnTo>
                  <a:pt x="10486" y="1650"/>
                </a:lnTo>
                <a:lnTo>
                  <a:pt x="10505" y="1532"/>
                </a:lnTo>
                <a:lnTo>
                  <a:pt x="10525" y="1414"/>
                </a:lnTo>
                <a:lnTo>
                  <a:pt x="10525" y="1277"/>
                </a:lnTo>
                <a:lnTo>
                  <a:pt x="10525" y="1277"/>
                </a:lnTo>
                <a:lnTo>
                  <a:pt x="10525" y="1140"/>
                </a:lnTo>
                <a:lnTo>
                  <a:pt x="10505" y="1022"/>
                </a:lnTo>
                <a:lnTo>
                  <a:pt x="10486" y="904"/>
                </a:lnTo>
                <a:lnTo>
                  <a:pt x="10446" y="786"/>
                </a:lnTo>
                <a:lnTo>
                  <a:pt x="10387" y="668"/>
                </a:lnTo>
                <a:lnTo>
                  <a:pt x="10328" y="570"/>
                </a:lnTo>
                <a:lnTo>
                  <a:pt x="10250" y="472"/>
                </a:lnTo>
                <a:lnTo>
                  <a:pt x="10171" y="374"/>
                </a:lnTo>
                <a:lnTo>
                  <a:pt x="10171" y="374"/>
                </a:lnTo>
                <a:lnTo>
                  <a:pt x="10073" y="276"/>
                </a:lnTo>
                <a:lnTo>
                  <a:pt x="9975" y="217"/>
                </a:lnTo>
                <a:lnTo>
                  <a:pt x="9857" y="138"/>
                </a:lnTo>
                <a:lnTo>
                  <a:pt x="9759" y="99"/>
                </a:lnTo>
                <a:lnTo>
                  <a:pt x="9641" y="60"/>
                </a:lnTo>
                <a:lnTo>
                  <a:pt x="9523" y="20"/>
                </a:lnTo>
                <a:lnTo>
                  <a:pt x="9386" y="1"/>
                </a:lnTo>
                <a:lnTo>
                  <a:pt x="9249" y="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45"/>
          <p:cNvGrpSpPr/>
          <p:nvPr/>
        </p:nvGrpSpPr>
        <p:grpSpPr>
          <a:xfrm>
            <a:off x="6693750" y="1140302"/>
            <a:ext cx="2161302" cy="3512348"/>
            <a:chOff x="6312750" y="1140302"/>
            <a:chExt cx="2161302" cy="3512348"/>
          </a:xfrm>
        </p:grpSpPr>
        <p:sp>
          <p:nvSpPr>
            <p:cNvPr id="826" name="Google Shape;826;p45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7" name="Google Shape;827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8" name="Google Shape;82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5825" y="35785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" name="Google Shape;829;p45"/>
          <p:cNvGrpSpPr/>
          <p:nvPr/>
        </p:nvGrpSpPr>
        <p:grpSpPr>
          <a:xfrm>
            <a:off x="2917825" y="0"/>
            <a:ext cx="689309" cy="773883"/>
            <a:chOff x="289713" y="0"/>
            <a:chExt cx="847025" cy="950950"/>
          </a:xfrm>
        </p:grpSpPr>
        <p:sp>
          <p:nvSpPr>
            <p:cNvPr id="830" name="Google Shape;830;p4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45"/>
          <p:cNvGrpSpPr/>
          <p:nvPr/>
        </p:nvGrpSpPr>
        <p:grpSpPr>
          <a:xfrm>
            <a:off x="2041525" y="0"/>
            <a:ext cx="689309" cy="773883"/>
            <a:chOff x="289713" y="0"/>
            <a:chExt cx="847025" cy="950950"/>
          </a:xfrm>
        </p:grpSpPr>
        <p:sp>
          <p:nvSpPr>
            <p:cNvPr id="840" name="Google Shape;840;p4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45"/>
          <p:cNvGrpSpPr/>
          <p:nvPr/>
        </p:nvGrpSpPr>
        <p:grpSpPr>
          <a:xfrm flipH="1">
            <a:off x="5742428" y="682821"/>
            <a:ext cx="1591871" cy="525728"/>
            <a:chOff x="583503" y="585996"/>
            <a:chExt cx="1591871" cy="525728"/>
          </a:xfrm>
        </p:grpSpPr>
        <p:sp>
          <p:nvSpPr>
            <p:cNvPr id="850" name="Google Shape;850;p45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45"/>
          <p:cNvSpPr txBox="1"/>
          <p:nvPr/>
        </p:nvSpPr>
        <p:spPr>
          <a:xfrm>
            <a:off x="3012917" y="3805363"/>
            <a:ext cx="75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DBA-H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45"/>
          <p:cNvGrpSpPr/>
          <p:nvPr/>
        </p:nvGrpSpPr>
        <p:grpSpPr>
          <a:xfrm>
            <a:off x="227662" y="979078"/>
            <a:ext cx="5613998" cy="707400"/>
            <a:chOff x="1828775" y="-454378"/>
            <a:chExt cx="5613998" cy="778303"/>
          </a:xfrm>
        </p:grpSpPr>
        <p:sp>
          <p:nvSpPr>
            <p:cNvPr id="878" name="Google Shape;878;p45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3" name="Google Shape;883;p45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84" name="Google Shape;884;p45"/>
          <p:cNvSpPr txBox="1"/>
          <p:nvPr/>
        </p:nvSpPr>
        <p:spPr>
          <a:xfrm>
            <a:off x="-693225" y="1107101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CHEKPOINT 1 - 5W1H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4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890" name="Google Shape;890;p4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5" name="Google Shape;895;p4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96" name="Google Shape;896;p46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>
                <a:solidFill>
                  <a:schemeClr val="lt1"/>
                </a:solidFill>
              </a:rPr>
              <a:t>Departement 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7" name="Google Shape;897;p46"/>
          <p:cNvSpPr txBox="1"/>
          <p:nvPr>
            <p:ph idx="1" type="subTitle"/>
          </p:nvPr>
        </p:nvSpPr>
        <p:spPr>
          <a:xfrm>
            <a:off x="1329350" y="1770375"/>
            <a:ext cx="66342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2600"/>
              <a:t>Pengguna kami kebanyakan perempuan berusia sekitar 50 tahun yang tinggal di China khususnya di Shanghai yang sign up pada bulan Desember menggunakan local browser.</a:t>
            </a:r>
            <a:endParaRPr i="1" sz="2600"/>
          </a:p>
        </p:txBody>
      </p:sp>
      <p:sp>
        <p:nvSpPr>
          <p:cNvPr id="898" name="Google Shape;898;p46"/>
          <p:cNvSpPr txBox="1"/>
          <p:nvPr>
            <p:ph type="title"/>
          </p:nvPr>
        </p:nvSpPr>
        <p:spPr>
          <a:xfrm>
            <a:off x="1247250" y="1324925"/>
            <a:ext cx="702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id"/>
              <a:t>Hypothesis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47"/>
          <p:cNvGrpSpPr/>
          <p:nvPr/>
        </p:nvGrpSpPr>
        <p:grpSpPr>
          <a:xfrm>
            <a:off x="1765001" y="151153"/>
            <a:ext cx="5613998" cy="915206"/>
            <a:chOff x="1828775" y="-454378"/>
            <a:chExt cx="5613998" cy="778303"/>
          </a:xfrm>
        </p:grpSpPr>
        <p:sp>
          <p:nvSpPr>
            <p:cNvPr id="904" name="Google Shape;904;p47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9" name="Google Shape;909;p47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10" name="Google Shape;910;p47"/>
          <p:cNvSpPr txBox="1"/>
          <p:nvPr>
            <p:ph type="title"/>
          </p:nvPr>
        </p:nvSpPr>
        <p:spPr>
          <a:xfrm>
            <a:off x="718351" y="381979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3000"/>
              <a:t>DEPARTEMENT MARKETING</a:t>
            </a:r>
            <a:endParaRPr sz="3000"/>
          </a:p>
        </p:txBody>
      </p:sp>
      <p:sp>
        <p:nvSpPr>
          <p:cNvPr id="911" name="Google Shape;911;p47"/>
          <p:cNvSpPr txBox="1"/>
          <p:nvPr>
            <p:ph idx="1" type="body"/>
          </p:nvPr>
        </p:nvSpPr>
        <p:spPr>
          <a:xfrm>
            <a:off x="2026600" y="1215163"/>
            <a:ext cx="298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>
                <a:solidFill>
                  <a:srgbClr val="000000"/>
                </a:solidFill>
              </a:rPr>
              <a:t>Apa yang user kita cari 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>
                <a:solidFill>
                  <a:srgbClr val="000000"/>
                </a:solidFill>
              </a:rPr>
              <a:t>Karena tertarik dengan event</a:t>
            </a:r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734431" y="1248107"/>
            <a:ext cx="1132182" cy="355806"/>
            <a:chOff x="3335286" y="601670"/>
            <a:chExt cx="804678" cy="932160"/>
          </a:xfrm>
        </p:grpSpPr>
        <p:sp>
          <p:nvSpPr>
            <p:cNvPr id="913" name="Google Shape;913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47"/>
          <p:cNvSpPr txBox="1"/>
          <p:nvPr/>
        </p:nvSpPr>
        <p:spPr>
          <a:xfrm>
            <a:off x="878454" y="1190326"/>
            <a:ext cx="844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47"/>
          <p:cNvGrpSpPr/>
          <p:nvPr/>
        </p:nvGrpSpPr>
        <p:grpSpPr>
          <a:xfrm>
            <a:off x="1300524" y="1762263"/>
            <a:ext cx="1132182" cy="355806"/>
            <a:chOff x="3335286" y="601670"/>
            <a:chExt cx="804678" cy="932160"/>
          </a:xfrm>
        </p:grpSpPr>
        <p:sp>
          <p:nvSpPr>
            <p:cNvPr id="922" name="Google Shape;922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p47"/>
          <p:cNvSpPr txBox="1"/>
          <p:nvPr/>
        </p:nvSpPr>
        <p:spPr>
          <a:xfrm>
            <a:off x="1444547" y="1704482"/>
            <a:ext cx="936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7"/>
          <p:cNvGrpSpPr/>
          <p:nvPr/>
        </p:nvGrpSpPr>
        <p:grpSpPr>
          <a:xfrm>
            <a:off x="1848365" y="2285649"/>
            <a:ext cx="1132182" cy="355806"/>
            <a:chOff x="3335286" y="601670"/>
            <a:chExt cx="804678" cy="932160"/>
          </a:xfrm>
        </p:grpSpPr>
        <p:sp>
          <p:nvSpPr>
            <p:cNvPr id="931" name="Google Shape;931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47"/>
          <p:cNvSpPr txBox="1"/>
          <p:nvPr/>
        </p:nvSpPr>
        <p:spPr>
          <a:xfrm>
            <a:off x="1992388" y="2227868"/>
            <a:ext cx="844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9" name="Google Shape;939;p47"/>
          <p:cNvGrpSpPr/>
          <p:nvPr/>
        </p:nvGrpSpPr>
        <p:grpSpPr>
          <a:xfrm>
            <a:off x="2144727" y="2824335"/>
            <a:ext cx="1132182" cy="355806"/>
            <a:chOff x="3335286" y="601670"/>
            <a:chExt cx="804678" cy="932160"/>
          </a:xfrm>
        </p:grpSpPr>
        <p:sp>
          <p:nvSpPr>
            <p:cNvPr id="940" name="Google Shape;940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7"/>
          <p:cNvSpPr txBox="1"/>
          <p:nvPr/>
        </p:nvSpPr>
        <p:spPr>
          <a:xfrm>
            <a:off x="2288748" y="2773454"/>
            <a:ext cx="844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47"/>
          <p:cNvGrpSpPr/>
          <p:nvPr/>
        </p:nvGrpSpPr>
        <p:grpSpPr>
          <a:xfrm>
            <a:off x="1392719" y="3317282"/>
            <a:ext cx="1132182" cy="355806"/>
            <a:chOff x="3335286" y="601670"/>
            <a:chExt cx="804678" cy="932160"/>
          </a:xfrm>
        </p:grpSpPr>
        <p:sp>
          <p:nvSpPr>
            <p:cNvPr id="949" name="Google Shape;949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7"/>
          <p:cNvSpPr txBox="1"/>
          <p:nvPr/>
        </p:nvSpPr>
        <p:spPr>
          <a:xfrm>
            <a:off x="1551736" y="3289984"/>
            <a:ext cx="844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7"/>
          <p:cNvGrpSpPr/>
          <p:nvPr/>
        </p:nvGrpSpPr>
        <p:grpSpPr>
          <a:xfrm>
            <a:off x="734428" y="3879854"/>
            <a:ext cx="1132182" cy="355806"/>
            <a:chOff x="3335286" y="601670"/>
            <a:chExt cx="804678" cy="932160"/>
          </a:xfrm>
        </p:grpSpPr>
        <p:sp>
          <p:nvSpPr>
            <p:cNvPr id="958" name="Google Shape;958;p47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5" name="Google Shape;965;p47"/>
          <p:cNvSpPr txBox="1"/>
          <p:nvPr/>
        </p:nvSpPr>
        <p:spPr>
          <a:xfrm>
            <a:off x="878451" y="3822073"/>
            <a:ext cx="844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d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7"/>
          <p:cNvSpPr txBox="1"/>
          <p:nvPr>
            <p:ph idx="1" type="body"/>
          </p:nvPr>
        </p:nvSpPr>
        <p:spPr>
          <a:xfrm>
            <a:off x="2500700" y="1721528"/>
            <a:ext cx="3923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/>
              <a:t>Di mana lokasi pengguna baru terbanyak 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Di Shanghai, China</a:t>
            </a:r>
            <a:endParaRPr/>
          </a:p>
        </p:txBody>
      </p:sp>
      <p:sp>
        <p:nvSpPr>
          <p:cNvPr id="967" name="Google Shape;967;p47"/>
          <p:cNvSpPr txBox="1"/>
          <p:nvPr>
            <p:ph idx="1" type="body"/>
          </p:nvPr>
        </p:nvSpPr>
        <p:spPr>
          <a:xfrm>
            <a:off x="3189925" y="2318825"/>
            <a:ext cx="2897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/>
              <a:t>Kapan user baru sign up 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Bulan Desember</a:t>
            </a:r>
            <a:endParaRPr sz="1200"/>
          </a:p>
        </p:txBody>
      </p:sp>
      <p:sp>
        <p:nvSpPr>
          <p:cNvPr id="968" name="Google Shape;968;p47"/>
          <p:cNvSpPr txBox="1"/>
          <p:nvPr>
            <p:ph idx="1" type="body"/>
          </p:nvPr>
        </p:nvSpPr>
        <p:spPr>
          <a:xfrm>
            <a:off x="3412075" y="2824325"/>
            <a:ext cx="3110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/>
              <a:t>Siapa user kita  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Perempuan berusia sekitar 50 tahun</a:t>
            </a:r>
            <a:endParaRPr sz="1200"/>
          </a:p>
        </p:txBody>
      </p:sp>
      <p:sp>
        <p:nvSpPr>
          <p:cNvPr id="969" name="Google Shape;969;p47"/>
          <p:cNvSpPr txBox="1"/>
          <p:nvPr>
            <p:ph idx="1" type="body"/>
          </p:nvPr>
        </p:nvSpPr>
        <p:spPr>
          <a:xfrm>
            <a:off x="2724775" y="3319025"/>
            <a:ext cx="3561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/>
              <a:t>Mengapa user melakukan sign up 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Karena tertarik dengan event yang diadakan</a:t>
            </a:r>
            <a:endParaRPr sz="1200"/>
          </a:p>
        </p:txBody>
      </p:sp>
      <p:sp>
        <p:nvSpPr>
          <p:cNvPr id="970" name="Google Shape;970;p47"/>
          <p:cNvSpPr txBox="1"/>
          <p:nvPr>
            <p:ph idx="1" type="body"/>
          </p:nvPr>
        </p:nvSpPr>
        <p:spPr>
          <a:xfrm>
            <a:off x="1992400" y="3864600"/>
            <a:ext cx="305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d"/>
              <a:t>Bagaimana user melakukan sign up 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Menggunakan local browser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8"/>
          <p:cNvGrpSpPr/>
          <p:nvPr/>
        </p:nvGrpSpPr>
        <p:grpSpPr>
          <a:xfrm>
            <a:off x="2625986" y="1380910"/>
            <a:ext cx="4199791" cy="1663504"/>
            <a:chOff x="2947555" y="1357699"/>
            <a:chExt cx="3379570" cy="1398725"/>
          </a:xfrm>
        </p:grpSpPr>
        <p:sp>
          <p:nvSpPr>
            <p:cNvPr id="976" name="Google Shape;976;p48"/>
            <p:cNvSpPr/>
            <p:nvPr/>
          </p:nvSpPr>
          <p:spPr>
            <a:xfrm>
              <a:off x="2947625" y="1357700"/>
              <a:ext cx="3379500" cy="1335728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947555" y="1357699"/>
              <a:ext cx="122775" cy="1398710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2947563" y="2613799"/>
              <a:ext cx="3379500" cy="142625"/>
            </a:xfrm>
            <a:custGeom>
              <a:rect b="b" l="l" r="r" t="t"/>
              <a:pathLst>
                <a:path extrusionOk="0" h="5705" w="135180">
                  <a:moveTo>
                    <a:pt x="0" y="5609"/>
                  </a:moveTo>
                  <a:lnTo>
                    <a:pt x="5082" y="0"/>
                  </a:lnTo>
                  <a:lnTo>
                    <a:pt x="132577" y="10"/>
                  </a:lnTo>
                  <a:lnTo>
                    <a:pt x="135180" y="57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9" name="Google Shape;979;p48"/>
            <p:cNvSpPr/>
            <p:nvPr/>
          </p:nvSpPr>
          <p:spPr>
            <a:xfrm>
              <a:off x="2947563" y="1357699"/>
              <a:ext cx="3379500" cy="159250"/>
            </a:xfrm>
            <a:custGeom>
              <a:rect b="b" l="l" r="r" t="t"/>
              <a:pathLst>
                <a:path extrusionOk="0" h="6370" w="135180">
                  <a:moveTo>
                    <a:pt x="0" y="114"/>
                  </a:moveTo>
                  <a:lnTo>
                    <a:pt x="4549" y="6370"/>
                  </a:lnTo>
                  <a:lnTo>
                    <a:pt x="132577" y="6313"/>
                  </a:lnTo>
                  <a:lnTo>
                    <a:pt x="1351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0" name="Google Shape;980;p48"/>
            <p:cNvSpPr/>
            <p:nvPr/>
          </p:nvSpPr>
          <p:spPr>
            <a:xfrm>
              <a:off x="6215595" y="1357699"/>
              <a:ext cx="111498" cy="1398710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1" name="Google Shape;981;p48"/>
          <p:cNvSpPr txBox="1"/>
          <p:nvPr>
            <p:ph type="title"/>
          </p:nvPr>
        </p:nvSpPr>
        <p:spPr>
          <a:xfrm>
            <a:off x="2699200" y="1746094"/>
            <a:ext cx="4053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THANKS</a:t>
            </a:r>
            <a:endParaRPr/>
          </a:p>
        </p:txBody>
      </p:sp>
      <p:grpSp>
        <p:nvGrpSpPr>
          <p:cNvPr id="982" name="Google Shape;982;p48"/>
          <p:cNvGrpSpPr/>
          <p:nvPr/>
        </p:nvGrpSpPr>
        <p:grpSpPr>
          <a:xfrm>
            <a:off x="179300" y="2124151"/>
            <a:ext cx="1930200" cy="2641524"/>
            <a:chOff x="179300" y="2124151"/>
            <a:chExt cx="1930200" cy="2641524"/>
          </a:xfrm>
        </p:grpSpPr>
        <p:sp>
          <p:nvSpPr>
            <p:cNvPr id="983" name="Google Shape;983;p48"/>
            <p:cNvSpPr/>
            <p:nvPr/>
          </p:nvSpPr>
          <p:spPr>
            <a:xfrm>
              <a:off x="179300" y="4655275"/>
              <a:ext cx="19302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4" name="Google Shape;98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550" y="2124151"/>
              <a:ext cx="1804552" cy="261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5" name="Google Shape;985;p48"/>
          <p:cNvGrpSpPr/>
          <p:nvPr/>
        </p:nvGrpSpPr>
        <p:grpSpPr>
          <a:xfrm>
            <a:off x="7331125" y="3431400"/>
            <a:ext cx="1444500" cy="1223875"/>
            <a:chOff x="1739950" y="3665925"/>
            <a:chExt cx="1444500" cy="1223875"/>
          </a:xfrm>
        </p:grpSpPr>
        <p:sp>
          <p:nvSpPr>
            <p:cNvPr id="986" name="Google Shape;986;p48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7" name="Google Shape;987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8" name="Google Shape;988;p48"/>
          <p:cNvGrpSpPr/>
          <p:nvPr/>
        </p:nvGrpSpPr>
        <p:grpSpPr>
          <a:xfrm>
            <a:off x="7046825" y="4043048"/>
            <a:ext cx="609600" cy="752027"/>
            <a:chOff x="3184450" y="4137773"/>
            <a:chExt cx="609600" cy="752027"/>
          </a:xfrm>
        </p:grpSpPr>
        <p:sp>
          <p:nvSpPr>
            <p:cNvPr id="989" name="Google Shape;989;p48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0" name="Google Shape;99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tuarial Science Major for College by Slidesgo">
  <a:themeElements>
    <a:clrScheme name="Simple Light">
      <a:dk1>
        <a:srgbClr val="382D4B"/>
      </a:dk1>
      <a:lt1>
        <a:srgbClr val="FFFFFF"/>
      </a:lt1>
      <a:dk2>
        <a:srgbClr val="EBE6F1"/>
      </a:dk2>
      <a:lt2>
        <a:srgbClr val="26A6FE"/>
      </a:lt2>
      <a:accent1>
        <a:srgbClr val="0ED290"/>
      </a:accent1>
      <a:accent2>
        <a:srgbClr val="FFBE34"/>
      </a:accent2>
      <a:accent3>
        <a:srgbClr val="AC5191"/>
      </a:accent3>
      <a:accent4>
        <a:srgbClr val="504268"/>
      </a:accent4>
      <a:accent5>
        <a:srgbClr val="7A6EFA"/>
      </a:accent5>
      <a:accent6>
        <a:srgbClr val="80748F"/>
      </a:accent6>
      <a:hlink>
        <a:srgbClr val="AC51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