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0" r:id="rId4"/>
    <p:sldMasterId id="214748369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Catamaran"/>
      <p:regular r:id="rId19"/>
      <p:bold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Varela Round"/>
      <p:regular r:id="rId25"/>
    </p:embeddedFont>
    <p:embeddedFont>
      <p:font typeface="Federo"/>
      <p:regular r:id="rId26"/>
    </p:embeddedFont>
    <p:embeddedFont>
      <p:font typeface="Source Sans Pr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tamaran-bold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Federo-regular.fntdata"/><Relationship Id="rId25" Type="http://schemas.openxmlformats.org/officeDocument/2006/relationships/font" Target="fonts/VarelaRound-regular.fntdata"/><Relationship Id="rId28" Type="http://schemas.openxmlformats.org/officeDocument/2006/relationships/font" Target="fonts/SourceSansPro-bold.fntdata"/><Relationship Id="rId27" Type="http://schemas.openxmlformats.org/officeDocument/2006/relationships/font" Target="fonts/SourceSansPro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SourceSansPr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SourceSansPr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Catamaran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34c69121bf_0_14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g134c69121bf_0_1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34c69121bf_0_16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4" name="Google Shape;474;g134c69121bf_0_1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34c69121bf_0_16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4" name="Google Shape;484;g134c69121bf_0_1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34c69121bf_0_7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5" name="Google Shape;495;g134c69121bf_0_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34c69121bf_0_15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g134c69121bf_0_1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34c69121bf_0_15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g134c69121bf_0_1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34c69121bf_0_15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g134c69121bf_0_1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34c69121bf_0_15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g134c69121bf_0_1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34c69121bf_0_16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g134c69121bf_0_1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34c69121bf_0_16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g134c69121bf_0_1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34c69121bf_0_16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0" name="Google Shape;450;g134c69121bf_0_1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34c69121bf_0_16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1" name="Google Shape;461;g134c69121bf_0_1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ONLY_1_3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2" type="title"/>
          </p:nvPr>
        </p:nvSpPr>
        <p:spPr>
          <a:xfrm>
            <a:off x="713244" y="1802100"/>
            <a:ext cx="252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713225" y="2299374"/>
            <a:ext cx="25257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3" type="title"/>
          </p:nvPr>
        </p:nvSpPr>
        <p:spPr>
          <a:xfrm>
            <a:off x="3308675" y="1802075"/>
            <a:ext cx="2526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4" type="subTitle"/>
          </p:nvPr>
        </p:nvSpPr>
        <p:spPr>
          <a:xfrm>
            <a:off x="3308989" y="2299350"/>
            <a:ext cx="25260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5" type="title"/>
          </p:nvPr>
        </p:nvSpPr>
        <p:spPr>
          <a:xfrm>
            <a:off x="5904601" y="1802075"/>
            <a:ext cx="2526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6" type="subTitle"/>
          </p:nvPr>
        </p:nvSpPr>
        <p:spPr>
          <a:xfrm>
            <a:off x="5904775" y="2299375"/>
            <a:ext cx="25260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7" type="title"/>
          </p:nvPr>
        </p:nvSpPr>
        <p:spPr>
          <a:xfrm>
            <a:off x="713375" y="3573050"/>
            <a:ext cx="252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8" type="subTitle"/>
          </p:nvPr>
        </p:nvSpPr>
        <p:spPr>
          <a:xfrm>
            <a:off x="713305" y="4067425"/>
            <a:ext cx="25257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9" type="title"/>
          </p:nvPr>
        </p:nvSpPr>
        <p:spPr>
          <a:xfrm>
            <a:off x="3308738" y="3573025"/>
            <a:ext cx="2526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3" type="subTitle"/>
          </p:nvPr>
        </p:nvSpPr>
        <p:spPr>
          <a:xfrm>
            <a:off x="3308914" y="4067400"/>
            <a:ext cx="25260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4" type="title"/>
          </p:nvPr>
        </p:nvSpPr>
        <p:spPr>
          <a:xfrm>
            <a:off x="5904826" y="3573050"/>
            <a:ext cx="252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5" type="subTitle"/>
          </p:nvPr>
        </p:nvSpPr>
        <p:spPr>
          <a:xfrm>
            <a:off x="5905000" y="4067425"/>
            <a:ext cx="25257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/>
          <p:nvPr/>
        </p:nvSpPr>
        <p:spPr>
          <a:xfrm rot="5507900">
            <a:off x="-2949565" y="1641349"/>
            <a:ext cx="5440205" cy="1766555"/>
          </a:xfrm>
          <a:custGeom>
            <a:rect b="b" l="l" r="r" t="t"/>
            <a:pathLst>
              <a:path extrusionOk="0" h="70769" w="146229">
                <a:moveTo>
                  <a:pt x="48945" y="1"/>
                </a:moveTo>
                <a:cubicBezTo>
                  <a:pt x="22256" y="1"/>
                  <a:pt x="3722" y="11964"/>
                  <a:pt x="3722" y="11964"/>
                </a:cubicBezTo>
                <a:lnTo>
                  <a:pt x="0" y="70769"/>
                </a:lnTo>
                <a:lnTo>
                  <a:pt x="146228" y="70665"/>
                </a:lnTo>
                <a:lnTo>
                  <a:pt x="146228" y="9141"/>
                </a:lnTo>
                <a:cubicBezTo>
                  <a:pt x="146228" y="9141"/>
                  <a:pt x="140914" y="18916"/>
                  <a:pt x="123764" y="18916"/>
                </a:cubicBezTo>
                <a:cubicBezTo>
                  <a:pt x="115176" y="18916"/>
                  <a:pt x="103620" y="16465"/>
                  <a:pt x="88276" y="9107"/>
                </a:cubicBezTo>
                <a:cubicBezTo>
                  <a:pt x="74168" y="2344"/>
                  <a:pt x="60758" y="1"/>
                  <a:pt x="489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 rot="5508140">
            <a:off x="-3254535" y="1768580"/>
            <a:ext cx="5742866" cy="1756600"/>
          </a:xfrm>
          <a:custGeom>
            <a:rect b="b" l="l" r="r" t="t"/>
            <a:pathLst>
              <a:path extrusionOk="0" h="70370" w="146252">
                <a:moveTo>
                  <a:pt x="52287" y="0"/>
                </a:moveTo>
                <a:cubicBezTo>
                  <a:pt x="20650" y="0"/>
                  <a:pt x="2362" y="18754"/>
                  <a:pt x="2362" y="18754"/>
                </a:cubicBezTo>
                <a:lnTo>
                  <a:pt x="0" y="70370"/>
                </a:lnTo>
                <a:lnTo>
                  <a:pt x="146251" y="67824"/>
                </a:lnTo>
                <a:lnTo>
                  <a:pt x="145214" y="6300"/>
                </a:lnTo>
                <a:cubicBezTo>
                  <a:pt x="145214" y="6300"/>
                  <a:pt x="140284" y="15537"/>
                  <a:pt x="122428" y="15537"/>
                </a:cubicBezTo>
                <a:cubicBezTo>
                  <a:pt x="113918" y="15537"/>
                  <a:pt x="102473" y="13439"/>
                  <a:pt x="87228" y="7245"/>
                </a:cubicBezTo>
                <a:cubicBezTo>
                  <a:pt x="74282" y="1985"/>
                  <a:pt x="62578" y="0"/>
                  <a:pt x="5228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 flipH="1" rot="-5507900">
            <a:off x="6651474" y="1516024"/>
            <a:ext cx="5440205" cy="1766555"/>
          </a:xfrm>
          <a:custGeom>
            <a:rect b="b" l="l" r="r" t="t"/>
            <a:pathLst>
              <a:path extrusionOk="0" h="70769" w="146229">
                <a:moveTo>
                  <a:pt x="48945" y="1"/>
                </a:moveTo>
                <a:cubicBezTo>
                  <a:pt x="22256" y="1"/>
                  <a:pt x="3722" y="11964"/>
                  <a:pt x="3722" y="11964"/>
                </a:cubicBezTo>
                <a:lnTo>
                  <a:pt x="0" y="70769"/>
                </a:lnTo>
                <a:lnTo>
                  <a:pt x="146228" y="70665"/>
                </a:lnTo>
                <a:lnTo>
                  <a:pt x="146228" y="9141"/>
                </a:lnTo>
                <a:cubicBezTo>
                  <a:pt x="146228" y="9141"/>
                  <a:pt x="140914" y="18916"/>
                  <a:pt x="123764" y="18916"/>
                </a:cubicBezTo>
                <a:cubicBezTo>
                  <a:pt x="115176" y="18916"/>
                  <a:pt x="103620" y="16465"/>
                  <a:pt x="88276" y="9107"/>
                </a:cubicBezTo>
                <a:cubicBezTo>
                  <a:pt x="74168" y="2344"/>
                  <a:pt x="60758" y="1"/>
                  <a:pt x="489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/>
          <p:nvPr/>
        </p:nvSpPr>
        <p:spPr>
          <a:xfrm flipH="1" rot="-5508140">
            <a:off x="6653782" y="1643255"/>
            <a:ext cx="5742866" cy="1756600"/>
          </a:xfrm>
          <a:custGeom>
            <a:rect b="b" l="l" r="r" t="t"/>
            <a:pathLst>
              <a:path extrusionOk="0" h="70370" w="146252">
                <a:moveTo>
                  <a:pt x="52287" y="0"/>
                </a:moveTo>
                <a:cubicBezTo>
                  <a:pt x="20650" y="0"/>
                  <a:pt x="2362" y="18754"/>
                  <a:pt x="2362" y="18754"/>
                </a:cubicBezTo>
                <a:lnTo>
                  <a:pt x="0" y="70370"/>
                </a:lnTo>
                <a:lnTo>
                  <a:pt x="146251" y="67824"/>
                </a:lnTo>
                <a:lnTo>
                  <a:pt x="145214" y="6300"/>
                </a:lnTo>
                <a:cubicBezTo>
                  <a:pt x="145214" y="6300"/>
                  <a:pt x="140284" y="15537"/>
                  <a:pt x="122428" y="15537"/>
                </a:cubicBezTo>
                <a:cubicBezTo>
                  <a:pt x="113918" y="15537"/>
                  <a:pt x="102473" y="13439"/>
                  <a:pt x="87228" y="7245"/>
                </a:cubicBezTo>
                <a:cubicBezTo>
                  <a:pt x="74282" y="1985"/>
                  <a:pt x="62578" y="0"/>
                  <a:pt x="5228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_4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4"/>
          <p:cNvSpPr/>
          <p:nvPr/>
        </p:nvSpPr>
        <p:spPr>
          <a:xfrm flipH="1" rot="-10662036">
            <a:off x="4309994" y="-1706679"/>
            <a:ext cx="5038231" cy="2223416"/>
          </a:xfrm>
          <a:custGeom>
            <a:rect b="b" l="l" r="r" t="t"/>
            <a:pathLst>
              <a:path extrusionOk="0" h="74184" w="168100">
                <a:moveTo>
                  <a:pt x="125482" y="1"/>
                </a:moveTo>
                <a:cubicBezTo>
                  <a:pt x="115828" y="1"/>
                  <a:pt x="104838" y="2382"/>
                  <a:pt x="94519" y="9414"/>
                </a:cubicBezTo>
                <a:cubicBezTo>
                  <a:pt x="81935" y="17987"/>
                  <a:pt x="74513" y="20405"/>
                  <a:pt x="67832" y="20405"/>
                </a:cubicBezTo>
                <a:cubicBezTo>
                  <a:pt x="59188" y="20405"/>
                  <a:pt x="51784" y="16357"/>
                  <a:pt x="36044" y="16357"/>
                </a:cubicBezTo>
                <a:cubicBezTo>
                  <a:pt x="35506" y="16357"/>
                  <a:pt x="34958" y="16362"/>
                  <a:pt x="34400" y="16372"/>
                </a:cubicBezTo>
                <a:cubicBezTo>
                  <a:pt x="26059" y="16515"/>
                  <a:pt x="19832" y="18477"/>
                  <a:pt x="15211" y="21243"/>
                </a:cubicBezTo>
                <a:cubicBezTo>
                  <a:pt x="2257" y="28977"/>
                  <a:pt x="0" y="47007"/>
                  <a:pt x="10759" y="57578"/>
                </a:cubicBezTo>
                <a:cubicBezTo>
                  <a:pt x="13697" y="60463"/>
                  <a:pt x="17469" y="62555"/>
                  <a:pt x="22241" y="62555"/>
                </a:cubicBezTo>
                <a:cubicBezTo>
                  <a:pt x="24701" y="62555"/>
                  <a:pt x="27426" y="61999"/>
                  <a:pt x="30439" y="60709"/>
                </a:cubicBezTo>
                <a:cubicBezTo>
                  <a:pt x="54106" y="50566"/>
                  <a:pt x="48781" y="52404"/>
                  <a:pt x="56899" y="48960"/>
                </a:cubicBezTo>
                <a:cubicBezTo>
                  <a:pt x="62321" y="46663"/>
                  <a:pt x="67275" y="45693"/>
                  <a:pt x="71871" y="45693"/>
                </a:cubicBezTo>
                <a:cubicBezTo>
                  <a:pt x="96782" y="45693"/>
                  <a:pt x="111174" y="74183"/>
                  <a:pt x="132547" y="74183"/>
                </a:cubicBezTo>
                <a:cubicBezTo>
                  <a:pt x="137762" y="74183"/>
                  <a:pt x="143394" y="72487"/>
                  <a:pt x="149695" y="68265"/>
                </a:cubicBezTo>
                <a:cubicBezTo>
                  <a:pt x="152889" y="66124"/>
                  <a:pt x="168037" y="53573"/>
                  <a:pt x="168082" y="33161"/>
                </a:cubicBezTo>
                <a:cubicBezTo>
                  <a:pt x="168100" y="25025"/>
                  <a:pt x="162622" y="17335"/>
                  <a:pt x="157796" y="12143"/>
                </a:cubicBezTo>
                <a:cubicBezTo>
                  <a:pt x="153585" y="7620"/>
                  <a:pt x="148250" y="4302"/>
                  <a:pt x="142344" y="2482"/>
                </a:cubicBezTo>
                <a:cubicBezTo>
                  <a:pt x="137702" y="1048"/>
                  <a:pt x="131886" y="1"/>
                  <a:pt x="12548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/>
          <p:nvPr/>
        </p:nvSpPr>
        <p:spPr>
          <a:xfrm flipH="1" rot="-10662036">
            <a:off x="3978561" y="-1719989"/>
            <a:ext cx="5038231" cy="2223416"/>
          </a:xfrm>
          <a:custGeom>
            <a:rect b="b" l="l" r="r" t="t"/>
            <a:pathLst>
              <a:path extrusionOk="0" h="74184" w="168100">
                <a:moveTo>
                  <a:pt x="125482" y="1"/>
                </a:moveTo>
                <a:cubicBezTo>
                  <a:pt x="115828" y="1"/>
                  <a:pt x="104838" y="2382"/>
                  <a:pt x="94519" y="9414"/>
                </a:cubicBezTo>
                <a:cubicBezTo>
                  <a:pt x="81935" y="17987"/>
                  <a:pt x="74513" y="20405"/>
                  <a:pt x="67832" y="20405"/>
                </a:cubicBezTo>
                <a:cubicBezTo>
                  <a:pt x="59188" y="20405"/>
                  <a:pt x="51784" y="16357"/>
                  <a:pt x="36044" y="16357"/>
                </a:cubicBezTo>
                <a:cubicBezTo>
                  <a:pt x="35506" y="16357"/>
                  <a:pt x="34958" y="16362"/>
                  <a:pt x="34400" y="16372"/>
                </a:cubicBezTo>
                <a:cubicBezTo>
                  <a:pt x="26059" y="16515"/>
                  <a:pt x="19832" y="18477"/>
                  <a:pt x="15211" y="21243"/>
                </a:cubicBezTo>
                <a:cubicBezTo>
                  <a:pt x="2257" y="28977"/>
                  <a:pt x="0" y="47007"/>
                  <a:pt x="10759" y="57578"/>
                </a:cubicBezTo>
                <a:cubicBezTo>
                  <a:pt x="13697" y="60463"/>
                  <a:pt x="17469" y="62555"/>
                  <a:pt x="22241" y="62555"/>
                </a:cubicBezTo>
                <a:cubicBezTo>
                  <a:pt x="24701" y="62555"/>
                  <a:pt x="27426" y="61999"/>
                  <a:pt x="30439" y="60709"/>
                </a:cubicBezTo>
                <a:cubicBezTo>
                  <a:pt x="54106" y="50566"/>
                  <a:pt x="48781" y="52404"/>
                  <a:pt x="56899" y="48960"/>
                </a:cubicBezTo>
                <a:cubicBezTo>
                  <a:pt x="62321" y="46663"/>
                  <a:pt x="67275" y="45693"/>
                  <a:pt x="71871" y="45693"/>
                </a:cubicBezTo>
                <a:cubicBezTo>
                  <a:pt x="96782" y="45693"/>
                  <a:pt x="111174" y="74183"/>
                  <a:pt x="132547" y="74183"/>
                </a:cubicBezTo>
                <a:cubicBezTo>
                  <a:pt x="137762" y="74183"/>
                  <a:pt x="143394" y="72487"/>
                  <a:pt x="149695" y="68265"/>
                </a:cubicBezTo>
                <a:cubicBezTo>
                  <a:pt x="152889" y="66124"/>
                  <a:pt x="168037" y="53573"/>
                  <a:pt x="168082" y="33161"/>
                </a:cubicBezTo>
                <a:cubicBezTo>
                  <a:pt x="168100" y="25025"/>
                  <a:pt x="162622" y="17335"/>
                  <a:pt x="157796" y="12143"/>
                </a:cubicBezTo>
                <a:cubicBezTo>
                  <a:pt x="153585" y="7620"/>
                  <a:pt x="148250" y="4302"/>
                  <a:pt x="142344" y="2482"/>
                </a:cubicBezTo>
                <a:cubicBezTo>
                  <a:pt x="137702" y="1048"/>
                  <a:pt x="131886" y="1"/>
                  <a:pt x="1254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/>
          <p:nvPr/>
        </p:nvSpPr>
        <p:spPr>
          <a:xfrm flipH="1" rot="-8570257">
            <a:off x="-1389119" y="4730603"/>
            <a:ext cx="5038191" cy="2223398"/>
          </a:xfrm>
          <a:custGeom>
            <a:rect b="b" l="l" r="r" t="t"/>
            <a:pathLst>
              <a:path extrusionOk="0" h="74184" w="168100">
                <a:moveTo>
                  <a:pt x="125482" y="1"/>
                </a:moveTo>
                <a:cubicBezTo>
                  <a:pt x="115828" y="1"/>
                  <a:pt x="104838" y="2382"/>
                  <a:pt x="94519" y="9414"/>
                </a:cubicBezTo>
                <a:cubicBezTo>
                  <a:pt x="81935" y="17987"/>
                  <a:pt x="74513" y="20405"/>
                  <a:pt x="67832" y="20405"/>
                </a:cubicBezTo>
                <a:cubicBezTo>
                  <a:pt x="59188" y="20405"/>
                  <a:pt x="51784" y="16357"/>
                  <a:pt x="36044" y="16357"/>
                </a:cubicBezTo>
                <a:cubicBezTo>
                  <a:pt x="35506" y="16357"/>
                  <a:pt x="34958" y="16362"/>
                  <a:pt x="34400" y="16372"/>
                </a:cubicBezTo>
                <a:cubicBezTo>
                  <a:pt x="26059" y="16515"/>
                  <a:pt x="19832" y="18477"/>
                  <a:pt x="15211" y="21243"/>
                </a:cubicBezTo>
                <a:cubicBezTo>
                  <a:pt x="2257" y="28977"/>
                  <a:pt x="0" y="47007"/>
                  <a:pt x="10759" y="57578"/>
                </a:cubicBezTo>
                <a:cubicBezTo>
                  <a:pt x="13697" y="60463"/>
                  <a:pt x="17469" y="62555"/>
                  <a:pt x="22241" y="62555"/>
                </a:cubicBezTo>
                <a:cubicBezTo>
                  <a:pt x="24701" y="62555"/>
                  <a:pt x="27426" y="61999"/>
                  <a:pt x="30439" y="60709"/>
                </a:cubicBezTo>
                <a:cubicBezTo>
                  <a:pt x="54106" y="50566"/>
                  <a:pt x="48781" y="52404"/>
                  <a:pt x="56899" y="48960"/>
                </a:cubicBezTo>
                <a:cubicBezTo>
                  <a:pt x="62321" y="46663"/>
                  <a:pt x="67275" y="45693"/>
                  <a:pt x="71871" y="45693"/>
                </a:cubicBezTo>
                <a:cubicBezTo>
                  <a:pt x="96782" y="45693"/>
                  <a:pt x="111174" y="74183"/>
                  <a:pt x="132547" y="74183"/>
                </a:cubicBezTo>
                <a:cubicBezTo>
                  <a:pt x="137762" y="74183"/>
                  <a:pt x="143394" y="72487"/>
                  <a:pt x="149695" y="68265"/>
                </a:cubicBezTo>
                <a:cubicBezTo>
                  <a:pt x="152889" y="66124"/>
                  <a:pt x="168037" y="53573"/>
                  <a:pt x="168082" y="33161"/>
                </a:cubicBezTo>
                <a:cubicBezTo>
                  <a:pt x="168100" y="25025"/>
                  <a:pt x="162622" y="17335"/>
                  <a:pt x="157796" y="12143"/>
                </a:cubicBezTo>
                <a:cubicBezTo>
                  <a:pt x="153585" y="7620"/>
                  <a:pt x="148250" y="4302"/>
                  <a:pt x="142344" y="2482"/>
                </a:cubicBezTo>
                <a:cubicBezTo>
                  <a:pt x="137702" y="1048"/>
                  <a:pt x="131886" y="1"/>
                  <a:pt x="12548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4"/>
          <p:cNvSpPr/>
          <p:nvPr/>
        </p:nvSpPr>
        <p:spPr>
          <a:xfrm flipH="1" rot="-8570257">
            <a:off x="-1653465" y="4530237"/>
            <a:ext cx="5038191" cy="2223398"/>
          </a:xfrm>
          <a:custGeom>
            <a:rect b="b" l="l" r="r" t="t"/>
            <a:pathLst>
              <a:path extrusionOk="0" h="74184" w="168100">
                <a:moveTo>
                  <a:pt x="125482" y="1"/>
                </a:moveTo>
                <a:cubicBezTo>
                  <a:pt x="115828" y="1"/>
                  <a:pt x="104838" y="2382"/>
                  <a:pt x="94519" y="9414"/>
                </a:cubicBezTo>
                <a:cubicBezTo>
                  <a:pt x="81935" y="17987"/>
                  <a:pt x="74513" y="20405"/>
                  <a:pt x="67832" y="20405"/>
                </a:cubicBezTo>
                <a:cubicBezTo>
                  <a:pt x="59188" y="20405"/>
                  <a:pt x="51784" y="16357"/>
                  <a:pt x="36044" y="16357"/>
                </a:cubicBezTo>
                <a:cubicBezTo>
                  <a:pt x="35506" y="16357"/>
                  <a:pt x="34958" y="16362"/>
                  <a:pt x="34400" y="16372"/>
                </a:cubicBezTo>
                <a:cubicBezTo>
                  <a:pt x="26059" y="16515"/>
                  <a:pt x="19832" y="18477"/>
                  <a:pt x="15211" y="21243"/>
                </a:cubicBezTo>
                <a:cubicBezTo>
                  <a:pt x="2257" y="28977"/>
                  <a:pt x="0" y="47007"/>
                  <a:pt x="10759" y="57578"/>
                </a:cubicBezTo>
                <a:cubicBezTo>
                  <a:pt x="13697" y="60463"/>
                  <a:pt x="17469" y="62555"/>
                  <a:pt x="22241" y="62555"/>
                </a:cubicBezTo>
                <a:cubicBezTo>
                  <a:pt x="24701" y="62555"/>
                  <a:pt x="27426" y="61999"/>
                  <a:pt x="30439" y="60709"/>
                </a:cubicBezTo>
                <a:cubicBezTo>
                  <a:pt x="54106" y="50566"/>
                  <a:pt x="48781" y="52404"/>
                  <a:pt x="56899" y="48960"/>
                </a:cubicBezTo>
                <a:cubicBezTo>
                  <a:pt x="62321" y="46663"/>
                  <a:pt x="67275" y="45693"/>
                  <a:pt x="71871" y="45693"/>
                </a:cubicBezTo>
                <a:cubicBezTo>
                  <a:pt x="96782" y="45693"/>
                  <a:pt x="111174" y="74183"/>
                  <a:pt x="132547" y="74183"/>
                </a:cubicBezTo>
                <a:cubicBezTo>
                  <a:pt x="137762" y="74183"/>
                  <a:pt x="143394" y="72487"/>
                  <a:pt x="149695" y="68265"/>
                </a:cubicBezTo>
                <a:cubicBezTo>
                  <a:pt x="152889" y="66124"/>
                  <a:pt x="168037" y="53573"/>
                  <a:pt x="168082" y="33161"/>
                </a:cubicBezTo>
                <a:cubicBezTo>
                  <a:pt x="168100" y="25025"/>
                  <a:pt x="162622" y="17335"/>
                  <a:pt x="157796" y="12143"/>
                </a:cubicBezTo>
                <a:cubicBezTo>
                  <a:pt x="153585" y="7620"/>
                  <a:pt x="148250" y="4302"/>
                  <a:pt x="142344" y="2482"/>
                </a:cubicBezTo>
                <a:cubicBezTo>
                  <a:pt x="137702" y="1048"/>
                  <a:pt x="131886" y="1"/>
                  <a:pt x="1254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6448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 sz="1000">
              <a:solidFill>
                <a:schemeClr val="dk2"/>
              </a:solidFill>
            </a:endParaRPr>
          </a:p>
        </p:txBody>
      </p:sp>
      <p:sp>
        <p:nvSpPr>
          <p:cNvPr id="77" name="Google Shape;77;p15"/>
          <p:cNvSpPr/>
          <p:nvPr/>
        </p:nvSpPr>
        <p:spPr>
          <a:xfrm flipH="1" rot="273552">
            <a:off x="-269443" y="4373695"/>
            <a:ext cx="9648744" cy="1770222"/>
          </a:xfrm>
          <a:custGeom>
            <a:rect b="b" l="l" r="r" t="t"/>
            <a:pathLst>
              <a:path extrusionOk="0" h="70769" w="146229">
                <a:moveTo>
                  <a:pt x="48945" y="1"/>
                </a:moveTo>
                <a:cubicBezTo>
                  <a:pt x="22256" y="1"/>
                  <a:pt x="3722" y="11964"/>
                  <a:pt x="3722" y="11964"/>
                </a:cubicBezTo>
                <a:lnTo>
                  <a:pt x="0" y="70769"/>
                </a:lnTo>
                <a:lnTo>
                  <a:pt x="146228" y="70665"/>
                </a:lnTo>
                <a:lnTo>
                  <a:pt x="146228" y="9141"/>
                </a:lnTo>
                <a:cubicBezTo>
                  <a:pt x="146228" y="9141"/>
                  <a:pt x="140914" y="18916"/>
                  <a:pt x="123764" y="18916"/>
                </a:cubicBezTo>
                <a:cubicBezTo>
                  <a:pt x="115176" y="18916"/>
                  <a:pt x="103620" y="16465"/>
                  <a:pt x="88276" y="9107"/>
                </a:cubicBezTo>
                <a:cubicBezTo>
                  <a:pt x="74168" y="2344"/>
                  <a:pt x="60758" y="1"/>
                  <a:pt x="489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5"/>
          <p:cNvSpPr/>
          <p:nvPr/>
        </p:nvSpPr>
        <p:spPr>
          <a:xfrm flipH="1" rot="273520">
            <a:off x="-804438" y="4508640"/>
            <a:ext cx="10185034" cy="1760241"/>
          </a:xfrm>
          <a:custGeom>
            <a:rect b="b" l="l" r="r" t="t"/>
            <a:pathLst>
              <a:path extrusionOk="0" h="70370" w="146252">
                <a:moveTo>
                  <a:pt x="52287" y="0"/>
                </a:moveTo>
                <a:cubicBezTo>
                  <a:pt x="20650" y="0"/>
                  <a:pt x="2362" y="18754"/>
                  <a:pt x="2362" y="18754"/>
                </a:cubicBezTo>
                <a:lnTo>
                  <a:pt x="0" y="70370"/>
                </a:lnTo>
                <a:lnTo>
                  <a:pt x="146251" y="67824"/>
                </a:lnTo>
                <a:lnTo>
                  <a:pt x="145214" y="6300"/>
                </a:lnTo>
                <a:cubicBezTo>
                  <a:pt x="145214" y="6300"/>
                  <a:pt x="140284" y="15537"/>
                  <a:pt x="122428" y="15537"/>
                </a:cubicBezTo>
                <a:cubicBezTo>
                  <a:pt x="113918" y="15537"/>
                  <a:pt x="102473" y="13439"/>
                  <a:pt x="87228" y="7245"/>
                </a:cubicBezTo>
                <a:cubicBezTo>
                  <a:pt x="74282" y="1985"/>
                  <a:pt x="62578" y="0"/>
                  <a:pt x="5228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ctrTitle"/>
          </p:nvPr>
        </p:nvSpPr>
        <p:spPr>
          <a:xfrm>
            <a:off x="713275" y="721600"/>
            <a:ext cx="4094100" cy="26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7"/>
          <p:cNvSpPr txBox="1"/>
          <p:nvPr>
            <p:ph idx="1" type="subTitle"/>
          </p:nvPr>
        </p:nvSpPr>
        <p:spPr>
          <a:xfrm>
            <a:off x="865675" y="3818900"/>
            <a:ext cx="3454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7"/>
          <p:cNvSpPr/>
          <p:nvPr/>
        </p:nvSpPr>
        <p:spPr>
          <a:xfrm flipH="1" rot="-4729123">
            <a:off x="4239894" y="-808561"/>
            <a:ext cx="8749865" cy="6032374"/>
          </a:xfrm>
          <a:custGeom>
            <a:rect b="b" l="l" r="r" t="t"/>
            <a:pathLst>
              <a:path extrusionOk="0" h="87786" w="166959">
                <a:moveTo>
                  <a:pt x="120453" y="0"/>
                </a:moveTo>
                <a:cubicBezTo>
                  <a:pt x="111502" y="0"/>
                  <a:pt x="101142" y="1810"/>
                  <a:pt x="90398" y="7349"/>
                </a:cubicBezTo>
                <a:cubicBezTo>
                  <a:pt x="72916" y="16364"/>
                  <a:pt x="66223" y="18285"/>
                  <a:pt x="58760" y="18285"/>
                </a:cubicBezTo>
                <a:cubicBezTo>
                  <a:pt x="53214" y="18285"/>
                  <a:pt x="47244" y="17224"/>
                  <a:pt x="36109" y="17224"/>
                </a:cubicBezTo>
                <a:cubicBezTo>
                  <a:pt x="35104" y="17224"/>
                  <a:pt x="34057" y="17233"/>
                  <a:pt x="32964" y="17252"/>
                </a:cubicBezTo>
                <a:cubicBezTo>
                  <a:pt x="19850" y="17484"/>
                  <a:pt x="11973" y="22203"/>
                  <a:pt x="7263" y="27449"/>
                </a:cubicBezTo>
                <a:cubicBezTo>
                  <a:pt x="2365" y="32890"/>
                  <a:pt x="1" y="40152"/>
                  <a:pt x="509" y="47458"/>
                </a:cubicBezTo>
                <a:cubicBezTo>
                  <a:pt x="1056" y="55322"/>
                  <a:pt x="3510" y="68570"/>
                  <a:pt x="13782" y="68570"/>
                </a:cubicBezTo>
                <a:cubicBezTo>
                  <a:pt x="15758" y="68570"/>
                  <a:pt x="18022" y="68081"/>
                  <a:pt x="20617" y="66969"/>
                </a:cubicBezTo>
                <a:cubicBezTo>
                  <a:pt x="27724" y="63924"/>
                  <a:pt x="34121" y="62722"/>
                  <a:pt x="39736" y="62722"/>
                </a:cubicBezTo>
                <a:cubicBezTo>
                  <a:pt x="52827" y="62722"/>
                  <a:pt x="61672" y="69253"/>
                  <a:pt x="65374" y="74186"/>
                </a:cubicBezTo>
                <a:cubicBezTo>
                  <a:pt x="72936" y="84268"/>
                  <a:pt x="83552" y="87785"/>
                  <a:pt x="94673" y="87785"/>
                </a:cubicBezTo>
                <a:cubicBezTo>
                  <a:pt x="119174" y="87785"/>
                  <a:pt x="146124" y="70713"/>
                  <a:pt x="148260" y="69154"/>
                </a:cubicBezTo>
                <a:cubicBezTo>
                  <a:pt x="151364" y="66879"/>
                  <a:pt x="166316" y="54452"/>
                  <a:pt x="166646" y="34050"/>
                </a:cubicBezTo>
                <a:cubicBezTo>
                  <a:pt x="166958" y="15361"/>
                  <a:pt x="152051" y="7733"/>
                  <a:pt x="149535" y="6582"/>
                </a:cubicBezTo>
                <a:cubicBezTo>
                  <a:pt x="149286" y="6466"/>
                  <a:pt x="149027" y="6341"/>
                  <a:pt x="148777" y="6217"/>
                </a:cubicBezTo>
                <a:cubicBezTo>
                  <a:pt x="146568" y="5115"/>
                  <a:pt x="135502" y="0"/>
                  <a:pt x="120453" y="0"/>
                </a:cubicBezTo>
                <a:close/>
              </a:path>
            </a:pathLst>
          </a:custGeom>
          <a:solidFill>
            <a:srgbClr val="FDB3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7"/>
          <p:cNvSpPr/>
          <p:nvPr/>
        </p:nvSpPr>
        <p:spPr>
          <a:xfrm flipH="1" rot="-5399672">
            <a:off x="4797450" y="-666251"/>
            <a:ext cx="8749904" cy="6032434"/>
          </a:xfrm>
          <a:custGeom>
            <a:rect b="b" l="l" r="r" t="t"/>
            <a:pathLst>
              <a:path extrusionOk="0" h="87786" w="166959">
                <a:moveTo>
                  <a:pt x="120453" y="0"/>
                </a:moveTo>
                <a:cubicBezTo>
                  <a:pt x="111502" y="0"/>
                  <a:pt x="101142" y="1810"/>
                  <a:pt x="90398" y="7349"/>
                </a:cubicBezTo>
                <a:cubicBezTo>
                  <a:pt x="72916" y="16364"/>
                  <a:pt x="66223" y="18285"/>
                  <a:pt x="58760" y="18285"/>
                </a:cubicBezTo>
                <a:cubicBezTo>
                  <a:pt x="53214" y="18285"/>
                  <a:pt x="47244" y="17224"/>
                  <a:pt x="36109" y="17224"/>
                </a:cubicBezTo>
                <a:cubicBezTo>
                  <a:pt x="35104" y="17224"/>
                  <a:pt x="34057" y="17233"/>
                  <a:pt x="32964" y="17252"/>
                </a:cubicBezTo>
                <a:cubicBezTo>
                  <a:pt x="19850" y="17484"/>
                  <a:pt x="11973" y="22203"/>
                  <a:pt x="7263" y="27449"/>
                </a:cubicBezTo>
                <a:cubicBezTo>
                  <a:pt x="2365" y="32890"/>
                  <a:pt x="1" y="40152"/>
                  <a:pt x="509" y="47458"/>
                </a:cubicBezTo>
                <a:cubicBezTo>
                  <a:pt x="1056" y="55322"/>
                  <a:pt x="3510" y="68570"/>
                  <a:pt x="13782" y="68570"/>
                </a:cubicBezTo>
                <a:cubicBezTo>
                  <a:pt x="15758" y="68570"/>
                  <a:pt x="18022" y="68081"/>
                  <a:pt x="20617" y="66969"/>
                </a:cubicBezTo>
                <a:cubicBezTo>
                  <a:pt x="27724" y="63924"/>
                  <a:pt x="34121" y="62722"/>
                  <a:pt x="39736" y="62722"/>
                </a:cubicBezTo>
                <a:cubicBezTo>
                  <a:pt x="52827" y="62722"/>
                  <a:pt x="61672" y="69253"/>
                  <a:pt x="65374" y="74186"/>
                </a:cubicBezTo>
                <a:cubicBezTo>
                  <a:pt x="72936" y="84268"/>
                  <a:pt x="83552" y="87785"/>
                  <a:pt x="94673" y="87785"/>
                </a:cubicBezTo>
                <a:cubicBezTo>
                  <a:pt x="119174" y="87785"/>
                  <a:pt x="146124" y="70713"/>
                  <a:pt x="148260" y="69154"/>
                </a:cubicBezTo>
                <a:cubicBezTo>
                  <a:pt x="151364" y="66879"/>
                  <a:pt x="166316" y="54452"/>
                  <a:pt x="166646" y="34050"/>
                </a:cubicBezTo>
                <a:cubicBezTo>
                  <a:pt x="166958" y="15361"/>
                  <a:pt x="152051" y="7733"/>
                  <a:pt x="149535" y="6582"/>
                </a:cubicBezTo>
                <a:cubicBezTo>
                  <a:pt x="149286" y="6466"/>
                  <a:pt x="149027" y="6341"/>
                  <a:pt x="148777" y="6217"/>
                </a:cubicBezTo>
                <a:cubicBezTo>
                  <a:pt x="146568" y="5115"/>
                  <a:pt x="135502" y="0"/>
                  <a:pt x="12045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ONLY_1_3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2" type="title"/>
          </p:nvPr>
        </p:nvSpPr>
        <p:spPr>
          <a:xfrm>
            <a:off x="713244" y="1802100"/>
            <a:ext cx="252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0" name="Google Shape;90;p18"/>
          <p:cNvSpPr txBox="1"/>
          <p:nvPr>
            <p:ph idx="1" type="subTitle"/>
          </p:nvPr>
        </p:nvSpPr>
        <p:spPr>
          <a:xfrm>
            <a:off x="713225" y="2299374"/>
            <a:ext cx="25257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91" name="Google Shape;91;p18"/>
          <p:cNvSpPr txBox="1"/>
          <p:nvPr>
            <p:ph idx="3" type="title"/>
          </p:nvPr>
        </p:nvSpPr>
        <p:spPr>
          <a:xfrm>
            <a:off x="3308675" y="1802075"/>
            <a:ext cx="2526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4" type="subTitle"/>
          </p:nvPr>
        </p:nvSpPr>
        <p:spPr>
          <a:xfrm>
            <a:off x="3308989" y="2299350"/>
            <a:ext cx="25260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5" type="title"/>
          </p:nvPr>
        </p:nvSpPr>
        <p:spPr>
          <a:xfrm>
            <a:off x="5904601" y="1802075"/>
            <a:ext cx="2526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4" name="Google Shape;94;p18"/>
          <p:cNvSpPr txBox="1"/>
          <p:nvPr>
            <p:ph idx="6" type="subTitle"/>
          </p:nvPr>
        </p:nvSpPr>
        <p:spPr>
          <a:xfrm>
            <a:off x="5904775" y="2299375"/>
            <a:ext cx="25260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95" name="Google Shape;95;p18"/>
          <p:cNvSpPr txBox="1"/>
          <p:nvPr>
            <p:ph idx="7" type="title"/>
          </p:nvPr>
        </p:nvSpPr>
        <p:spPr>
          <a:xfrm>
            <a:off x="713375" y="3573050"/>
            <a:ext cx="252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6" name="Google Shape;96;p18"/>
          <p:cNvSpPr txBox="1"/>
          <p:nvPr>
            <p:ph idx="8" type="subTitle"/>
          </p:nvPr>
        </p:nvSpPr>
        <p:spPr>
          <a:xfrm>
            <a:off x="713305" y="4067425"/>
            <a:ext cx="25257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9" type="title"/>
          </p:nvPr>
        </p:nvSpPr>
        <p:spPr>
          <a:xfrm>
            <a:off x="3308738" y="3573025"/>
            <a:ext cx="2526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8" name="Google Shape;98;p18"/>
          <p:cNvSpPr txBox="1"/>
          <p:nvPr>
            <p:ph idx="13" type="subTitle"/>
          </p:nvPr>
        </p:nvSpPr>
        <p:spPr>
          <a:xfrm>
            <a:off x="3308914" y="4067400"/>
            <a:ext cx="25260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99" name="Google Shape;99;p18"/>
          <p:cNvSpPr txBox="1"/>
          <p:nvPr>
            <p:ph idx="14" type="title"/>
          </p:nvPr>
        </p:nvSpPr>
        <p:spPr>
          <a:xfrm>
            <a:off x="5904826" y="3573050"/>
            <a:ext cx="252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0" name="Google Shape;100;p18"/>
          <p:cNvSpPr txBox="1"/>
          <p:nvPr>
            <p:ph idx="15" type="subTitle"/>
          </p:nvPr>
        </p:nvSpPr>
        <p:spPr>
          <a:xfrm>
            <a:off x="5905000" y="4067425"/>
            <a:ext cx="25257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8"/>
          <p:cNvSpPr/>
          <p:nvPr/>
        </p:nvSpPr>
        <p:spPr>
          <a:xfrm rot="5507900">
            <a:off x="-2949565" y="1641349"/>
            <a:ext cx="5440205" cy="1766555"/>
          </a:xfrm>
          <a:custGeom>
            <a:rect b="b" l="l" r="r" t="t"/>
            <a:pathLst>
              <a:path extrusionOk="0" h="70769" w="146229">
                <a:moveTo>
                  <a:pt x="48945" y="1"/>
                </a:moveTo>
                <a:cubicBezTo>
                  <a:pt x="22256" y="1"/>
                  <a:pt x="3722" y="11964"/>
                  <a:pt x="3722" y="11964"/>
                </a:cubicBezTo>
                <a:lnTo>
                  <a:pt x="0" y="70769"/>
                </a:lnTo>
                <a:lnTo>
                  <a:pt x="146228" y="70665"/>
                </a:lnTo>
                <a:lnTo>
                  <a:pt x="146228" y="9141"/>
                </a:lnTo>
                <a:cubicBezTo>
                  <a:pt x="146228" y="9141"/>
                  <a:pt x="140914" y="18916"/>
                  <a:pt x="123764" y="18916"/>
                </a:cubicBezTo>
                <a:cubicBezTo>
                  <a:pt x="115176" y="18916"/>
                  <a:pt x="103620" y="16465"/>
                  <a:pt x="88276" y="9107"/>
                </a:cubicBezTo>
                <a:cubicBezTo>
                  <a:pt x="74168" y="2344"/>
                  <a:pt x="60758" y="1"/>
                  <a:pt x="489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8"/>
          <p:cNvSpPr/>
          <p:nvPr/>
        </p:nvSpPr>
        <p:spPr>
          <a:xfrm rot="5508140">
            <a:off x="-3254535" y="1768580"/>
            <a:ext cx="5742866" cy="1756600"/>
          </a:xfrm>
          <a:custGeom>
            <a:rect b="b" l="l" r="r" t="t"/>
            <a:pathLst>
              <a:path extrusionOk="0" h="70370" w="146252">
                <a:moveTo>
                  <a:pt x="52287" y="0"/>
                </a:moveTo>
                <a:cubicBezTo>
                  <a:pt x="20650" y="0"/>
                  <a:pt x="2362" y="18754"/>
                  <a:pt x="2362" y="18754"/>
                </a:cubicBezTo>
                <a:lnTo>
                  <a:pt x="0" y="70370"/>
                </a:lnTo>
                <a:lnTo>
                  <a:pt x="146251" y="67824"/>
                </a:lnTo>
                <a:lnTo>
                  <a:pt x="145214" y="6300"/>
                </a:lnTo>
                <a:cubicBezTo>
                  <a:pt x="145214" y="6300"/>
                  <a:pt x="140284" y="15537"/>
                  <a:pt x="122428" y="15537"/>
                </a:cubicBezTo>
                <a:cubicBezTo>
                  <a:pt x="113918" y="15537"/>
                  <a:pt x="102473" y="13439"/>
                  <a:pt x="87228" y="7245"/>
                </a:cubicBezTo>
                <a:cubicBezTo>
                  <a:pt x="74282" y="1985"/>
                  <a:pt x="62578" y="0"/>
                  <a:pt x="5228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8"/>
          <p:cNvSpPr/>
          <p:nvPr/>
        </p:nvSpPr>
        <p:spPr>
          <a:xfrm flipH="1" rot="-5507900">
            <a:off x="6651474" y="1516024"/>
            <a:ext cx="5440205" cy="1766555"/>
          </a:xfrm>
          <a:custGeom>
            <a:rect b="b" l="l" r="r" t="t"/>
            <a:pathLst>
              <a:path extrusionOk="0" h="70769" w="146229">
                <a:moveTo>
                  <a:pt x="48945" y="1"/>
                </a:moveTo>
                <a:cubicBezTo>
                  <a:pt x="22256" y="1"/>
                  <a:pt x="3722" y="11964"/>
                  <a:pt x="3722" y="11964"/>
                </a:cubicBezTo>
                <a:lnTo>
                  <a:pt x="0" y="70769"/>
                </a:lnTo>
                <a:lnTo>
                  <a:pt x="146228" y="70665"/>
                </a:lnTo>
                <a:lnTo>
                  <a:pt x="146228" y="9141"/>
                </a:lnTo>
                <a:cubicBezTo>
                  <a:pt x="146228" y="9141"/>
                  <a:pt x="140914" y="18916"/>
                  <a:pt x="123764" y="18916"/>
                </a:cubicBezTo>
                <a:cubicBezTo>
                  <a:pt x="115176" y="18916"/>
                  <a:pt x="103620" y="16465"/>
                  <a:pt x="88276" y="9107"/>
                </a:cubicBezTo>
                <a:cubicBezTo>
                  <a:pt x="74168" y="2344"/>
                  <a:pt x="60758" y="1"/>
                  <a:pt x="489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8"/>
          <p:cNvSpPr/>
          <p:nvPr/>
        </p:nvSpPr>
        <p:spPr>
          <a:xfrm flipH="1" rot="-5508140">
            <a:off x="6653782" y="1643255"/>
            <a:ext cx="5742866" cy="1756600"/>
          </a:xfrm>
          <a:custGeom>
            <a:rect b="b" l="l" r="r" t="t"/>
            <a:pathLst>
              <a:path extrusionOk="0" h="70370" w="146252">
                <a:moveTo>
                  <a:pt x="52287" y="0"/>
                </a:moveTo>
                <a:cubicBezTo>
                  <a:pt x="20650" y="0"/>
                  <a:pt x="2362" y="18754"/>
                  <a:pt x="2362" y="18754"/>
                </a:cubicBezTo>
                <a:lnTo>
                  <a:pt x="0" y="70370"/>
                </a:lnTo>
                <a:lnTo>
                  <a:pt x="146251" y="67824"/>
                </a:lnTo>
                <a:lnTo>
                  <a:pt x="145214" y="6300"/>
                </a:lnTo>
                <a:cubicBezTo>
                  <a:pt x="145214" y="6300"/>
                  <a:pt x="140284" y="15537"/>
                  <a:pt x="122428" y="15537"/>
                </a:cubicBezTo>
                <a:cubicBezTo>
                  <a:pt x="113918" y="15537"/>
                  <a:pt x="102473" y="13439"/>
                  <a:pt x="87228" y="7245"/>
                </a:cubicBezTo>
                <a:cubicBezTo>
                  <a:pt x="74282" y="1985"/>
                  <a:pt x="62578" y="0"/>
                  <a:pt x="5228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7" name="Google Shape;107;p19"/>
          <p:cNvSpPr/>
          <p:nvPr/>
        </p:nvSpPr>
        <p:spPr>
          <a:xfrm flipH="1" rot="-10662036">
            <a:off x="4309994" y="-1706679"/>
            <a:ext cx="5038231" cy="2223416"/>
          </a:xfrm>
          <a:custGeom>
            <a:rect b="b" l="l" r="r" t="t"/>
            <a:pathLst>
              <a:path extrusionOk="0" h="74184" w="168100">
                <a:moveTo>
                  <a:pt x="125482" y="1"/>
                </a:moveTo>
                <a:cubicBezTo>
                  <a:pt x="115828" y="1"/>
                  <a:pt x="104838" y="2382"/>
                  <a:pt x="94519" y="9414"/>
                </a:cubicBezTo>
                <a:cubicBezTo>
                  <a:pt x="81935" y="17987"/>
                  <a:pt x="74513" y="20405"/>
                  <a:pt x="67832" y="20405"/>
                </a:cubicBezTo>
                <a:cubicBezTo>
                  <a:pt x="59188" y="20405"/>
                  <a:pt x="51784" y="16357"/>
                  <a:pt x="36044" y="16357"/>
                </a:cubicBezTo>
                <a:cubicBezTo>
                  <a:pt x="35506" y="16357"/>
                  <a:pt x="34958" y="16362"/>
                  <a:pt x="34400" y="16372"/>
                </a:cubicBezTo>
                <a:cubicBezTo>
                  <a:pt x="26059" y="16515"/>
                  <a:pt x="19832" y="18477"/>
                  <a:pt x="15211" y="21243"/>
                </a:cubicBezTo>
                <a:cubicBezTo>
                  <a:pt x="2257" y="28977"/>
                  <a:pt x="0" y="47007"/>
                  <a:pt x="10759" y="57578"/>
                </a:cubicBezTo>
                <a:cubicBezTo>
                  <a:pt x="13697" y="60463"/>
                  <a:pt x="17469" y="62555"/>
                  <a:pt x="22241" y="62555"/>
                </a:cubicBezTo>
                <a:cubicBezTo>
                  <a:pt x="24701" y="62555"/>
                  <a:pt x="27426" y="61999"/>
                  <a:pt x="30439" y="60709"/>
                </a:cubicBezTo>
                <a:cubicBezTo>
                  <a:pt x="54106" y="50566"/>
                  <a:pt x="48781" y="52404"/>
                  <a:pt x="56899" y="48960"/>
                </a:cubicBezTo>
                <a:cubicBezTo>
                  <a:pt x="62321" y="46663"/>
                  <a:pt x="67275" y="45693"/>
                  <a:pt x="71871" y="45693"/>
                </a:cubicBezTo>
                <a:cubicBezTo>
                  <a:pt x="96782" y="45693"/>
                  <a:pt x="111174" y="74183"/>
                  <a:pt x="132547" y="74183"/>
                </a:cubicBezTo>
                <a:cubicBezTo>
                  <a:pt x="137762" y="74183"/>
                  <a:pt x="143394" y="72487"/>
                  <a:pt x="149695" y="68265"/>
                </a:cubicBezTo>
                <a:cubicBezTo>
                  <a:pt x="152889" y="66124"/>
                  <a:pt x="168037" y="53573"/>
                  <a:pt x="168082" y="33161"/>
                </a:cubicBezTo>
                <a:cubicBezTo>
                  <a:pt x="168100" y="25025"/>
                  <a:pt x="162622" y="17335"/>
                  <a:pt x="157796" y="12143"/>
                </a:cubicBezTo>
                <a:cubicBezTo>
                  <a:pt x="153585" y="7620"/>
                  <a:pt x="148250" y="4302"/>
                  <a:pt x="142344" y="2482"/>
                </a:cubicBezTo>
                <a:cubicBezTo>
                  <a:pt x="137702" y="1048"/>
                  <a:pt x="131886" y="1"/>
                  <a:pt x="12548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9"/>
          <p:cNvSpPr/>
          <p:nvPr/>
        </p:nvSpPr>
        <p:spPr>
          <a:xfrm flipH="1" rot="-10662036">
            <a:off x="3978561" y="-1719989"/>
            <a:ext cx="5038231" cy="2223416"/>
          </a:xfrm>
          <a:custGeom>
            <a:rect b="b" l="l" r="r" t="t"/>
            <a:pathLst>
              <a:path extrusionOk="0" h="74184" w="168100">
                <a:moveTo>
                  <a:pt x="125482" y="1"/>
                </a:moveTo>
                <a:cubicBezTo>
                  <a:pt x="115828" y="1"/>
                  <a:pt x="104838" y="2382"/>
                  <a:pt x="94519" y="9414"/>
                </a:cubicBezTo>
                <a:cubicBezTo>
                  <a:pt x="81935" y="17987"/>
                  <a:pt x="74513" y="20405"/>
                  <a:pt x="67832" y="20405"/>
                </a:cubicBezTo>
                <a:cubicBezTo>
                  <a:pt x="59188" y="20405"/>
                  <a:pt x="51784" y="16357"/>
                  <a:pt x="36044" y="16357"/>
                </a:cubicBezTo>
                <a:cubicBezTo>
                  <a:pt x="35506" y="16357"/>
                  <a:pt x="34958" y="16362"/>
                  <a:pt x="34400" y="16372"/>
                </a:cubicBezTo>
                <a:cubicBezTo>
                  <a:pt x="26059" y="16515"/>
                  <a:pt x="19832" y="18477"/>
                  <a:pt x="15211" y="21243"/>
                </a:cubicBezTo>
                <a:cubicBezTo>
                  <a:pt x="2257" y="28977"/>
                  <a:pt x="0" y="47007"/>
                  <a:pt x="10759" y="57578"/>
                </a:cubicBezTo>
                <a:cubicBezTo>
                  <a:pt x="13697" y="60463"/>
                  <a:pt x="17469" y="62555"/>
                  <a:pt x="22241" y="62555"/>
                </a:cubicBezTo>
                <a:cubicBezTo>
                  <a:pt x="24701" y="62555"/>
                  <a:pt x="27426" y="61999"/>
                  <a:pt x="30439" y="60709"/>
                </a:cubicBezTo>
                <a:cubicBezTo>
                  <a:pt x="54106" y="50566"/>
                  <a:pt x="48781" y="52404"/>
                  <a:pt x="56899" y="48960"/>
                </a:cubicBezTo>
                <a:cubicBezTo>
                  <a:pt x="62321" y="46663"/>
                  <a:pt x="67275" y="45693"/>
                  <a:pt x="71871" y="45693"/>
                </a:cubicBezTo>
                <a:cubicBezTo>
                  <a:pt x="96782" y="45693"/>
                  <a:pt x="111174" y="74183"/>
                  <a:pt x="132547" y="74183"/>
                </a:cubicBezTo>
                <a:cubicBezTo>
                  <a:pt x="137762" y="74183"/>
                  <a:pt x="143394" y="72487"/>
                  <a:pt x="149695" y="68265"/>
                </a:cubicBezTo>
                <a:cubicBezTo>
                  <a:pt x="152889" y="66124"/>
                  <a:pt x="168037" y="53573"/>
                  <a:pt x="168082" y="33161"/>
                </a:cubicBezTo>
                <a:cubicBezTo>
                  <a:pt x="168100" y="25025"/>
                  <a:pt x="162622" y="17335"/>
                  <a:pt x="157796" y="12143"/>
                </a:cubicBezTo>
                <a:cubicBezTo>
                  <a:pt x="153585" y="7620"/>
                  <a:pt x="148250" y="4302"/>
                  <a:pt x="142344" y="2482"/>
                </a:cubicBezTo>
                <a:cubicBezTo>
                  <a:pt x="137702" y="1048"/>
                  <a:pt x="131886" y="1"/>
                  <a:pt x="1254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9"/>
          <p:cNvSpPr/>
          <p:nvPr/>
        </p:nvSpPr>
        <p:spPr>
          <a:xfrm flipH="1" rot="-8570257">
            <a:off x="-1389119" y="4730603"/>
            <a:ext cx="5038191" cy="2223398"/>
          </a:xfrm>
          <a:custGeom>
            <a:rect b="b" l="l" r="r" t="t"/>
            <a:pathLst>
              <a:path extrusionOk="0" h="74184" w="168100">
                <a:moveTo>
                  <a:pt x="125482" y="1"/>
                </a:moveTo>
                <a:cubicBezTo>
                  <a:pt x="115828" y="1"/>
                  <a:pt x="104838" y="2382"/>
                  <a:pt x="94519" y="9414"/>
                </a:cubicBezTo>
                <a:cubicBezTo>
                  <a:pt x="81935" y="17987"/>
                  <a:pt x="74513" y="20405"/>
                  <a:pt x="67832" y="20405"/>
                </a:cubicBezTo>
                <a:cubicBezTo>
                  <a:pt x="59188" y="20405"/>
                  <a:pt x="51784" y="16357"/>
                  <a:pt x="36044" y="16357"/>
                </a:cubicBezTo>
                <a:cubicBezTo>
                  <a:pt x="35506" y="16357"/>
                  <a:pt x="34958" y="16362"/>
                  <a:pt x="34400" y="16372"/>
                </a:cubicBezTo>
                <a:cubicBezTo>
                  <a:pt x="26059" y="16515"/>
                  <a:pt x="19832" y="18477"/>
                  <a:pt x="15211" y="21243"/>
                </a:cubicBezTo>
                <a:cubicBezTo>
                  <a:pt x="2257" y="28977"/>
                  <a:pt x="0" y="47007"/>
                  <a:pt x="10759" y="57578"/>
                </a:cubicBezTo>
                <a:cubicBezTo>
                  <a:pt x="13697" y="60463"/>
                  <a:pt x="17469" y="62555"/>
                  <a:pt x="22241" y="62555"/>
                </a:cubicBezTo>
                <a:cubicBezTo>
                  <a:pt x="24701" y="62555"/>
                  <a:pt x="27426" y="61999"/>
                  <a:pt x="30439" y="60709"/>
                </a:cubicBezTo>
                <a:cubicBezTo>
                  <a:pt x="54106" y="50566"/>
                  <a:pt x="48781" y="52404"/>
                  <a:pt x="56899" y="48960"/>
                </a:cubicBezTo>
                <a:cubicBezTo>
                  <a:pt x="62321" y="46663"/>
                  <a:pt x="67275" y="45693"/>
                  <a:pt x="71871" y="45693"/>
                </a:cubicBezTo>
                <a:cubicBezTo>
                  <a:pt x="96782" y="45693"/>
                  <a:pt x="111174" y="74183"/>
                  <a:pt x="132547" y="74183"/>
                </a:cubicBezTo>
                <a:cubicBezTo>
                  <a:pt x="137762" y="74183"/>
                  <a:pt x="143394" y="72487"/>
                  <a:pt x="149695" y="68265"/>
                </a:cubicBezTo>
                <a:cubicBezTo>
                  <a:pt x="152889" y="66124"/>
                  <a:pt x="168037" y="53573"/>
                  <a:pt x="168082" y="33161"/>
                </a:cubicBezTo>
                <a:cubicBezTo>
                  <a:pt x="168100" y="25025"/>
                  <a:pt x="162622" y="17335"/>
                  <a:pt x="157796" y="12143"/>
                </a:cubicBezTo>
                <a:cubicBezTo>
                  <a:pt x="153585" y="7620"/>
                  <a:pt x="148250" y="4302"/>
                  <a:pt x="142344" y="2482"/>
                </a:cubicBezTo>
                <a:cubicBezTo>
                  <a:pt x="137702" y="1048"/>
                  <a:pt x="131886" y="1"/>
                  <a:pt x="12548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9"/>
          <p:cNvSpPr/>
          <p:nvPr/>
        </p:nvSpPr>
        <p:spPr>
          <a:xfrm flipH="1" rot="-8570257">
            <a:off x="-1653465" y="4530237"/>
            <a:ext cx="5038191" cy="2223398"/>
          </a:xfrm>
          <a:custGeom>
            <a:rect b="b" l="l" r="r" t="t"/>
            <a:pathLst>
              <a:path extrusionOk="0" h="74184" w="168100">
                <a:moveTo>
                  <a:pt x="125482" y="1"/>
                </a:moveTo>
                <a:cubicBezTo>
                  <a:pt x="115828" y="1"/>
                  <a:pt x="104838" y="2382"/>
                  <a:pt x="94519" y="9414"/>
                </a:cubicBezTo>
                <a:cubicBezTo>
                  <a:pt x="81935" y="17987"/>
                  <a:pt x="74513" y="20405"/>
                  <a:pt x="67832" y="20405"/>
                </a:cubicBezTo>
                <a:cubicBezTo>
                  <a:pt x="59188" y="20405"/>
                  <a:pt x="51784" y="16357"/>
                  <a:pt x="36044" y="16357"/>
                </a:cubicBezTo>
                <a:cubicBezTo>
                  <a:pt x="35506" y="16357"/>
                  <a:pt x="34958" y="16362"/>
                  <a:pt x="34400" y="16372"/>
                </a:cubicBezTo>
                <a:cubicBezTo>
                  <a:pt x="26059" y="16515"/>
                  <a:pt x="19832" y="18477"/>
                  <a:pt x="15211" y="21243"/>
                </a:cubicBezTo>
                <a:cubicBezTo>
                  <a:pt x="2257" y="28977"/>
                  <a:pt x="0" y="47007"/>
                  <a:pt x="10759" y="57578"/>
                </a:cubicBezTo>
                <a:cubicBezTo>
                  <a:pt x="13697" y="60463"/>
                  <a:pt x="17469" y="62555"/>
                  <a:pt x="22241" y="62555"/>
                </a:cubicBezTo>
                <a:cubicBezTo>
                  <a:pt x="24701" y="62555"/>
                  <a:pt x="27426" y="61999"/>
                  <a:pt x="30439" y="60709"/>
                </a:cubicBezTo>
                <a:cubicBezTo>
                  <a:pt x="54106" y="50566"/>
                  <a:pt x="48781" y="52404"/>
                  <a:pt x="56899" y="48960"/>
                </a:cubicBezTo>
                <a:cubicBezTo>
                  <a:pt x="62321" y="46663"/>
                  <a:pt x="67275" y="45693"/>
                  <a:pt x="71871" y="45693"/>
                </a:cubicBezTo>
                <a:cubicBezTo>
                  <a:pt x="96782" y="45693"/>
                  <a:pt x="111174" y="74183"/>
                  <a:pt x="132547" y="74183"/>
                </a:cubicBezTo>
                <a:cubicBezTo>
                  <a:pt x="137762" y="74183"/>
                  <a:pt x="143394" y="72487"/>
                  <a:pt x="149695" y="68265"/>
                </a:cubicBezTo>
                <a:cubicBezTo>
                  <a:pt x="152889" y="66124"/>
                  <a:pt x="168037" y="53573"/>
                  <a:pt x="168082" y="33161"/>
                </a:cubicBezTo>
                <a:cubicBezTo>
                  <a:pt x="168100" y="25025"/>
                  <a:pt x="162622" y="17335"/>
                  <a:pt x="157796" y="12143"/>
                </a:cubicBezTo>
                <a:cubicBezTo>
                  <a:pt x="153585" y="7620"/>
                  <a:pt x="148250" y="4302"/>
                  <a:pt x="142344" y="2482"/>
                </a:cubicBezTo>
                <a:cubicBezTo>
                  <a:pt x="137702" y="1048"/>
                  <a:pt x="131886" y="1"/>
                  <a:pt x="1254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846448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114" name="Google Shape;114;p20"/>
          <p:cNvSpPr/>
          <p:nvPr/>
        </p:nvSpPr>
        <p:spPr>
          <a:xfrm flipH="1" rot="273552">
            <a:off x="-269443" y="4373695"/>
            <a:ext cx="9648744" cy="1770222"/>
          </a:xfrm>
          <a:custGeom>
            <a:rect b="b" l="l" r="r" t="t"/>
            <a:pathLst>
              <a:path extrusionOk="0" h="70769" w="146229">
                <a:moveTo>
                  <a:pt x="48945" y="1"/>
                </a:moveTo>
                <a:cubicBezTo>
                  <a:pt x="22256" y="1"/>
                  <a:pt x="3722" y="11964"/>
                  <a:pt x="3722" y="11964"/>
                </a:cubicBezTo>
                <a:lnTo>
                  <a:pt x="0" y="70769"/>
                </a:lnTo>
                <a:lnTo>
                  <a:pt x="146228" y="70665"/>
                </a:lnTo>
                <a:lnTo>
                  <a:pt x="146228" y="9141"/>
                </a:lnTo>
                <a:cubicBezTo>
                  <a:pt x="146228" y="9141"/>
                  <a:pt x="140914" y="18916"/>
                  <a:pt x="123764" y="18916"/>
                </a:cubicBezTo>
                <a:cubicBezTo>
                  <a:pt x="115176" y="18916"/>
                  <a:pt x="103620" y="16465"/>
                  <a:pt x="88276" y="9107"/>
                </a:cubicBezTo>
                <a:cubicBezTo>
                  <a:pt x="74168" y="2344"/>
                  <a:pt x="60758" y="1"/>
                  <a:pt x="489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0"/>
          <p:cNvSpPr/>
          <p:nvPr/>
        </p:nvSpPr>
        <p:spPr>
          <a:xfrm flipH="1" rot="273520">
            <a:off x="-804438" y="4508640"/>
            <a:ext cx="10185034" cy="1760241"/>
          </a:xfrm>
          <a:custGeom>
            <a:rect b="b" l="l" r="r" t="t"/>
            <a:pathLst>
              <a:path extrusionOk="0" h="70370" w="146252">
                <a:moveTo>
                  <a:pt x="52287" y="0"/>
                </a:moveTo>
                <a:cubicBezTo>
                  <a:pt x="20650" y="0"/>
                  <a:pt x="2362" y="18754"/>
                  <a:pt x="2362" y="18754"/>
                </a:cubicBezTo>
                <a:lnTo>
                  <a:pt x="0" y="70370"/>
                </a:lnTo>
                <a:lnTo>
                  <a:pt x="146251" y="67824"/>
                </a:lnTo>
                <a:lnTo>
                  <a:pt x="145214" y="6300"/>
                </a:lnTo>
                <a:cubicBezTo>
                  <a:pt x="145214" y="6300"/>
                  <a:pt x="140284" y="15537"/>
                  <a:pt x="122428" y="15537"/>
                </a:cubicBezTo>
                <a:cubicBezTo>
                  <a:pt x="113918" y="15537"/>
                  <a:pt x="102473" y="13439"/>
                  <a:pt x="87228" y="7245"/>
                </a:cubicBezTo>
                <a:cubicBezTo>
                  <a:pt x="74282" y="1985"/>
                  <a:pt x="62578" y="0"/>
                  <a:pt x="5228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TITLE_ONLY_1_1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785975" y="2616875"/>
            <a:ext cx="232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8" name="Google Shape;118;p21"/>
          <p:cNvSpPr txBox="1"/>
          <p:nvPr>
            <p:ph idx="1" type="subTitle"/>
          </p:nvPr>
        </p:nvSpPr>
        <p:spPr>
          <a:xfrm>
            <a:off x="785975" y="3175800"/>
            <a:ext cx="23265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1"/>
          <p:cNvSpPr txBox="1"/>
          <p:nvPr>
            <p:ph idx="2" type="title"/>
          </p:nvPr>
        </p:nvSpPr>
        <p:spPr>
          <a:xfrm>
            <a:off x="3430706" y="2616900"/>
            <a:ext cx="231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0" name="Google Shape;120;p21"/>
          <p:cNvSpPr txBox="1"/>
          <p:nvPr>
            <p:ph idx="3" type="subTitle"/>
          </p:nvPr>
        </p:nvSpPr>
        <p:spPr>
          <a:xfrm>
            <a:off x="3430706" y="3175824"/>
            <a:ext cx="23127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1"/>
          <p:cNvSpPr txBox="1"/>
          <p:nvPr>
            <p:ph idx="4" type="title"/>
          </p:nvPr>
        </p:nvSpPr>
        <p:spPr>
          <a:xfrm>
            <a:off x="6061636" y="2616875"/>
            <a:ext cx="229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2" name="Google Shape;122;p21"/>
          <p:cNvSpPr txBox="1"/>
          <p:nvPr>
            <p:ph idx="5" type="subTitle"/>
          </p:nvPr>
        </p:nvSpPr>
        <p:spPr>
          <a:xfrm>
            <a:off x="6061636" y="3175825"/>
            <a:ext cx="22959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1"/>
          <p:cNvSpPr txBox="1"/>
          <p:nvPr>
            <p:ph idx="6" type="title"/>
          </p:nvPr>
        </p:nvSpPr>
        <p:spPr>
          <a:xfrm>
            <a:off x="713225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24" name="Google Shape;124;p21"/>
          <p:cNvGrpSpPr/>
          <p:nvPr/>
        </p:nvGrpSpPr>
        <p:grpSpPr>
          <a:xfrm>
            <a:off x="5739409" y="-1430786"/>
            <a:ext cx="4298625" cy="3258451"/>
            <a:chOff x="5739409" y="-1430786"/>
            <a:chExt cx="4298625" cy="3258451"/>
          </a:xfrm>
        </p:grpSpPr>
        <p:sp>
          <p:nvSpPr>
            <p:cNvPr id="125" name="Google Shape;125;p21"/>
            <p:cNvSpPr/>
            <p:nvPr/>
          </p:nvSpPr>
          <p:spPr>
            <a:xfrm rot="1732925">
              <a:off x="5835796" y="-529785"/>
              <a:ext cx="4105852" cy="1456449"/>
            </a:xfrm>
            <a:custGeom>
              <a:rect b="b" l="l" r="r" t="t"/>
              <a:pathLst>
                <a:path extrusionOk="0" h="58259" w="164237">
                  <a:moveTo>
                    <a:pt x="155895" y="1"/>
                  </a:moveTo>
                  <a:lnTo>
                    <a:pt x="5496" y="12282"/>
                  </a:lnTo>
                  <a:lnTo>
                    <a:pt x="0" y="39841"/>
                  </a:lnTo>
                  <a:cubicBezTo>
                    <a:pt x="0" y="39841"/>
                    <a:pt x="15590" y="58258"/>
                    <a:pt x="43773" y="58258"/>
                  </a:cubicBezTo>
                  <a:cubicBezTo>
                    <a:pt x="54837" y="58258"/>
                    <a:pt x="67843" y="55420"/>
                    <a:pt x="82608" y="47514"/>
                  </a:cubicBezTo>
                  <a:cubicBezTo>
                    <a:pt x="113977" y="30711"/>
                    <a:pt x="140503" y="28035"/>
                    <a:pt x="154217" y="28035"/>
                  </a:cubicBezTo>
                  <a:cubicBezTo>
                    <a:pt x="160626" y="28035"/>
                    <a:pt x="164236" y="28620"/>
                    <a:pt x="164236" y="28620"/>
                  </a:cubicBezTo>
                  <a:lnTo>
                    <a:pt x="1558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1"/>
            <p:cNvSpPr/>
            <p:nvPr/>
          </p:nvSpPr>
          <p:spPr>
            <a:xfrm flipH="1" rot="-7852482">
              <a:off x="8386649" y="-182612"/>
              <a:ext cx="1091064" cy="498740"/>
            </a:xfrm>
            <a:prstGeom prst="rtTriangl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" name="Google Shape;127;p21"/>
          <p:cNvSpPr/>
          <p:nvPr/>
        </p:nvSpPr>
        <p:spPr>
          <a:xfrm rot="1732925">
            <a:off x="7682793" y="598642"/>
            <a:ext cx="2210936" cy="586715"/>
          </a:xfrm>
          <a:custGeom>
            <a:rect b="b" l="l" r="r" t="t"/>
            <a:pathLst>
              <a:path extrusionOk="0" h="23469" w="88439">
                <a:moveTo>
                  <a:pt x="70096" y="1"/>
                </a:moveTo>
                <a:cubicBezTo>
                  <a:pt x="56704" y="1"/>
                  <a:pt x="31102" y="3291"/>
                  <a:pt x="1" y="23468"/>
                </a:cubicBezTo>
                <a:cubicBezTo>
                  <a:pt x="1" y="23468"/>
                  <a:pt x="30613" y="6622"/>
                  <a:pt x="60340" y="6622"/>
                </a:cubicBezTo>
                <a:cubicBezTo>
                  <a:pt x="70184" y="6622"/>
                  <a:pt x="79932" y="8469"/>
                  <a:pt x="88438" y="13387"/>
                </a:cubicBezTo>
                <a:lnTo>
                  <a:pt x="80201" y="771"/>
                </a:lnTo>
                <a:cubicBezTo>
                  <a:pt x="80201" y="771"/>
                  <a:pt x="76579" y="1"/>
                  <a:pt x="7009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1"/>
          <p:cNvSpPr/>
          <p:nvPr/>
        </p:nvSpPr>
        <p:spPr>
          <a:xfrm rot="-273552">
            <a:off x="-326910" y="3959095"/>
            <a:ext cx="9648744" cy="1770222"/>
          </a:xfrm>
          <a:custGeom>
            <a:rect b="b" l="l" r="r" t="t"/>
            <a:pathLst>
              <a:path extrusionOk="0" h="70769" w="146229">
                <a:moveTo>
                  <a:pt x="48945" y="1"/>
                </a:moveTo>
                <a:cubicBezTo>
                  <a:pt x="22256" y="1"/>
                  <a:pt x="3722" y="11964"/>
                  <a:pt x="3722" y="11964"/>
                </a:cubicBezTo>
                <a:lnTo>
                  <a:pt x="0" y="70769"/>
                </a:lnTo>
                <a:lnTo>
                  <a:pt x="146228" y="70665"/>
                </a:lnTo>
                <a:lnTo>
                  <a:pt x="146228" y="9141"/>
                </a:lnTo>
                <a:cubicBezTo>
                  <a:pt x="146228" y="9141"/>
                  <a:pt x="140914" y="18916"/>
                  <a:pt x="123764" y="18916"/>
                </a:cubicBezTo>
                <a:cubicBezTo>
                  <a:pt x="115176" y="18916"/>
                  <a:pt x="103620" y="16465"/>
                  <a:pt x="88276" y="9107"/>
                </a:cubicBezTo>
                <a:cubicBezTo>
                  <a:pt x="74168" y="2344"/>
                  <a:pt x="60758" y="1"/>
                  <a:pt x="489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1"/>
          <p:cNvSpPr/>
          <p:nvPr/>
        </p:nvSpPr>
        <p:spPr>
          <a:xfrm rot="-273520">
            <a:off x="-328205" y="4094040"/>
            <a:ext cx="10185034" cy="1760241"/>
          </a:xfrm>
          <a:custGeom>
            <a:rect b="b" l="l" r="r" t="t"/>
            <a:pathLst>
              <a:path extrusionOk="0" h="70370" w="146252">
                <a:moveTo>
                  <a:pt x="52287" y="0"/>
                </a:moveTo>
                <a:cubicBezTo>
                  <a:pt x="20650" y="0"/>
                  <a:pt x="2362" y="18754"/>
                  <a:pt x="2362" y="18754"/>
                </a:cubicBezTo>
                <a:lnTo>
                  <a:pt x="0" y="70370"/>
                </a:lnTo>
                <a:lnTo>
                  <a:pt x="146251" y="67824"/>
                </a:lnTo>
                <a:lnTo>
                  <a:pt x="145214" y="6300"/>
                </a:lnTo>
                <a:cubicBezTo>
                  <a:pt x="145214" y="6300"/>
                  <a:pt x="140284" y="15537"/>
                  <a:pt x="122428" y="15537"/>
                </a:cubicBezTo>
                <a:cubicBezTo>
                  <a:pt x="113918" y="15537"/>
                  <a:pt x="102473" y="13439"/>
                  <a:pt x="87228" y="7245"/>
                </a:cubicBezTo>
                <a:cubicBezTo>
                  <a:pt x="74282" y="1985"/>
                  <a:pt x="62578" y="0"/>
                  <a:pt x="5228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22"/>
          <p:cNvSpPr txBox="1"/>
          <p:nvPr>
            <p:ph idx="12" type="sldNum"/>
          </p:nvPr>
        </p:nvSpPr>
        <p:spPr>
          <a:xfrm>
            <a:off x="846448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133" name="Google Shape;133;p22"/>
          <p:cNvSpPr/>
          <p:nvPr/>
        </p:nvSpPr>
        <p:spPr>
          <a:xfrm rot="10631391">
            <a:off x="-72919" y="-1152897"/>
            <a:ext cx="9648825" cy="1770296"/>
          </a:xfrm>
          <a:custGeom>
            <a:rect b="b" l="l" r="r" t="t"/>
            <a:pathLst>
              <a:path extrusionOk="0" h="70769" w="146229">
                <a:moveTo>
                  <a:pt x="48945" y="1"/>
                </a:moveTo>
                <a:cubicBezTo>
                  <a:pt x="22256" y="1"/>
                  <a:pt x="3722" y="11964"/>
                  <a:pt x="3722" y="11964"/>
                </a:cubicBezTo>
                <a:lnTo>
                  <a:pt x="0" y="70769"/>
                </a:lnTo>
                <a:lnTo>
                  <a:pt x="146228" y="70665"/>
                </a:lnTo>
                <a:lnTo>
                  <a:pt x="146228" y="9141"/>
                </a:lnTo>
                <a:cubicBezTo>
                  <a:pt x="146228" y="9141"/>
                  <a:pt x="140914" y="18916"/>
                  <a:pt x="123764" y="18916"/>
                </a:cubicBezTo>
                <a:cubicBezTo>
                  <a:pt x="115176" y="18916"/>
                  <a:pt x="103620" y="16465"/>
                  <a:pt x="88276" y="9107"/>
                </a:cubicBezTo>
                <a:cubicBezTo>
                  <a:pt x="74168" y="2344"/>
                  <a:pt x="60758" y="1"/>
                  <a:pt x="489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2"/>
          <p:cNvSpPr/>
          <p:nvPr/>
        </p:nvSpPr>
        <p:spPr>
          <a:xfrm rot="10631232">
            <a:off x="-603841" y="-1285664"/>
            <a:ext cx="10185195" cy="1760315"/>
          </a:xfrm>
          <a:custGeom>
            <a:rect b="b" l="l" r="r" t="t"/>
            <a:pathLst>
              <a:path extrusionOk="0" h="70370" w="146252">
                <a:moveTo>
                  <a:pt x="52287" y="0"/>
                </a:moveTo>
                <a:cubicBezTo>
                  <a:pt x="20650" y="0"/>
                  <a:pt x="2362" y="18754"/>
                  <a:pt x="2362" y="18754"/>
                </a:cubicBezTo>
                <a:lnTo>
                  <a:pt x="0" y="70370"/>
                </a:lnTo>
                <a:lnTo>
                  <a:pt x="146251" y="67824"/>
                </a:lnTo>
                <a:lnTo>
                  <a:pt x="145214" y="6300"/>
                </a:lnTo>
                <a:cubicBezTo>
                  <a:pt x="145214" y="6300"/>
                  <a:pt x="140284" y="15537"/>
                  <a:pt x="122428" y="15537"/>
                </a:cubicBezTo>
                <a:cubicBezTo>
                  <a:pt x="113918" y="15537"/>
                  <a:pt x="102473" y="13439"/>
                  <a:pt x="87228" y="7245"/>
                </a:cubicBezTo>
                <a:cubicBezTo>
                  <a:pt x="74282" y="1985"/>
                  <a:pt x="62578" y="0"/>
                  <a:pt x="5228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idx="12" type="sldNum"/>
          </p:nvPr>
        </p:nvSpPr>
        <p:spPr>
          <a:xfrm>
            <a:off x="846448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138" name="Google Shape;138;p23"/>
          <p:cNvSpPr/>
          <p:nvPr/>
        </p:nvSpPr>
        <p:spPr>
          <a:xfrm rot="-273552">
            <a:off x="-220460" y="4503595"/>
            <a:ext cx="9648744" cy="1770222"/>
          </a:xfrm>
          <a:custGeom>
            <a:rect b="b" l="l" r="r" t="t"/>
            <a:pathLst>
              <a:path extrusionOk="0" h="70769" w="146229">
                <a:moveTo>
                  <a:pt x="48945" y="1"/>
                </a:moveTo>
                <a:cubicBezTo>
                  <a:pt x="22256" y="1"/>
                  <a:pt x="3722" y="11964"/>
                  <a:pt x="3722" y="11964"/>
                </a:cubicBezTo>
                <a:lnTo>
                  <a:pt x="0" y="70769"/>
                </a:lnTo>
                <a:lnTo>
                  <a:pt x="146228" y="70665"/>
                </a:lnTo>
                <a:lnTo>
                  <a:pt x="146228" y="9141"/>
                </a:lnTo>
                <a:cubicBezTo>
                  <a:pt x="146228" y="9141"/>
                  <a:pt x="140914" y="18916"/>
                  <a:pt x="123764" y="18916"/>
                </a:cubicBezTo>
                <a:cubicBezTo>
                  <a:pt x="115176" y="18916"/>
                  <a:pt x="103620" y="16465"/>
                  <a:pt x="88276" y="9107"/>
                </a:cubicBezTo>
                <a:cubicBezTo>
                  <a:pt x="74168" y="2344"/>
                  <a:pt x="60758" y="1"/>
                  <a:pt x="489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3"/>
          <p:cNvSpPr/>
          <p:nvPr/>
        </p:nvSpPr>
        <p:spPr>
          <a:xfrm rot="-273520">
            <a:off x="-221755" y="4638540"/>
            <a:ext cx="10185034" cy="1760241"/>
          </a:xfrm>
          <a:custGeom>
            <a:rect b="b" l="l" r="r" t="t"/>
            <a:pathLst>
              <a:path extrusionOk="0" h="70370" w="146252">
                <a:moveTo>
                  <a:pt x="52287" y="0"/>
                </a:moveTo>
                <a:cubicBezTo>
                  <a:pt x="20650" y="0"/>
                  <a:pt x="2362" y="18754"/>
                  <a:pt x="2362" y="18754"/>
                </a:cubicBezTo>
                <a:lnTo>
                  <a:pt x="0" y="70370"/>
                </a:lnTo>
                <a:lnTo>
                  <a:pt x="146251" y="67824"/>
                </a:lnTo>
                <a:lnTo>
                  <a:pt x="145214" y="6300"/>
                </a:lnTo>
                <a:cubicBezTo>
                  <a:pt x="145214" y="6300"/>
                  <a:pt x="140284" y="15537"/>
                  <a:pt x="122428" y="15537"/>
                </a:cubicBezTo>
                <a:cubicBezTo>
                  <a:pt x="113918" y="15537"/>
                  <a:pt x="102473" y="13439"/>
                  <a:pt x="87228" y="7245"/>
                </a:cubicBezTo>
                <a:cubicBezTo>
                  <a:pt x="74282" y="1985"/>
                  <a:pt x="62578" y="0"/>
                  <a:pt x="5228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9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/>
          <p:nvPr/>
        </p:nvSpPr>
        <p:spPr>
          <a:xfrm rot="4729123">
            <a:off x="-6404485" y="750776"/>
            <a:ext cx="8749865" cy="6032374"/>
          </a:xfrm>
          <a:custGeom>
            <a:rect b="b" l="l" r="r" t="t"/>
            <a:pathLst>
              <a:path extrusionOk="0" h="87786" w="166959">
                <a:moveTo>
                  <a:pt x="120453" y="0"/>
                </a:moveTo>
                <a:cubicBezTo>
                  <a:pt x="111502" y="0"/>
                  <a:pt x="101142" y="1810"/>
                  <a:pt x="90398" y="7349"/>
                </a:cubicBezTo>
                <a:cubicBezTo>
                  <a:pt x="72916" y="16364"/>
                  <a:pt x="66223" y="18285"/>
                  <a:pt x="58760" y="18285"/>
                </a:cubicBezTo>
                <a:cubicBezTo>
                  <a:pt x="53214" y="18285"/>
                  <a:pt x="47244" y="17224"/>
                  <a:pt x="36109" y="17224"/>
                </a:cubicBezTo>
                <a:cubicBezTo>
                  <a:pt x="35104" y="17224"/>
                  <a:pt x="34057" y="17233"/>
                  <a:pt x="32964" y="17252"/>
                </a:cubicBezTo>
                <a:cubicBezTo>
                  <a:pt x="19850" y="17484"/>
                  <a:pt x="11973" y="22203"/>
                  <a:pt x="7263" y="27449"/>
                </a:cubicBezTo>
                <a:cubicBezTo>
                  <a:pt x="2365" y="32890"/>
                  <a:pt x="1" y="40152"/>
                  <a:pt x="509" y="47458"/>
                </a:cubicBezTo>
                <a:cubicBezTo>
                  <a:pt x="1056" y="55322"/>
                  <a:pt x="3510" y="68570"/>
                  <a:pt x="13782" y="68570"/>
                </a:cubicBezTo>
                <a:cubicBezTo>
                  <a:pt x="15758" y="68570"/>
                  <a:pt x="18022" y="68081"/>
                  <a:pt x="20617" y="66969"/>
                </a:cubicBezTo>
                <a:cubicBezTo>
                  <a:pt x="27724" y="63924"/>
                  <a:pt x="34121" y="62722"/>
                  <a:pt x="39736" y="62722"/>
                </a:cubicBezTo>
                <a:cubicBezTo>
                  <a:pt x="52827" y="62722"/>
                  <a:pt x="61672" y="69253"/>
                  <a:pt x="65374" y="74186"/>
                </a:cubicBezTo>
                <a:cubicBezTo>
                  <a:pt x="72936" y="84268"/>
                  <a:pt x="83552" y="87785"/>
                  <a:pt x="94673" y="87785"/>
                </a:cubicBezTo>
                <a:cubicBezTo>
                  <a:pt x="119174" y="87785"/>
                  <a:pt x="146124" y="70713"/>
                  <a:pt x="148260" y="69154"/>
                </a:cubicBezTo>
                <a:cubicBezTo>
                  <a:pt x="151364" y="66879"/>
                  <a:pt x="166316" y="54452"/>
                  <a:pt x="166646" y="34050"/>
                </a:cubicBezTo>
                <a:cubicBezTo>
                  <a:pt x="166958" y="15361"/>
                  <a:pt x="152051" y="7733"/>
                  <a:pt x="149535" y="6582"/>
                </a:cubicBezTo>
                <a:cubicBezTo>
                  <a:pt x="149286" y="6466"/>
                  <a:pt x="149027" y="6341"/>
                  <a:pt x="148777" y="6217"/>
                </a:cubicBezTo>
                <a:cubicBezTo>
                  <a:pt x="146568" y="5115"/>
                  <a:pt x="135502" y="0"/>
                  <a:pt x="120453" y="0"/>
                </a:cubicBezTo>
                <a:close/>
              </a:path>
            </a:pathLst>
          </a:custGeom>
          <a:solidFill>
            <a:srgbClr val="FDB3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4"/>
          <p:cNvSpPr txBox="1"/>
          <p:nvPr>
            <p:ph type="title"/>
          </p:nvPr>
        </p:nvSpPr>
        <p:spPr>
          <a:xfrm>
            <a:off x="1612236" y="3429601"/>
            <a:ext cx="2250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3" name="Google Shape;143;p24"/>
          <p:cNvSpPr txBox="1"/>
          <p:nvPr>
            <p:ph idx="1" type="subTitle"/>
          </p:nvPr>
        </p:nvSpPr>
        <p:spPr>
          <a:xfrm>
            <a:off x="3896363" y="3429635"/>
            <a:ext cx="3635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4"/>
          <p:cNvSpPr txBox="1"/>
          <p:nvPr>
            <p:ph idx="2" type="title"/>
          </p:nvPr>
        </p:nvSpPr>
        <p:spPr>
          <a:xfrm>
            <a:off x="1612236" y="2320284"/>
            <a:ext cx="2250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5" name="Google Shape;145;p24"/>
          <p:cNvSpPr txBox="1"/>
          <p:nvPr>
            <p:ph idx="3" type="subTitle"/>
          </p:nvPr>
        </p:nvSpPr>
        <p:spPr>
          <a:xfrm>
            <a:off x="3896363" y="2320295"/>
            <a:ext cx="3635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4"/>
          <p:cNvSpPr txBox="1"/>
          <p:nvPr>
            <p:ph idx="4" type="title"/>
          </p:nvPr>
        </p:nvSpPr>
        <p:spPr>
          <a:xfrm>
            <a:off x="1612236" y="1765625"/>
            <a:ext cx="2250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idx="5" type="subTitle"/>
          </p:nvPr>
        </p:nvSpPr>
        <p:spPr>
          <a:xfrm>
            <a:off x="3896363" y="1765625"/>
            <a:ext cx="3635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4"/>
          <p:cNvSpPr txBox="1"/>
          <p:nvPr>
            <p:ph idx="6" type="title"/>
          </p:nvPr>
        </p:nvSpPr>
        <p:spPr>
          <a:xfrm>
            <a:off x="1612236" y="2874942"/>
            <a:ext cx="2250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24"/>
          <p:cNvSpPr txBox="1"/>
          <p:nvPr>
            <p:ph idx="7" type="subTitle"/>
          </p:nvPr>
        </p:nvSpPr>
        <p:spPr>
          <a:xfrm>
            <a:off x="3896363" y="2874965"/>
            <a:ext cx="3635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4"/>
          <p:cNvSpPr txBox="1"/>
          <p:nvPr>
            <p:ph idx="8" type="title"/>
          </p:nvPr>
        </p:nvSpPr>
        <p:spPr>
          <a:xfrm>
            <a:off x="713225" y="539500"/>
            <a:ext cx="539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24"/>
          <p:cNvSpPr/>
          <p:nvPr/>
        </p:nvSpPr>
        <p:spPr>
          <a:xfrm flipH="1" rot="-6414332">
            <a:off x="6749519" y="25971"/>
            <a:ext cx="7195504" cy="4960741"/>
          </a:xfrm>
          <a:custGeom>
            <a:rect b="b" l="l" r="r" t="t"/>
            <a:pathLst>
              <a:path extrusionOk="0" h="87786" w="166959">
                <a:moveTo>
                  <a:pt x="120453" y="0"/>
                </a:moveTo>
                <a:cubicBezTo>
                  <a:pt x="111502" y="0"/>
                  <a:pt x="101142" y="1810"/>
                  <a:pt x="90398" y="7349"/>
                </a:cubicBezTo>
                <a:cubicBezTo>
                  <a:pt x="72916" y="16364"/>
                  <a:pt x="66223" y="18285"/>
                  <a:pt x="58760" y="18285"/>
                </a:cubicBezTo>
                <a:cubicBezTo>
                  <a:pt x="53214" y="18285"/>
                  <a:pt x="47244" y="17224"/>
                  <a:pt x="36109" y="17224"/>
                </a:cubicBezTo>
                <a:cubicBezTo>
                  <a:pt x="35104" y="17224"/>
                  <a:pt x="34057" y="17233"/>
                  <a:pt x="32964" y="17252"/>
                </a:cubicBezTo>
                <a:cubicBezTo>
                  <a:pt x="19850" y="17484"/>
                  <a:pt x="11973" y="22203"/>
                  <a:pt x="7263" y="27449"/>
                </a:cubicBezTo>
                <a:cubicBezTo>
                  <a:pt x="2365" y="32890"/>
                  <a:pt x="1" y="40152"/>
                  <a:pt x="509" y="47458"/>
                </a:cubicBezTo>
                <a:cubicBezTo>
                  <a:pt x="1056" y="55322"/>
                  <a:pt x="3510" y="68570"/>
                  <a:pt x="13782" y="68570"/>
                </a:cubicBezTo>
                <a:cubicBezTo>
                  <a:pt x="15758" y="68570"/>
                  <a:pt x="18022" y="68081"/>
                  <a:pt x="20617" y="66969"/>
                </a:cubicBezTo>
                <a:cubicBezTo>
                  <a:pt x="27724" y="63924"/>
                  <a:pt x="34121" y="62722"/>
                  <a:pt x="39736" y="62722"/>
                </a:cubicBezTo>
                <a:cubicBezTo>
                  <a:pt x="52827" y="62722"/>
                  <a:pt x="61672" y="69253"/>
                  <a:pt x="65374" y="74186"/>
                </a:cubicBezTo>
                <a:cubicBezTo>
                  <a:pt x="72936" y="84268"/>
                  <a:pt x="83552" y="87785"/>
                  <a:pt x="94673" y="87785"/>
                </a:cubicBezTo>
                <a:cubicBezTo>
                  <a:pt x="119174" y="87785"/>
                  <a:pt x="146124" y="70713"/>
                  <a:pt x="148260" y="69154"/>
                </a:cubicBezTo>
                <a:cubicBezTo>
                  <a:pt x="151364" y="66879"/>
                  <a:pt x="166316" y="54452"/>
                  <a:pt x="166646" y="34050"/>
                </a:cubicBezTo>
                <a:cubicBezTo>
                  <a:pt x="166958" y="15361"/>
                  <a:pt x="152051" y="7733"/>
                  <a:pt x="149535" y="6582"/>
                </a:cubicBezTo>
                <a:cubicBezTo>
                  <a:pt x="149286" y="6466"/>
                  <a:pt x="149027" y="6341"/>
                  <a:pt x="148777" y="6217"/>
                </a:cubicBezTo>
                <a:cubicBezTo>
                  <a:pt x="146568" y="5115"/>
                  <a:pt x="135502" y="0"/>
                  <a:pt x="1204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4"/>
          <p:cNvSpPr/>
          <p:nvPr/>
        </p:nvSpPr>
        <p:spPr>
          <a:xfrm flipH="1" rot="-6221425">
            <a:off x="6943192" y="-397653"/>
            <a:ext cx="7195422" cy="5348455"/>
          </a:xfrm>
          <a:custGeom>
            <a:rect b="b" l="l" r="r" t="t"/>
            <a:pathLst>
              <a:path extrusionOk="0" h="87786" w="166959">
                <a:moveTo>
                  <a:pt x="120453" y="0"/>
                </a:moveTo>
                <a:cubicBezTo>
                  <a:pt x="111502" y="0"/>
                  <a:pt x="101142" y="1810"/>
                  <a:pt x="90398" y="7349"/>
                </a:cubicBezTo>
                <a:cubicBezTo>
                  <a:pt x="72916" y="16364"/>
                  <a:pt x="66223" y="18285"/>
                  <a:pt x="58760" y="18285"/>
                </a:cubicBezTo>
                <a:cubicBezTo>
                  <a:pt x="53214" y="18285"/>
                  <a:pt x="47244" y="17224"/>
                  <a:pt x="36109" y="17224"/>
                </a:cubicBezTo>
                <a:cubicBezTo>
                  <a:pt x="35104" y="17224"/>
                  <a:pt x="34057" y="17233"/>
                  <a:pt x="32964" y="17252"/>
                </a:cubicBezTo>
                <a:cubicBezTo>
                  <a:pt x="19850" y="17484"/>
                  <a:pt x="11973" y="22203"/>
                  <a:pt x="7263" y="27449"/>
                </a:cubicBezTo>
                <a:cubicBezTo>
                  <a:pt x="2365" y="32890"/>
                  <a:pt x="1" y="40152"/>
                  <a:pt x="509" y="47458"/>
                </a:cubicBezTo>
                <a:cubicBezTo>
                  <a:pt x="1056" y="55322"/>
                  <a:pt x="3510" y="68570"/>
                  <a:pt x="13782" y="68570"/>
                </a:cubicBezTo>
                <a:cubicBezTo>
                  <a:pt x="15758" y="68570"/>
                  <a:pt x="18022" y="68081"/>
                  <a:pt x="20617" y="66969"/>
                </a:cubicBezTo>
                <a:cubicBezTo>
                  <a:pt x="27724" y="63924"/>
                  <a:pt x="34121" y="62722"/>
                  <a:pt x="39736" y="62722"/>
                </a:cubicBezTo>
                <a:cubicBezTo>
                  <a:pt x="52827" y="62722"/>
                  <a:pt x="61672" y="69253"/>
                  <a:pt x="65374" y="74186"/>
                </a:cubicBezTo>
                <a:cubicBezTo>
                  <a:pt x="72936" y="84268"/>
                  <a:pt x="83552" y="87785"/>
                  <a:pt x="94673" y="87785"/>
                </a:cubicBezTo>
                <a:cubicBezTo>
                  <a:pt x="119174" y="87785"/>
                  <a:pt x="146124" y="70713"/>
                  <a:pt x="148260" y="69154"/>
                </a:cubicBezTo>
                <a:cubicBezTo>
                  <a:pt x="151364" y="66879"/>
                  <a:pt x="166316" y="54452"/>
                  <a:pt x="166646" y="34050"/>
                </a:cubicBezTo>
                <a:cubicBezTo>
                  <a:pt x="166958" y="15361"/>
                  <a:pt x="152051" y="7733"/>
                  <a:pt x="149535" y="6582"/>
                </a:cubicBezTo>
                <a:cubicBezTo>
                  <a:pt x="149286" y="6466"/>
                  <a:pt x="149027" y="6341"/>
                  <a:pt x="148777" y="6217"/>
                </a:cubicBezTo>
                <a:cubicBezTo>
                  <a:pt x="146568" y="5115"/>
                  <a:pt x="135502" y="0"/>
                  <a:pt x="12045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4"/>
          <p:cNvSpPr/>
          <p:nvPr/>
        </p:nvSpPr>
        <p:spPr>
          <a:xfrm rot="5399672">
            <a:off x="-6254617" y="383162"/>
            <a:ext cx="8749904" cy="6032434"/>
          </a:xfrm>
          <a:custGeom>
            <a:rect b="b" l="l" r="r" t="t"/>
            <a:pathLst>
              <a:path extrusionOk="0" h="87786" w="166959">
                <a:moveTo>
                  <a:pt x="120453" y="0"/>
                </a:moveTo>
                <a:cubicBezTo>
                  <a:pt x="111502" y="0"/>
                  <a:pt x="101142" y="1810"/>
                  <a:pt x="90398" y="7349"/>
                </a:cubicBezTo>
                <a:cubicBezTo>
                  <a:pt x="72916" y="16364"/>
                  <a:pt x="66223" y="18285"/>
                  <a:pt x="58760" y="18285"/>
                </a:cubicBezTo>
                <a:cubicBezTo>
                  <a:pt x="53214" y="18285"/>
                  <a:pt x="47244" y="17224"/>
                  <a:pt x="36109" y="17224"/>
                </a:cubicBezTo>
                <a:cubicBezTo>
                  <a:pt x="35104" y="17224"/>
                  <a:pt x="34057" y="17233"/>
                  <a:pt x="32964" y="17252"/>
                </a:cubicBezTo>
                <a:cubicBezTo>
                  <a:pt x="19850" y="17484"/>
                  <a:pt x="11973" y="22203"/>
                  <a:pt x="7263" y="27449"/>
                </a:cubicBezTo>
                <a:cubicBezTo>
                  <a:pt x="2365" y="32890"/>
                  <a:pt x="1" y="40152"/>
                  <a:pt x="509" y="47458"/>
                </a:cubicBezTo>
                <a:cubicBezTo>
                  <a:pt x="1056" y="55322"/>
                  <a:pt x="3510" y="68570"/>
                  <a:pt x="13782" y="68570"/>
                </a:cubicBezTo>
                <a:cubicBezTo>
                  <a:pt x="15758" y="68570"/>
                  <a:pt x="18022" y="68081"/>
                  <a:pt x="20617" y="66969"/>
                </a:cubicBezTo>
                <a:cubicBezTo>
                  <a:pt x="27724" y="63924"/>
                  <a:pt x="34121" y="62722"/>
                  <a:pt x="39736" y="62722"/>
                </a:cubicBezTo>
                <a:cubicBezTo>
                  <a:pt x="52827" y="62722"/>
                  <a:pt x="61672" y="69253"/>
                  <a:pt x="65374" y="74186"/>
                </a:cubicBezTo>
                <a:cubicBezTo>
                  <a:pt x="72936" y="84268"/>
                  <a:pt x="83552" y="87785"/>
                  <a:pt x="94673" y="87785"/>
                </a:cubicBezTo>
                <a:cubicBezTo>
                  <a:pt x="119174" y="87785"/>
                  <a:pt x="146124" y="70713"/>
                  <a:pt x="148260" y="69154"/>
                </a:cubicBezTo>
                <a:cubicBezTo>
                  <a:pt x="151364" y="66879"/>
                  <a:pt x="166316" y="54452"/>
                  <a:pt x="166646" y="34050"/>
                </a:cubicBezTo>
                <a:cubicBezTo>
                  <a:pt x="166958" y="15361"/>
                  <a:pt x="152051" y="7733"/>
                  <a:pt x="149535" y="6582"/>
                </a:cubicBezTo>
                <a:cubicBezTo>
                  <a:pt x="149286" y="6466"/>
                  <a:pt x="149027" y="6341"/>
                  <a:pt x="148777" y="6217"/>
                </a:cubicBezTo>
                <a:cubicBezTo>
                  <a:pt x="146568" y="5115"/>
                  <a:pt x="135502" y="0"/>
                  <a:pt x="12045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3_1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1798213" y="3758225"/>
            <a:ext cx="24327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7" name="Google Shape;157;p25"/>
          <p:cNvSpPr txBox="1"/>
          <p:nvPr>
            <p:ph idx="2" type="body"/>
          </p:nvPr>
        </p:nvSpPr>
        <p:spPr>
          <a:xfrm>
            <a:off x="4913088" y="3758225"/>
            <a:ext cx="24327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8" name="Google Shape;158;p25"/>
          <p:cNvSpPr txBox="1"/>
          <p:nvPr>
            <p:ph idx="3" type="title"/>
          </p:nvPr>
        </p:nvSpPr>
        <p:spPr>
          <a:xfrm>
            <a:off x="1798188" y="3308575"/>
            <a:ext cx="243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25"/>
          <p:cNvSpPr txBox="1"/>
          <p:nvPr>
            <p:ph idx="4" type="title"/>
          </p:nvPr>
        </p:nvSpPr>
        <p:spPr>
          <a:xfrm>
            <a:off x="4913063" y="3308575"/>
            <a:ext cx="243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0" name="Google Shape;160;p25"/>
          <p:cNvSpPr/>
          <p:nvPr/>
        </p:nvSpPr>
        <p:spPr>
          <a:xfrm flipH="1" rot="455178">
            <a:off x="-4290880" y="3095686"/>
            <a:ext cx="7195890" cy="4960749"/>
          </a:xfrm>
          <a:custGeom>
            <a:rect b="b" l="l" r="r" t="t"/>
            <a:pathLst>
              <a:path extrusionOk="0" h="87786" w="166959">
                <a:moveTo>
                  <a:pt x="120453" y="0"/>
                </a:moveTo>
                <a:cubicBezTo>
                  <a:pt x="111502" y="0"/>
                  <a:pt x="101142" y="1810"/>
                  <a:pt x="90398" y="7349"/>
                </a:cubicBezTo>
                <a:cubicBezTo>
                  <a:pt x="72916" y="16364"/>
                  <a:pt x="66223" y="18285"/>
                  <a:pt x="58760" y="18285"/>
                </a:cubicBezTo>
                <a:cubicBezTo>
                  <a:pt x="53214" y="18285"/>
                  <a:pt x="47244" y="17224"/>
                  <a:pt x="36109" y="17224"/>
                </a:cubicBezTo>
                <a:cubicBezTo>
                  <a:pt x="35104" y="17224"/>
                  <a:pt x="34057" y="17233"/>
                  <a:pt x="32964" y="17252"/>
                </a:cubicBezTo>
                <a:cubicBezTo>
                  <a:pt x="19850" y="17484"/>
                  <a:pt x="11973" y="22203"/>
                  <a:pt x="7263" y="27449"/>
                </a:cubicBezTo>
                <a:cubicBezTo>
                  <a:pt x="2365" y="32890"/>
                  <a:pt x="1" y="40152"/>
                  <a:pt x="509" y="47458"/>
                </a:cubicBezTo>
                <a:cubicBezTo>
                  <a:pt x="1056" y="55322"/>
                  <a:pt x="3510" y="68570"/>
                  <a:pt x="13782" y="68570"/>
                </a:cubicBezTo>
                <a:cubicBezTo>
                  <a:pt x="15758" y="68570"/>
                  <a:pt x="18022" y="68081"/>
                  <a:pt x="20617" y="66969"/>
                </a:cubicBezTo>
                <a:cubicBezTo>
                  <a:pt x="27724" y="63924"/>
                  <a:pt x="34121" y="62722"/>
                  <a:pt x="39736" y="62722"/>
                </a:cubicBezTo>
                <a:cubicBezTo>
                  <a:pt x="52827" y="62722"/>
                  <a:pt x="61672" y="69253"/>
                  <a:pt x="65374" y="74186"/>
                </a:cubicBezTo>
                <a:cubicBezTo>
                  <a:pt x="72936" y="84268"/>
                  <a:pt x="83552" y="87785"/>
                  <a:pt x="94673" y="87785"/>
                </a:cubicBezTo>
                <a:cubicBezTo>
                  <a:pt x="119174" y="87785"/>
                  <a:pt x="146124" y="70713"/>
                  <a:pt x="148260" y="69154"/>
                </a:cubicBezTo>
                <a:cubicBezTo>
                  <a:pt x="151364" y="66879"/>
                  <a:pt x="166316" y="54452"/>
                  <a:pt x="166646" y="34050"/>
                </a:cubicBezTo>
                <a:cubicBezTo>
                  <a:pt x="166958" y="15361"/>
                  <a:pt x="152051" y="7733"/>
                  <a:pt x="149535" y="6582"/>
                </a:cubicBezTo>
                <a:cubicBezTo>
                  <a:pt x="149286" y="6466"/>
                  <a:pt x="149027" y="6341"/>
                  <a:pt x="148777" y="6217"/>
                </a:cubicBezTo>
                <a:cubicBezTo>
                  <a:pt x="146568" y="5115"/>
                  <a:pt x="135502" y="0"/>
                  <a:pt x="1204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5"/>
          <p:cNvSpPr/>
          <p:nvPr/>
        </p:nvSpPr>
        <p:spPr>
          <a:xfrm flipH="1" rot="648131">
            <a:off x="-4162031" y="3173219"/>
            <a:ext cx="7195716" cy="5348310"/>
          </a:xfrm>
          <a:custGeom>
            <a:rect b="b" l="l" r="r" t="t"/>
            <a:pathLst>
              <a:path extrusionOk="0" h="87786" w="166959">
                <a:moveTo>
                  <a:pt x="120453" y="0"/>
                </a:moveTo>
                <a:cubicBezTo>
                  <a:pt x="111502" y="0"/>
                  <a:pt x="101142" y="1810"/>
                  <a:pt x="90398" y="7349"/>
                </a:cubicBezTo>
                <a:cubicBezTo>
                  <a:pt x="72916" y="16364"/>
                  <a:pt x="66223" y="18285"/>
                  <a:pt x="58760" y="18285"/>
                </a:cubicBezTo>
                <a:cubicBezTo>
                  <a:pt x="53214" y="18285"/>
                  <a:pt x="47244" y="17224"/>
                  <a:pt x="36109" y="17224"/>
                </a:cubicBezTo>
                <a:cubicBezTo>
                  <a:pt x="35104" y="17224"/>
                  <a:pt x="34057" y="17233"/>
                  <a:pt x="32964" y="17252"/>
                </a:cubicBezTo>
                <a:cubicBezTo>
                  <a:pt x="19850" y="17484"/>
                  <a:pt x="11973" y="22203"/>
                  <a:pt x="7263" y="27449"/>
                </a:cubicBezTo>
                <a:cubicBezTo>
                  <a:pt x="2365" y="32890"/>
                  <a:pt x="1" y="40152"/>
                  <a:pt x="509" y="47458"/>
                </a:cubicBezTo>
                <a:cubicBezTo>
                  <a:pt x="1056" y="55322"/>
                  <a:pt x="3510" y="68570"/>
                  <a:pt x="13782" y="68570"/>
                </a:cubicBezTo>
                <a:cubicBezTo>
                  <a:pt x="15758" y="68570"/>
                  <a:pt x="18022" y="68081"/>
                  <a:pt x="20617" y="66969"/>
                </a:cubicBezTo>
                <a:cubicBezTo>
                  <a:pt x="27724" y="63924"/>
                  <a:pt x="34121" y="62722"/>
                  <a:pt x="39736" y="62722"/>
                </a:cubicBezTo>
                <a:cubicBezTo>
                  <a:pt x="52827" y="62722"/>
                  <a:pt x="61672" y="69253"/>
                  <a:pt x="65374" y="74186"/>
                </a:cubicBezTo>
                <a:cubicBezTo>
                  <a:pt x="72936" y="84268"/>
                  <a:pt x="83552" y="87785"/>
                  <a:pt x="94673" y="87785"/>
                </a:cubicBezTo>
                <a:cubicBezTo>
                  <a:pt x="119174" y="87785"/>
                  <a:pt x="146124" y="70713"/>
                  <a:pt x="148260" y="69154"/>
                </a:cubicBezTo>
                <a:cubicBezTo>
                  <a:pt x="151364" y="66879"/>
                  <a:pt x="166316" y="54452"/>
                  <a:pt x="166646" y="34050"/>
                </a:cubicBezTo>
                <a:cubicBezTo>
                  <a:pt x="166958" y="15361"/>
                  <a:pt x="152051" y="7733"/>
                  <a:pt x="149535" y="6582"/>
                </a:cubicBezTo>
                <a:cubicBezTo>
                  <a:pt x="149286" y="6466"/>
                  <a:pt x="149027" y="6341"/>
                  <a:pt x="148777" y="6217"/>
                </a:cubicBezTo>
                <a:cubicBezTo>
                  <a:pt x="146568" y="5115"/>
                  <a:pt x="135502" y="0"/>
                  <a:pt x="12045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5"/>
          <p:cNvSpPr/>
          <p:nvPr/>
        </p:nvSpPr>
        <p:spPr>
          <a:xfrm rot="-9837762">
            <a:off x="7016134" y="-1039759"/>
            <a:ext cx="5038197" cy="2223400"/>
          </a:xfrm>
          <a:custGeom>
            <a:rect b="b" l="l" r="r" t="t"/>
            <a:pathLst>
              <a:path extrusionOk="0" h="74184" w="168100">
                <a:moveTo>
                  <a:pt x="125482" y="1"/>
                </a:moveTo>
                <a:cubicBezTo>
                  <a:pt x="115828" y="1"/>
                  <a:pt x="104838" y="2382"/>
                  <a:pt x="94519" y="9414"/>
                </a:cubicBezTo>
                <a:cubicBezTo>
                  <a:pt x="81935" y="17987"/>
                  <a:pt x="74513" y="20405"/>
                  <a:pt x="67832" y="20405"/>
                </a:cubicBezTo>
                <a:cubicBezTo>
                  <a:pt x="59188" y="20405"/>
                  <a:pt x="51784" y="16357"/>
                  <a:pt x="36044" y="16357"/>
                </a:cubicBezTo>
                <a:cubicBezTo>
                  <a:pt x="35506" y="16357"/>
                  <a:pt x="34958" y="16362"/>
                  <a:pt x="34400" y="16372"/>
                </a:cubicBezTo>
                <a:cubicBezTo>
                  <a:pt x="26059" y="16515"/>
                  <a:pt x="19832" y="18477"/>
                  <a:pt x="15211" y="21243"/>
                </a:cubicBezTo>
                <a:cubicBezTo>
                  <a:pt x="2257" y="28977"/>
                  <a:pt x="0" y="47007"/>
                  <a:pt x="10759" y="57578"/>
                </a:cubicBezTo>
                <a:cubicBezTo>
                  <a:pt x="13697" y="60463"/>
                  <a:pt x="17469" y="62555"/>
                  <a:pt x="22241" y="62555"/>
                </a:cubicBezTo>
                <a:cubicBezTo>
                  <a:pt x="24701" y="62555"/>
                  <a:pt x="27426" y="61999"/>
                  <a:pt x="30439" y="60709"/>
                </a:cubicBezTo>
                <a:cubicBezTo>
                  <a:pt x="54106" y="50566"/>
                  <a:pt x="48781" y="52404"/>
                  <a:pt x="56899" y="48960"/>
                </a:cubicBezTo>
                <a:cubicBezTo>
                  <a:pt x="62321" y="46663"/>
                  <a:pt x="67275" y="45693"/>
                  <a:pt x="71871" y="45693"/>
                </a:cubicBezTo>
                <a:cubicBezTo>
                  <a:pt x="96782" y="45693"/>
                  <a:pt x="111174" y="74183"/>
                  <a:pt x="132547" y="74183"/>
                </a:cubicBezTo>
                <a:cubicBezTo>
                  <a:pt x="137762" y="74183"/>
                  <a:pt x="143394" y="72487"/>
                  <a:pt x="149695" y="68265"/>
                </a:cubicBezTo>
                <a:cubicBezTo>
                  <a:pt x="152889" y="66124"/>
                  <a:pt x="168037" y="53573"/>
                  <a:pt x="168082" y="33161"/>
                </a:cubicBezTo>
                <a:cubicBezTo>
                  <a:pt x="168100" y="25025"/>
                  <a:pt x="162622" y="17335"/>
                  <a:pt x="157796" y="12143"/>
                </a:cubicBezTo>
                <a:cubicBezTo>
                  <a:pt x="153585" y="7620"/>
                  <a:pt x="148250" y="4302"/>
                  <a:pt x="142344" y="2482"/>
                </a:cubicBezTo>
                <a:cubicBezTo>
                  <a:pt x="137702" y="1048"/>
                  <a:pt x="131886" y="1"/>
                  <a:pt x="12548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5"/>
          <p:cNvSpPr/>
          <p:nvPr/>
        </p:nvSpPr>
        <p:spPr>
          <a:xfrm rot="-9837762">
            <a:off x="7334928" y="-948132"/>
            <a:ext cx="5038197" cy="2223400"/>
          </a:xfrm>
          <a:custGeom>
            <a:rect b="b" l="l" r="r" t="t"/>
            <a:pathLst>
              <a:path extrusionOk="0" h="74184" w="168100">
                <a:moveTo>
                  <a:pt x="125482" y="1"/>
                </a:moveTo>
                <a:cubicBezTo>
                  <a:pt x="115828" y="1"/>
                  <a:pt x="104838" y="2382"/>
                  <a:pt x="94519" y="9414"/>
                </a:cubicBezTo>
                <a:cubicBezTo>
                  <a:pt x="81935" y="17987"/>
                  <a:pt x="74513" y="20405"/>
                  <a:pt x="67832" y="20405"/>
                </a:cubicBezTo>
                <a:cubicBezTo>
                  <a:pt x="59188" y="20405"/>
                  <a:pt x="51784" y="16357"/>
                  <a:pt x="36044" y="16357"/>
                </a:cubicBezTo>
                <a:cubicBezTo>
                  <a:pt x="35506" y="16357"/>
                  <a:pt x="34958" y="16362"/>
                  <a:pt x="34400" y="16372"/>
                </a:cubicBezTo>
                <a:cubicBezTo>
                  <a:pt x="26059" y="16515"/>
                  <a:pt x="19832" y="18477"/>
                  <a:pt x="15211" y="21243"/>
                </a:cubicBezTo>
                <a:cubicBezTo>
                  <a:pt x="2257" y="28977"/>
                  <a:pt x="0" y="47007"/>
                  <a:pt x="10759" y="57578"/>
                </a:cubicBezTo>
                <a:cubicBezTo>
                  <a:pt x="13697" y="60463"/>
                  <a:pt x="17469" y="62555"/>
                  <a:pt x="22241" y="62555"/>
                </a:cubicBezTo>
                <a:cubicBezTo>
                  <a:pt x="24701" y="62555"/>
                  <a:pt x="27426" y="61999"/>
                  <a:pt x="30439" y="60709"/>
                </a:cubicBezTo>
                <a:cubicBezTo>
                  <a:pt x="54106" y="50566"/>
                  <a:pt x="48781" y="52404"/>
                  <a:pt x="56899" y="48960"/>
                </a:cubicBezTo>
                <a:cubicBezTo>
                  <a:pt x="62321" y="46663"/>
                  <a:pt x="67275" y="45693"/>
                  <a:pt x="71871" y="45693"/>
                </a:cubicBezTo>
                <a:cubicBezTo>
                  <a:pt x="96782" y="45693"/>
                  <a:pt x="111174" y="74183"/>
                  <a:pt x="132547" y="74183"/>
                </a:cubicBezTo>
                <a:cubicBezTo>
                  <a:pt x="137762" y="74183"/>
                  <a:pt x="143394" y="72487"/>
                  <a:pt x="149695" y="68265"/>
                </a:cubicBezTo>
                <a:cubicBezTo>
                  <a:pt x="152889" y="66124"/>
                  <a:pt x="168037" y="53573"/>
                  <a:pt x="168082" y="33161"/>
                </a:cubicBezTo>
                <a:cubicBezTo>
                  <a:pt x="168100" y="25025"/>
                  <a:pt x="162622" y="17335"/>
                  <a:pt x="157796" y="12143"/>
                </a:cubicBezTo>
                <a:cubicBezTo>
                  <a:pt x="153585" y="7620"/>
                  <a:pt x="148250" y="4302"/>
                  <a:pt x="142344" y="2482"/>
                </a:cubicBezTo>
                <a:cubicBezTo>
                  <a:pt x="137702" y="1048"/>
                  <a:pt x="131886" y="1"/>
                  <a:pt x="1254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2_2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713225" y="1128875"/>
            <a:ext cx="3858900" cy="3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/>
            </a:lvl1pPr>
            <a:lvl2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7" name="Google Shape;167;p26"/>
          <p:cNvSpPr txBox="1"/>
          <p:nvPr>
            <p:ph idx="2" type="body"/>
          </p:nvPr>
        </p:nvSpPr>
        <p:spPr>
          <a:xfrm>
            <a:off x="4572125" y="1128875"/>
            <a:ext cx="3858900" cy="3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/>
            </a:lvl1pPr>
            <a:lvl2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8" name="Google Shape;168;p26"/>
          <p:cNvSpPr/>
          <p:nvPr/>
        </p:nvSpPr>
        <p:spPr>
          <a:xfrm rot="-273552">
            <a:off x="-248460" y="4229045"/>
            <a:ext cx="9648744" cy="1770222"/>
          </a:xfrm>
          <a:custGeom>
            <a:rect b="b" l="l" r="r" t="t"/>
            <a:pathLst>
              <a:path extrusionOk="0" h="70769" w="146229">
                <a:moveTo>
                  <a:pt x="48945" y="1"/>
                </a:moveTo>
                <a:cubicBezTo>
                  <a:pt x="22256" y="1"/>
                  <a:pt x="3722" y="11964"/>
                  <a:pt x="3722" y="11964"/>
                </a:cubicBezTo>
                <a:lnTo>
                  <a:pt x="0" y="70769"/>
                </a:lnTo>
                <a:lnTo>
                  <a:pt x="146228" y="70665"/>
                </a:lnTo>
                <a:lnTo>
                  <a:pt x="146228" y="9141"/>
                </a:lnTo>
                <a:cubicBezTo>
                  <a:pt x="146228" y="9141"/>
                  <a:pt x="140914" y="18916"/>
                  <a:pt x="123764" y="18916"/>
                </a:cubicBezTo>
                <a:cubicBezTo>
                  <a:pt x="115176" y="18916"/>
                  <a:pt x="103620" y="16465"/>
                  <a:pt x="88276" y="9107"/>
                </a:cubicBezTo>
                <a:cubicBezTo>
                  <a:pt x="74168" y="2344"/>
                  <a:pt x="60758" y="1"/>
                  <a:pt x="489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6"/>
          <p:cNvSpPr/>
          <p:nvPr/>
        </p:nvSpPr>
        <p:spPr>
          <a:xfrm rot="-273520">
            <a:off x="-249755" y="4363990"/>
            <a:ext cx="10185034" cy="1760241"/>
          </a:xfrm>
          <a:custGeom>
            <a:rect b="b" l="l" r="r" t="t"/>
            <a:pathLst>
              <a:path extrusionOk="0" h="70370" w="146252">
                <a:moveTo>
                  <a:pt x="52287" y="0"/>
                </a:moveTo>
                <a:cubicBezTo>
                  <a:pt x="20650" y="0"/>
                  <a:pt x="2362" y="18754"/>
                  <a:pt x="2362" y="18754"/>
                </a:cubicBezTo>
                <a:lnTo>
                  <a:pt x="0" y="70370"/>
                </a:lnTo>
                <a:lnTo>
                  <a:pt x="146251" y="67824"/>
                </a:lnTo>
                <a:lnTo>
                  <a:pt x="145214" y="6300"/>
                </a:lnTo>
                <a:cubicBezTo>
                  <a:pt x="145214" y="6300"/>
                  <a:pt x="140284" y="15537"/>
                  <a:pt x="122428" y="15537"/>
                </a:cubicBezTo>
                <a:cubicBezTo>
                  <a:pt x="113918" y="15537"/>
                  <a:pt x="102473" y="13439"/>
                  <a:pt x="87228" y="7245"/>
                </a:cubicBezTo>
                <a:cubicBezTo>
                  <a:pt x="74282" y="1985"/>
                  <a:pt x="62578" y="0"/>
                  <a:pt x="5228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713225" y="1373500"/>
            <a:ext cx="3470100" cy="24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/>
            </a:lvl1pPr>
            <a:lvl2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3" name="Google Shape;173;p27"/>
          <p:cNvSpPr/>
          <p:nvPr/>
        </p:nvSpPr>
        <p:spPr>
          <a:xfrm rot="-5228425">
            <a:off x="3995143" y="-264679"/>
            <a:ext cx="7195292" cy="5572574"/>
          </a:xfrm>
          <a:custGeom>
            <a:rect b="b" l="l" r="r" t="t"/>
            <a:pathLst>
              <a:path extrusionOk="0" h="87786" w="166959">
                <a:moveTo>
                  <a:pt x="120453" y="0"/>
                </a:moveTo>
                <a:cubicBezTo>
                  <a:pt x="111502" y="0"/>
                  <a:pt x="101142" y="1810"/>
                  <a:pt x="90398" y="7349"/>
                </a:cubicBezTo>
                <a:cubicBezTo>
                  <a:pt x="72916" y="16364"/>
                  <a:pt x="66223" y="18285"/>
                  <a:pt x="58760" y="18285"/>
                </a:cubicBezTo>
                <a:cubicBezTo>
                  <a:pt x="53214" y="18285"/>
                  <a:pt x="47244" y="17224"/>
                  <a:pt x="36109" y="17224"/>
                </a:cubicBezTo>
                <a:cubicBezTo>
                  <a:pt x="35104" y="17224"/>
                  <a:pt x="34057" y="17233"/>
                  <a:pt x="32964" y="17252"/>
                </a:cubicBezTo>
                <a:cubicBezTo>
                  <a:pt x="19850" y="17484"/>
                  <a:pt x="11973" y="22203"/>
                  <a:pt x="7263" y="27449"/>
                </a:cubicBezTo>
                <a:cubicBezTo>
                  <a:pt x="2365" y="32890"/>
                  <a:pt x="1" y="40152"/>
                  <a:pt x="509" y="47458"/>
                </a:cubicBezTo>
                <a:cubicBezTo>
                  <a:pt x="1056" y="55322"/>
                  <a:pt x="3510" y="68570"/>
                  <a:pt x="13782" y="68570"/>
                </a:cubicBezTo>
                <a:cubicBezTo>
                  <a:pt x="15758" y="68570"/>
                  <a:pt x="18022" y="68081"/>
                  <a:pt x="20617" y="66969"/>
                </a:cubicBezTo>
                <a:cubicBezTo>
                  <a:pt x="27724" y="63924"/>
                  <a:pt x="34121" y="62722"/>
                  <a:pt x="39736" y="62722"/>
                </a:cubicBezTo>
                <a:cubicBezTo>
                  <a:pt x="52827" y="62722"/>
                  <a:pt x="61672" y="69253"/>
                  <a:pt x="65374" y="74186"/>
                </a:cubicBezTo>
                <a:cubicBezTo>
                  <a:pt x="72936" y="84268"/>
                  <a:pt x="83552" y="87785"/>
                  <a:pt x="94673" y="87785"/>
                </a:cubicBezTo>
                <a:cubicBezTo>
                  <a:pt x="119174" y="87785"/>
                  <a:pt x="146124" y="70713"/>
                  <a:pt x="148260" y="69154"/>
                </a:cubicBezTo>
                <a:cubicBezTo>
                  <a:pt x="151364" y="66879"/>
                  <a:pt x="166316" y="54452"/>
                  <a:pt x="166646" y="34050"/>
                </a:cubicBezTo>
                <a:cubicBezTo>
                  <a:pt x="166958" y="15361"/>
                  <a:pt x="152051" y="7733"/>
                  <a:pt x="149535" y="6582"/>
                </a:cubicBezTo>
                <a:cubicBezTo>
                  <a:pt x="149286" y="6466"/>
                  <a:pt x="149027" y="6341"/>
                  <a:pt x="148777" y="6217"/>
                </a:cubicBezTo>
                <a:cubicBezTo>
                  <a:pt x="146568" y="5115"/>
                  <a:pt x="135502" y="0"/>
                  <a:pt x="1204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7"/>
          <p:cNvSpPr/>
          <p:nvPr/>
        </p:nvSpPr>
        <p:spPr>
          <a:xfrm rot="-5400399">
            <a:off x="4374744" y="-214469"/>
            <a:ext cx="7195516" cy="5572436"/>
          </a:xfrm>
          <a:custGeom>
            <a:rect b="b" l="l" r="r" t="t"/>
            <a:pathLst>
              <a:path extrusionOk="0" h="87786" w="166959">
                <a:moveTo>
                  <a:pt x="120453" y="0"/>
                </a:moveTo>
                <a:cubicBezTo>
                  <a:pt x="111502" y="0"/>
                  <a:pt x="101142" y="1810"/>
                  <a:pt x="90398" y="7349"/>
                </a:cubicBezTo>
                <a:cubicBezTo>
                  <a:pt x="72916" y="16364"/>
                  <a:pt x="66223" y="18285"/>
                  <a:pt x="58760" y="18285"/>
                </a:cubicBezTo>
                <a:cubicBezTo>
                  <a:pt x="53214" y="18285"/>
                  <a:pt x="47244" y="17224"/>
                  <a:pt x="36109" y="17224"/>
                </a:cubicBezTo>
                <a:cubicBezTo>
                  <a:pt x="35104" y="17224"/>
                  <a:pt x="34057" y="17233"/>
                  <a:pt x="32964" y="17252"/>
                </a:cubicBezTo>
                <a:cubicBezTo>
                  <a:pt x="19850" y="17484"/>
                  <a:pt x="11973" y="22203"/>
                  <a:pt x="7263" y="27449"/>
                </a:cubicBezTo>
                <a:cubicBezTo>
                  <a:pt x="2365" y="32890"/>
                  <a:pt x="1" y="40152"/>
                  <a:pt x="509" y="47458"/>
                </a:cubicBezTo>
                <a:cubicBezTo>
                  <a:pt x="1056" y="55322"/>
                  <a:pt x="3510" y="68570"/>
                  <a:pt x="13782" y="68570"/>
                </a:cubicBezTo>
                <a:cubicBezTo>
                  <a:pt x="15758" y="68570"/>
                  <a:pt x="18022" y="68081"/>
                  <a:pt x="20617" y="66969"/>
                </a:cubicBezTo>
                <a:cubicBezTo>
                  <a:pt x="27724" y="63924"/>
                  <a:pt x="34121" y="62722"/>
                  <a:pt x="39736" y="62722"/>
                </a:cubicBezTo>
                <a:cubicBezTo>
                  <a:pt x="52827" y="62722"/>
                  <a:pt x="61672" y="69253"/>
                  <a:pt x="65374" y="74186"/>
                </a:cubicBezTo>
                <a:cubicBezTo>
                  <a:pt x="72936" y="84268"/>
                  <a:pt x="83552" y="87785"/>
                  <a:pt x="94673" y="87785"/>
                </a:cubicBezTo>
                <a:cubicBezTo>
                  <a:pt x="119174" y="87785"/>
                  <a:pt x="146124" y="70713"/>
                  <a:pt x="148260" y="69154"/>
                </a:cubicBezTo>
                <a:cubicBezTo>
                  <a:pt x="151364" y="66879"/>
                  <a:pt x="166316" y="54452"/>
                  <a:pt x="166646" y="34050"/>
                </a:cubicBezTo>
                <a:cubicBezTo>
                  <a:pt x="166958" y="15361"/>
                  <a:pt x="152051" y="7733"/>
                  <a:pt x="149535" y="6582"/>
                </a:cubicBezTo>
                <a:cubicBezTo>
                  <a:pt x="149286" y="6466"/>
                  <a:pt x="149027" y="6341"/>
                  <a:pt x="148777" y="6217"/>
                </a:cubicBezTo>
                <a:cubicBezTo>
                  <a:pt x="146568" y="5115"/>
                  <a:pt x="135502" y="0"/>
                  <a:pt x="12045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716844" y="1859650"/>
            <a:ext cx="252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7" name="Google Shape;177;p28"/>
          <p:cNvSpPr txBox="1"/>
          <p:nvPr>
            <p:ph idx="1" type="subTitle"/>
          </p:nvPr>
        </p:nvSpPr>
        <p:spPr>
          <a:xfrm>
            <a:off x="716575" y="2356924"/>
            <a:ext cx="25257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78" name="Google Shape;178;p28"/>
          <p:cNvSpPr txBox="1"/>
          <p:nvPr>
            <p:ph idx="2" type="title"/>
          </p:nvPr>
        </p:nvSpPr>
        <p:spPr>
          <a:xfrm>
            <a:off x="3312413" y="1859625"/>
            <a:ext cx="2526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7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9" name="Google Shape;179;p28"/>
          <p:cNvSpPr txBox="1"/>
          <p:nvPr>
            <p:ph idx="3" type="subTitle"/>
          </p:nvPr>
        </p:nvSpPr>
        <p:spPr>
          <a:xfrm>
            <a:off x="3312339" y="2356900"/>
            <a:ext cx="25260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8"/>
          <p:cNvSpPr txBox="1"/>
          <p:nvPr>
            <p:ph idx="4" type="title"/>
          </p:nvPr>
        </p:nvSpPr>
        <p:spPr>
          <a:xfrm>
            <a:off x="716725" y="3576000"/>
            <a:ext cx="252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28"/>
          <p:cNvSpPr txBox="1"/>
          <p:nvPr>
            <p:ph idx="5" type="subTitle"/>
          </p:nvPr>
        </p:nvSpPr>
        <p:spPr>
          <a:xfrm>
            <a:off x="716655" y="4070375"/>
            <a:ext cx="25257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8"/>
          <p:cNvSpPr txBox="1"/>
          <p:nvPr>
            <p:ph idx="6" type="title"/>
          </p:nvPr>
        </p:nvSpPr>
        <p:spPr>
          <a:xfrm>
            <a:off x="3312413" y="3576000"/>
            <a:ext cx="2526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3" name="Google Shape;183;p28"/>
          <p:cNvSpPr txBox="1"/>
          <p:nvPr>
            <p:ph idx="7" type="subTitle"/>
          </p:nvPr>
        </p:nvSpPr>
        <p:spPr>
          <a:xfrm>
            <a:off x="3312264" y="4070350"/>
            <a:ext cx="25260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84" name="Google Shape;184;p28"/>
          <p:cNvSpPr txBox="1"/>
          <p:nvPr>
            <p:ph idx="8" type="title"/>
          </p:nvPr>
        </p:nvSpPr>
        <p:spPr>
          <a:xfrm>
            <a:off x="716575" y="1331250"/>
            <a:ext cx="880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185" name="Google Shape;185;p28"/>
          <p:cNvSpPr txBox="1"/>
          <p:nvPr>
            <p:ph idx="9" type="title"/>
          </p:nvPr>
        </p:nvSpPr>
        <p:spPr>
          <a:xfrm>
            <a:off x="3312425" y="1331250"/>
            <a:ext cx="880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6" name="Google Shape;186;p28"/>
          <p:cNvSpPr txBox="1"/>
          <p:nvPr>
            <p:ph idx="13" type="title"/>
          </p:nvPr>
        </p:nvSpPr>
        <p:spPr>
          <a:xfrm>
            <a:off x="716575" y="3048300"/>
            <a:ext cx="880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187" name="Google Shape;187;p28"/>
          <p:cNvSpPr txBox="1"/>
          <p:nvPr>
            <p:ph idx="14" type="title"/>
          </p:nvPr>
        </p:nvSpPr>
        <p:spPr>
          <a:xfrm>
            <a:off x="720000" y="539500"/>
            <a:ext cx="5115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8" name="Google Shape;188;p28"/>
          <p:cNvSpPr txBox="1"/>
          <p:nvPr>
            <p:ph idx="15" type="title"/>
          </p:nvPr>
        </p:nvSpPr>
        <p:spPr>
          <a:xfrm>
            <a:off x="3312425" y="3048300"/>
            <a:ext cx="880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9" name="Google Shape;189;p28"/>
          <p:cNvSpPr/>
          <p:nvPr/>
        </p:nvSpPr>
        <p:spPr>
          <a:xfrm rot="-4879142">
            <a:off x="3994905" y="259839"/>
            <a:ext cx="7195722" cy="4960570"/>
          </a:xfrm>
          <a:custGeom>
            <a:rect b="b" l="l" r="r" t="t"/>
            <a:pathLst>
              <a:path extrusionOk="0" h="87786" w="166959">
                <a:moveTo>
                  <a:pt x="120453" y="0"/>
                </a:moveTo>
                <a:cubicBezTo>
                  <a:pt x="111502" y="0"/>
                  <a:pt x="101142" y="1810"/>
                  <a:pt x="90398" y="7349"/>
                </a:cubicBezTo>
                <a:cubicBezTo>
                  <a:pt x="72916" y="16364"/>
                  <a:pt x="66223" y="18285"/>
                  <a:pt x="58760" y="18285"/>
                </a:cubicBezTo>
                <a:cubicBezTo>
                  <a:pt x="53214" y="18285"/>
                  <a:pt x="47244" y="17224"/>
                  <a:pt x="36109" y="17224"/>
                </a:cubicBezTo>
                <a:cubicBezTo>
                  <a:pt x="35104" y="17224"/>
                  <a:pt x="34057" y="17233"/>
                  <a:pt x="32964" y="17252"/>
                </a:cubicBezTo>
                <a:cubicBezTo>
                  <a:pt x="19850" y="17484"/>
                  <a:pt x="11973" y="22203"/>
                  <a:pt x="7263" y="27449"/>
                </a:cubicBezTo>
                <a:cubicBezTo>
                  <a:pt x="2365" y="32890"/>
                  <a:pt x="1" y="40152"/>
                  <a:pt x="509" y="47458"/>
                </a:cubicBezTo>
                <a:cubicBezTo>
                  <a:pt x="1056" y="55322"/>
                  <a:pt x="3510" y="68570"/>
                  <a:pt x="13782" y="68570"/>
                </a:cubicBezTo>
                <a:cubicBezTo>
                  <a:pt x="15758" y="68570"/>
                  <a:pt x="18022" y="68081"/>
                  <a:pt x="20617" y="66969"/>
                </a:cubicBezTo>
                <a:cubicBezTo>
                  <a:pt x="27724" y="63924"/>
                  <a:pt x="34121" y="62722"/>
                  <a:pt x="39736" y="62722"/>
                </a:cubicBezTo>
                <a:cubicBezTo>
                  <a:pt x="52827" y="62722"/>
                  <a:pt x="61672" y="69253"/>
                  <a:pt x="65374" y="74186"/>
                </a:cubicBezTo>
                <a:cubicBezTo>
                  <a:pt x="72936" y="84268"/>
                  <a:pt x="83552" y="87785"/>
                  <a:pt x="94673" y="87785"/>
                </a:cubicBezTo>
                <a:cubicBezTo>
                  <a:pt x="119174" y="87785"/>
                  <a:pt x="146124" y="70713"/>
                  <a:pt x="148260" y="69154"/>
                </a:cubicBezTo>
                <a:cubicBezTo>
                  <a:pt x="151364" y="66879"/>
                  <a:pt x="166316" y="54452"/>
                  <a:pt x="166646" y="34050"/>
                </a:cubicBezTo>
                <a:cubicBezTo>
                  <a:pt x="166958" y="15361"/>
                  <a:pt x="152051" y="7733"/>
                  <a:pt x="149535" y="6582"/>
                </a:cubicBezTo>
                <a:cubicBezTo>
                  <a:pt x="149286" y="6466"/>
                  <a:pt x="149027" y="6341"/>
                  <a:pt x="148777" y="6217"/>
                </a:cubicBezTo>
                <a:cubicBezTo>
                  <a:pt x="146568" y="5115"/>
                  <a:pt x="135502" y="0"/>
                  <a:pt x="1204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8"/>
          <p:cNvSpPr/>
          <p:nvPr/>
        </p:nvSpPr>
        <p:spPr>
          <a:xfrm rot="-5400399">
            <a:off x="4375980" y="412059"/>
            <a:ext cx="7195516" cy="4960787"/>
          </a:xfrm>
          <a:custGeom>
            <a:rect b="b" l="l" r="r" t="t"/>
            <a:pathLst>
              <a:path extrusionOk="0" h="87786" w="166959">
                <a:moveTo>
                  <a:pt x="120453" y="0"/>
                </a:moveTo>
                <a:cubicBezTo>
                  <a:pt x="111502" y="0"/>
                  <a:pt x="101142" y="1810"/>
                  <a:pt x="90398" y="7349"/>
                </a:cubicBezTo>
                <a:cubicBezTo>
                  <a:pt x="72916" y="16364"/>
                  <a:pt x="66223" y="18285"/>
                  <a:pt x="58760" y="18285"/>
                </a:cubicBezTo>
                <a:cubicBezTo>
                  <a:pt x="53214" y="18285"/>
                  <a:pt x="47244" y="17224"/>
                  <a:pt x="36109" y="17224"/>
                </a:cubicBezTo>
                <a:cubicBezTo>
                  <a:pt x="35104" y="17224"/>
                  <a:pt x="34057" y="17233"/>
                  <a:pt x="32964" y="17252"/>
                </a:cubicBezTo>
                <a:cubicBezTo>
                  <a:pt x="19850" y="17484"/>
                  <a:pt x="11973" y="22203"/>
                  <a:pt x="7263" y="27449"/>
                </a:cubicBezTo>
                <a:cubicBezTo>
                  <a:pt x="2365" y="32890"/>
                  <a:pt x="1" y="40152"/>
                  <a:pt x="509" y="47458"/>
                </a:cubicBezTo>
                <a:cubicBezTo>
                  <a:pt x="1056" y="55322"/>
                  <a:pt x="3510" y="68570"/>
                  <a:pt x="13782" y="68570"/>
                </a:cubicBezTo>
                <a:cubicBezTo>
                  <a:pt x="15758" y="68570"/>
                  <a:pt x="18022" y="68081"/>
                  <a:pt x="20617" y="66969"/>
                </a:cubicBezTo>
                <a:cubicBezTo>
                  <a:pt x="27724" y="63924"/>
                  <a:pt x="34121" y="62722"/>
                  <a:pt x="39736" y="62722"/>
                </a:cubicBezTo>
                <a:cubicBezTo>
                  <a:pt x="52827" y="62722"/>
                  <a:pt x="61672" y="69253"/>
                  <a:pt x="65374" y="74186"/>
                </a:cubicBezTo>
                <a:cubicBezTo>
                  <a:pt x="72936" y="84268"/>
                  <a:pt x="83552" y="87785"/>
                  <a:pt x="94673" y="87785"/>
                </a:cubicBezTo>
                <a:cubicBezTo>
                  <a:pt x="119174" y="87785"/>
                  <a:pt x="146124" y="70713"/>
                  <a:pt x="148260" y="69154"/>
                </a:cubicBezTo>
                <a:cubicBezTo>
                  <a:pt x="151364" y="66879"/>
                  <a:pt x="166316" y="54452"/>
                  <a:pt x="166646" y="34050"/>
                </a:cubicBezTo>
                <a:cubicBezTo>
                  <a:pt x="166958" y="15361"/>
                  <a:pt x="152051" y="7733"/>
                  <a:pt x="149535" y="6582"/>
                </a:cubicBezTo>
                <a:cubicBezTo>
                  <a:pt x="149286" y="6466"/>
                  <a:pt x="149027" y="6341"/>
                  <a:pt x="148777" y="6217"/>
                </a:cubicBezTo>
                <a:cubicBezTo>
                  <a:pt x="146568" y="5115"/>
                  <a:pt x="135502" y="0"/>
                  <a:pt x="12045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ctrTitle"/>
          </p:nvPr>
        </p:nvSpPr>
        <p:spPr>
          <a:xfrm>
            <a:off x="4156175" y="2324475"/>
            <a:ext cx="4157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4500">
                <a:solidFill>
                  <a:schemeClr val="accent4"/>
                </a:solidFill>
              </a:defRPr>
            </a:lvl1pPr>
            <a:lvl2pPr lvl="1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2pPr>
            <a:lvl3pPr lvl="2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3pPr>
            <a:lvl4pPr lvl="3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4pPr>
            <a:lvl5pPr lvl="4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5pPr>
            <a:lvl6pPr lvl="5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6pPr>
            <a:lvl7pPr lvl="6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7pPr>
            <a:lvl8pPr lvl="7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8pPr>
            <a:lvl9pPr lvl="8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93" name="Google Shape;193;p29"/>
          <p:cNvSpPr txBox="1"/>
          <p:nvPr>
            <p:ph idx="2" type="title"/>
          </p:nvPr>
        </p:nvSpPr>
        <p:spPr>
          <a:xfrm>
            <a:off x="5440775" y="1296975"/>
            <a:ext cx="1588200" cy="9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50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94" name="Google Shape;194;p29"/>
          <p:cNvSpPr txBox="1"/>
          <p:nvPr>
            <p:ph idx="1" type="subTitle"/>
          </p:nvPr>
        </p:nvSpPr>
        <p:spPr>
          <a:xfrm>
            <a:off x="4767025" y="3170775"/>
            <a:ext cx="28725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95" name="Google Shape;195;p29"/>
          <p:cNvSpPr/>
          <p:nvPr/>
        </p:nvSpPr>
        <p:spPr>
          <a:xfrm flipH="1" rot="5228425">
            <a:off x="-2049194" y="-264679"/>
            <a:ext cx="7195292" cy="5572574"/>
          </a:xfrm>
          <a:custGeom>
            <a:rect b="b" l="l" r="r" t="t"/>
            <a:pathLst>
              <a:path extrusionOk="0" h="87786" w="166959">
                <a:moveTo>
                  <a:pt x="120453" y="0"/>
                </a:moveTo>
                <a:cubicBezTo>
                  <a:pt x="111502" y="0"/>
                  <a:pt x="101142" y="1810"/>
                  <a:pt x="90398" y="7349"/>
                </a:cubicBezTo>
                <a:cubicBezTo>
                  <a:pt x="72916" y="16364"/>
                  <a:pt x="66223" y="18285"/>
                  <a:pt x="58760" y="18285"/>
                </a:cubicBezTo>
                <a:cubicBezTo>
                  <a:pt x="53214" y="18285"/>
                  <a:pt x="47244" y="17224"/>
                  <a:pt x="36109" y="17224"/>
                </a:cubicBezTo>
                <a:cubicBezTo>
                  <a:pt x="35104" y="17224"/>
                  <a:pt x="34057" y="17233"/>
                  <a:pt x="32964" y="17252"/>
                </a:cubicBezTo>
                <a:cubicBezTo>
                  <a:pt x="19850" y="17484"/>
                  <a:pt x="11973" y="22203"/>
                  <a:pt x="7263" y="27449"/>
                </a:cubicBezTo>
                <a:cubicBezTo>
                  <a:pt x="2365" y="32890"/>
                  <a:pt x="1" y="40152"/>
                  <a:pt x="509" y="47458"/>
                </a:cubicBezTo>
                <a:cubicBezTo>
                  <a:pt x="1056" y="55322"/>
                  <a:pt x="3510" y="68570"/>
                  <a:pt x="13782" y="68570"/>
                </a:cubicBezTo>
                <a:cubicBezTo>
                  <a:pt x="15758" y="68570"/>
                  <a:pt x="18022" y="68081"/>
                  <a:pt x="20617" y="66969"/>
                </a:cubicBezTo>
                <a:cubicBezTo>
                  <a:pt x="27724" y="63924"/>
                  <a:pt x="34121" y="62722"/>
                  <a:pt x="39736" y="62722"/>
                </a:cubicBezTo>
                <a:cubicBezTo>
                  <a:pt x="52827" y="62722"/>
                  <a:pt x="61672" y="69253"/>
                  <a:pt x="65374" y="74186"/>
                </a:cubicBezTo>
                <a:cubicBezTo>
                  <a:pt x="72936" y="84268"/>
                  <a:pt x="83552" y="87785"/>
                  <a:pt x="94673" y="87785"/>
                </a:cubicBezTo>
                <a:cubicBezTo>
                  <a:pt x="119174" y="87785"/>
                  <a:pt x="146124" y="70713"/>
                  <a:pt x="148260" y="69154"/>
                </a:cubicBezTo>
                <a:cubicBezTo>
                  <a:pt x="151364" y="66879"/>
                  <a:pt x="166316" y="54452"/>
                  <a:pt x="166646" y="34050"/>
                </a:cubicBezTo>
                <a:cubicBezTo>
                  <a:pt x="166958" y="15361"/>
                  <a:pt x="152051" y="7733"/>
                  <a:pt x="149535" y="6582"/>
                </a:cubicBezTo>
                <a:cubicBezTo>
                  <a:pt x="149286" y="6466"/>
                  <a:pt x="149027" y="6341"/>
                  <a:pt x="148777" y="6217"/>
                </a:cubicBezTo>
                <a:cubicBezTo>
                  <a:pt x="146568" y="5115"/>
                  <a:pt x="135502" y="0"/>
                  <a:pt x="1204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9"/>
          <p:cNvSpPr/>
          <p:nvPr/>
        </p:nvSpPr>
        <p:spPr>
          <a:xfrm flipH="1" rot="5400399">
            <a:off x="-2429018" y="-214469"/>
            <a:ext cx="7195516" cy="5572436"/>
          </a:xfrm>
          <a:custGeom>
            <a:rect b="b" l="l" r="r" t="t"/>
            <a:pathLst>
              <a:path extrusionOk="0" h="87786" w="166959">
                <a:moveTo>
                  <a:pt x="120453" y="0"/>
                </a:moveTo>
                <a:cubicBezTo>
                  <a:pt x="111502" y="0"/>
                  <a:pt x="101142" y="1810"/>
                  <a:pt x="90398" y="7349"/>
                </a:cubicBezTo>
                <a:cubicBezTo>
                  <a:pt x="72916" y="16364"/>
                  <a:pt x="66223" y="18285"/>
                  <a:pt x="58760" y="18285"/>
                </a:cubicBezTo>
                <a:cubicBezTo>
                  <a:pt x="53214" y="18285"/>
                  <a:pt x="47244" y="17224"/>
                  <a:pt x="36109" y="17224"/>
                </a:cubicBezTo>
                <a:cubicBezTo>
                  <a:pt x="35104" y="17224"/>
                  <a:pt x="34057" y="17233"/>
                  <a:pt x="32964" y="17252"/>
                </a:cubicBezTo>
                <a:cubicBezTo>
                  <a:pt x="19850" y="17484"/>
                  <a:pt x="11973" y="22203"/>
                  <a:pt x="7263" y="27449"/>
                </a:cubicBezTo>
                <a:cubicBezTo>
                  <a:pt x="2365" y="32890"/>
                  <a:pt x="1" y="40152"/>
                  <a:pt x="509" y="47458"/>
                </a:cubicBezTo>
                <a:cubicBezTo>
                  <a:pt x="1056" y="55322"/>
                  <a:pt x="3510" y="68570"/>
                  <a:pt x="13782" y="68570"/>
                </a:cubicBezTo>
                <a:cubicBezTo>
                  <a:pt x="15758" y="68570"/>
                  <a:pt x="18022" y="68081"/>
                  <a:pt x="20617" y="66969"/>
                </a:cubicBezTo>
                <a:cubicBezTo>
                  <a:pt x="27724" y="63924"/>
                  <a:pt x="34121" y="62722"/>
                  <a:pt x="39736" y="62722"/>
                </a:cubicBezTo>
                <a:cubicBezTo>
                  <a:pt x="52827" y="62722"/>
                  <a:pt x="61672" y="69253"/>
                  <a:pt x="65374" y="74186"/>
                </a:cubicBezTo>
                <a:cubicBezTo>
                  <a:pt x="72936" y="84268"/>
                  <a:pt x="83552" y="87785"/>
                  <a:pt x="94673" y="87785"/>
                </a:cubicBezTo>
                <a:cubicBezTo>
                  <a:pt x="119174" y="87785"/>
                  <a:pt x="146124" y="70713"/>
                  <a:pt x="148260" y="69154"/>
                </a:cubicBezTo>
                <a:cubicBezTo>
                  <a:pt x="151364" y="66879"/>
                  <a:pt x="166316" y="54452"/>
                  <a:pt x="166646" y="34050"/>
                </a:cubicBezTo>
                <a:cubicBezTo>
                  <a:pt x="166958" y="15361"/>
                  <a:pt x="152051" y="7733"/>
                  <a:pt x="149535" y="6582"/>
                </a:cubicBezTo>
                <a:cubicBezTo>
                  <a:pt x="149286" y="6466"/>
                  <a:pt x="149027" y="6341"/>
                  <a:pt x="148777" y="6217"/>
                </a:cubicBezTo>
                <a:cubicBezTo>
                  <a:pt x="146568" y="5115"/>
                  <a:pt x="135502" y="0"/>
                  <a:pt x="12045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713225" y="1604900"/>
            <a:ext cx="33129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9" name="Google Shape;199;p30"/>
          <p:cNvSpPr txBox="1"/>
          <p:nvPr>
            <p:ph idx="1" type="subTitle"/>
          </p:nvPr>
        </p:nvSpPr>
        <p:spPr>
          <a:xfrm>
            <a:off x="713225" y="2369200"/>
            <a:ext cx="3312900" cy="11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0" name="Google Shape;200;p30"/>
          <p:cNvSpPr/>
          <p:nvPr/>
        </p:nvSpPr>
        <p:spPr>
          <a:xfrm flipH="1" rot="8253094">
            <a:off x="1690732" y="92808"/>
            <a:ext cx="10706951" cy="6840056"/>
          </a:xfrm>
          <a:custGeom>
            <a:rect b="b" l="l" r="r" t="t"/>
            <a:pathLst>
              <a:path extrusionOk="0" h="87786" w="166959">
                <a:moveTo>
                  <a:pt x="120453" y="0"/>
                </a:moveTo>
                <a:cubicBezTo>
                  <a:pt x="111502" y="0"/>
                  <a:pt x="101142" y="1810"/>
                  <a:pt x="90398" y="7349"/>
                </a:cubicBezTo>
                <a:cubicBezTo>
                  <a:pt x="72916" y="16364"/>
                  <a:pt x="66223" y="18285"/>
                  <a:pt x="58760" y="18285"/>
                </a:cubicBezTo>
                <a:cubicBezTo>
                  <a:pt x="53214" y="18285"/>
                  <a:pt x="47244" y="17224"/>
                  <a:pt x="36109" y="17224"/>
                </a:cubicBezTo>
                <a:cubicBezTo>
                  <a:pt x="35104" y="17224"/>
                  <a:pt x="34057" y="17233"/>
                  <a:pt x="32964" y="17252"/>
                </a:cubicBezTo>
                <a:cubicBezTo>
                  <a:pt x="19850" y="17484"/>
                  <a:pt x="11973" y="22203"/>
                  <a:pt x="7263" y="27449"/>
                </a:cubicBezTo>
                <a:cubicBezTo>
                  <a:pt x="2365" y="32890"/>
                  <a:pt x="1" y="40152"/>
                  <a:pt x="509" y="47458"/>
                </a:cubicBezTo>
                <a:cubicBezTo>
                  <a:pt x="1056" y="55322"/>
                  <a:pt x="3510" y="68570"/>
                  <a:pt x="13782" y="68570"/>
                </a:cubicBezTo>
                <a:cubicBezTo>
                  <a:pt x="15758" y="68570"/>
                  <a:pt x="18022" y="68081"/>
                  <a:pt x="20617" y="66969"/>
                </a:cubicBezTo>
                <a:cubicBezTo>
                  <a:pt x="27724" y="63924"/>
                  <a:pt x="34121" y="62722"/>
                  <a:pt x="39736" y="62722"/>
                </a:cubicBezTo>
                <a:cubicBezTo>
                  <a:pt x="52827" y="62722"/>
                  <a:pt x="61672" y="69253"/>
                  <a:pt x="65374" y="74186"/>
                </a:cubicBezTo>
                <a:cubicBezTo>
                  <a:pt x="72936" y="84268"/>
                  <a:pt x="83552" y="87785"/>
                  <a:pt x="94673" y="87785"/>
                </a:cubicBezTo>
                <a:cubicBezTo>
                  <a:pt x="119174" y="87785"/>
                  <a:pt x="146124" y="70713"/>
                  <a:pt x="148260" y="69154"/>
                </a:cubicBezTo>
                <a:cubicBezTo>
                  <a:pt x="151364" y="66879"/>
                  <a:pt x="166316" y="54452"/>
                  <a:pt x="166646" y="34050"/>
                </a:cubicBezTo>
                <a:cubicBezTo>
                  <a:pt x="166958" y="15361"/>
                  <a:pt x="152051" y="7733"/>
                  <a:pt x="149535" y="6582"/>
                </a:cubicBezTo>
                <a:cubicBezTo>
                  <a:pt x="149286" y="6466"/>
                  <a:pt x="149027" y="6341"/>
                  <a:pt x="148777" y="6217"/>
                </a:cubicBezTo>
                <a:cubicBezTo>
                  <a:pt x="146568" y="5115"/>
                  <a:pt x="135502" y="0"/>
                  <a:pt x="1204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0"/>
          <p:cNvSpPr/>
          <p:nvPr/>
        </p:nvSpPr>
        <p:spPr>
          <a:xfrm flipH="1" rot="8561377">
            <a:off x="1955531" y="377600"/>
            <a:ext cx="10706729" cy="6840004"/>
          </a:xfrm>
          <a:custGeom>
            <a:rect b="b" l="l" r="r" t="t"/>
            <a:pathLst>
              <a:path extrusionOk="0" h="87786" w="166959">
                <a:moveTo>
                  <a:pt x="120453" y="0"/>
                </a:moveTo>
                <a:cubicBezTo>
                  <a:pt x="111502" y="0"/>
                  <a:pt x="101142" y="1810"/>
                  <a:pt x="90398" y="7349"/>
                </a:cubicBezTo>
                <a:cubicBezTo>
                  <a:pt x="72916" y="16364"/>
                  <a:pt x="66223" y="18285"/>
                  <a:pt x="58760" y="18285"/>
                </a:cubicBezTo>
                <a:cubicBezTo>
                  <a:pt x="53214" y="18285"/>
                  <a:pt x="47244" y="17224"/>
                  <a:pt x="36109" y="17224"/>
                </a:cubicBezTo>
                <a:cubicBezTo>
                  <a:pt x="35104" y="17224"/>
                  <a:pt x="34057" y="17233"/>
                  <a:pt x="32964" y="17252"/>
                </a:cubicBezTo>
                <a:cubicBezTo>
                  <a:pt x="19850" y="17484"/>
                  <a:pt x="11973" y="22203"/>
                  <a:pt x="7263" y="27449"/>
                </a:cubicBezTo>
                <a:cubicBezTo>
                  <a:pt x="2365" y="32890"/>
                  <a:pt x="1" y="40152"/>
                  <a:pt x="509" y="47458"/>
                </a:cubicBezTo>
                <a:cubicBezTo>
                  <a:pt x="1056" y="55322"/>
                  <a:pt x="3510" y="68570"/>
                  <a:pt x="13782" y="68570"/>
                </a:cubicBezTo>
                <a:cubicBezTo>
                  <a:pt x="15758" y="68570"/>
                  <a:pt x="18022" y="68081"/>
                  <a:pt x="20617" y="66969"/>
                </a:cubicBezTo>
                <a:cubicBezTo>
                  <a:pt x="27724" y="63924"/>
                  <a:pt x="34121" y="62722"/>
                  <a:pt x="39736" y="62722"/>
                </a:cubicBezTo>
                <a:cubicBezTo>
                  <a:pt x="52827" y="62722"/>
                  <a:pt x="61672" y="69253"/>
                  <a:pt x="65374" y="74186"/>
                </a:cubicBezTo>
                <a:cubicBezTo>
                  <a:pt x="72936" y="84268"/>
                  <a:pt x="83552" y="87785"/>
                  <a:pt x="94673" y="87785"/>
                </a:cubicBezTo>
                <a:cubicBezTo>
                  <a:pt x="119174" y="87785"/>
                  <a:pt x="146124" y="70713"/>
                  <a:pt x="148260" y="69154"/>
                </a:cubicBezTo>
                <a:cubicBezTo>
                  <a:pt x="151364" y="66879"/>
                  <a:pt x="166316" y="54452"/>
                  <a:pt x="166646" y="34050"/>
                </a:cubicBezTo>
                <a:cubicBezTo>
                  <a:pt x="166958" y="15361"/>
                  <a:pt x="152051" y="7733"/>
                  <a:pt x="149535" y="6582"/>
                </a:cubicBezTo>
                <a:cubicBezTo>
                  <a:pt x="149286" y="6466"/>
                  <a:pt x="149027" y="6341"/>
                  <a:pt x="148777" y="6217"/>
                </a:cubicBezTo>
                <a:cubicBezTo>
                  <a:pt x="146568" y="5115"/>
                  <a:pt x="135502" y="0"/>
                  <a:pt x="12045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04" name="Google Shape;204;p31"/>
          <p:cNvGrpSpPr/>
          <p:nvPr/>
        </p:nvGrpSpPr>
        <p:grpSpPr>
          <a:xfrm>
            <a:off x="-329599" y="-1578233"/>
            <a:ext cx="10527970" cy="3041031"/>
            <a:chOff x="-329599" y="-1578233"/>
            <a:chExt cx="10527970" cy="3041031"/>
          </a:xfrm>
        </p:grpSpPr>
        <p:grpSp>
          <p:nvGrpSpPr>
            <p:cNvPr id="205" name="Google Shape;205;p31"/>
            <p:cNvGrpSpPr/>
            <p:nvPr/>
          </p:nvGrpSpPr>
          <p:grpSpPr>
            <a:xfrm>
              <a:off x="-329599" y="-723832"/>
              <a:ext cx="10527970" cy="2186629"/>
              <a:chOff x="-329599" y="-723832"/>
              <a:chExt cx="10527970" cy="2186629"/>
            </a:xfrm>
          </p:grpSpPr>
          <p:sp>
            <p:nvSpPr>
              <p:cNvPr id="206" name="Google Shape;206;p31"/>
              <p:cNvSpPr/>
              <p:nvPr/>
            </p:nvSpPr>
            <p:spPr>
              <a:xfrm flipH="1" rot="279169">
                <a:off x="1093811" y="-358750"/>
                <a:ext cx="9060430" cy="1456466"/>
              </a:xfrm>
              <a:custGeom>
                <a:rect b="b" l="l" r="r" t="t"/>
                <a:pathLst>
                  <a:path extrusionOk="0" h="58259" w="164237">
                    <a:moveTo>
                      <a:pt x="155895" y="1"/>
                    </a:moveTo>
                    <a:lnTo>
                      <a:pt x="5496" y="12282"/>
                    </a:lnTo>
                    <a:lnTo>
                      <a:pt x="0" y="39841"/>
                    </a:lnTo>
                    <a:cubicBezTo>
                      <a:pt x="0" y="39841"/>
                      <a:pt x="15590" y="58258"/>
                      <a:pt x="43773" y="58258"/>
                    </a:cubicBezTo>
                    <a:cubicBezTo>
                      <a:pt x="54837" y="58258"/>
                      <a:pt x="67843" y="55420"/>
                      <a:pt x="82608" y="47514"/>
                    </a:cubicBezTo>
                    <a:cubicBezTo>
                      <a:pt x="113977" y="30711"/>
                      <a:pt x="140503" y="28035"/>
                      <a:pt x="154217" y="28035"/>
                    </a:cubicBezTo>
                    <a:cubicBezTo>
                      <a:pt x="160626" y="28035"/>
                      <a:pt x="164236" y="28620"/>
                      <a:pt x="164236" y="28620"/>
                    </a:cubicBezTo>
                    <a:lnTo>
                      <a:pt x="15589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31"/>
              <p:cNvSpPr/>
              <p:nvPr/>
            </p:nvSpPr>
            <p:spPr>
              <a:xfrm flipH="1" rot="279204">
                <a:off x="-315527" y="-4934"/>
                <a:ext cx="5897538" cy="586722"/>
              </a:xfrm>
              <a:custGeom>
                <a:rect b="b" l="l" r="r" t="t"/>
                <a:pathLst>
                  <a:path extrusionOk="0" h="23469" w="88439">
                    <a:moveTo>
                      <a:pt x="70096" y="1"/>
                    </a:moveTo>
                    <a:cubicBezTo>
                      <a:pt x="56704" y="1"/>
                      <a:pt x="31102" y="3291"/>
                      <a:pt x="1" y="23468"/>
                    </a:cubicBezTo>
                    <a:cubicBezTo>
                      <a:pt x="1" y="23468"/>
                      <a:pt x="30613" y="6622"/>
                      <a:pt x="60340" y="6622"/>
                    </a:cubicBezTo>
                    <a:cubicBezTo>
                      <a:pt x="70184" y="6622"/>
                      <a:pt x="79932" y="8469"/>
                      <a:pt x="88438" y="13387"/>
                    </a:cubicBezTo>
                    <a:lnTo>
                      <a:pt x="80201" y="771"/>
                    </a:lnTo>
                    <a:cubicBezTo>
                      <a:pt x="80201" y="771"/>
                      <a:pt x="76579" y="1"/>
                      <a:pt x="7009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8" name="Google Shape;208;p31"/>
            <p:cNvSpPr/>
            <p:nvPr/>
          </p:nvSpPr>
          <p:spPr>
            <a:xfrm rot="381573">
              <a:off x="1645227" y="-1125211"/>
              <a:ext cx="8236182" cy="1014855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9" name="Google Shape;209;p31"/>
          <p:cNvSpPr/>
          <p:nvPr/>
        </p:nvSpPr>
        <p:spPr>
          <a:xfrm flipH="1" rot="-10662036">
            <a:off x="-3775181" y="4121596"/>
            <a:ext cx="5038231" cy="2223416"/>
          </a:xfrm>
          <a:custGeom>
            <a:rect b="b" l="l" r="r" t="t"/>
            <a:pathLst>
              <a:path extrusionOk="0" h="74184" w="168100">
                <a:moveTo>
                  <a:pt x="125482" y="1"/>
                </a:moveTo>
                <a:cubicBezTo>
                  <a:pt x="115828" y="1"/>
                  <a:pt x="104838" y="2382"/>
                  <a:pt x="94519" y="9414"/>
                </a:cubicBezTo>
                <a:cubicBezTo>
                  <a:pt x="81935" y="17987"/>
                  <a:pt x="74513" y="20405"/>
                  <a:pt x="67832" y="20405"/>
                </a:cubicBezTo>
                <a:cubicBezTo>
                  <a:pt x="59188" y="20405"/>
                  <a:pt x="51784" y="16357"/>
                  <a:pt x="36044" y="16357"/>
                </a:cubicBezTo>
                <a:cubicBezTo>
                  <a:pt x="35506" y="16357"/>
                  <a:pt x="34958" y="16362"/>
                  <a:pt x="34400" y="16372"/>
                </a:cubicBezTo>
                <a:cubicBezTo>
                  <a:pt x="26059" y="16515"/>
                  <a:pt x="19832" y="18477"/>
                  <a:pt x="15211" y="21243"/>
                </a:cubicBezTo>
                <a:cubicBezTo>
                  <a:pt x="2257" y="28977"/>
                  <a:pt x="0" y="47007"/>
                  <a:pt x="10759" y="57578"/>
                </a:cubicBezTo>
                <a:cubicBezTo>
                  <a:pt x="13697" y="60463"/>
                  <a:pt x="17469" y="62555"/>
                  <a:pt x="22241" y="62555"/>
                </a:cubicBezTo>
                <a:cubicBezTo>
                  <a:pt x="24701" y="62555"/>
                  <a:pt x="27426" y="61999"/>
                  <a:pt x="30439" y="60709"/>
                </a:cubicBezTo>
                <a:cubicBezTo>
                  <a:pt x="54106" y="50566"/>
                  <a:pt x="48781" y="52404"/>
                  <a:pt x="56899" y="48960"/>
                </a:cubicBezTo>
                <a:cubicBezTo>
                  <a:pt x="62321" y="46663"/>
                  <a:pt x="67275" y="45693"/>
                  <a:pt x="71871" y="45693"/>
                </a:cubicBezTo>
                <a:cubicBezTo>
                  <a:pt x="96782" y="45693"/>
                  <a:pt x="111174" y="74183"/>
                  <a:pt x="132547" y="74183"/>
                </a:cubicBezTo>
                <a:cubicBezTo>
                  <a:pt x="137762" y="74183"/>
                  <a:pt x="143394" y="72487"/>
                  <a:pt x="149695" y="68265"/>
                </a:cubicBezTo>
                <a:cubicBezTo>
                  <a:pt x="152889" y="66124"/>
                  <a:pt x="168037" y="53573"/>
                  <a:pt x="168082" y="33161"/>
                </a:cubicBezTo>
                <a:cubicBezTo>
                  <a:pt x="168100" y="25025"/>
                  <a:pt x="162622" y="17335"/>
                  <a:pt x="157796" y="12143"/>
                </a:cubicBezTo>
                <a:cubicBezTo>
                  <a:pt x="153585" y="7620"/>
                  <a:pt x="148250" y="4302"/>
                  <a:pt x="142344" y="2482"/>
                </a:cubicBezTo>
                <a:cubicBezTo>
                  <a:pt x="137702" y="1048"/>
                  <a:pt x="131886" y="1"/>
                  <a:pt x="12548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1"/>
          <p:cNvSpPr/>
          <p:nvPr/>
        </p:nvSpPr>
        <p:spPr>
          <a:xfrm flipH="1" rot="-10662036">
            <a:off x="-3994539" y="4001236"/>
            <a:ext cx="5038231" cy="2223416"/>
          </a:xfrm>
          <a:custGeom>
            <a:rect b="b" l="l" r="r" t="t"/>
            <a:pathLst>
              <a:path extrusionOk="0" h="74184" w="168100">
                <a:moveTo>
                  <a:pt x="125482" y="1"/>
                </a:moveTo>
                <a:cubicBezTo>
                  <a:pt x="115828" y="1"/>
                  <a:pt x="104838" y="2382"/>
                  <a:pt x="94519" y="9414"/>
                </a:cubicBezTo>
                <a:cubicBezTo>
                  <a:pt x="81935" y="17987"/>
                  <a:pt x="74513" y="20405"/>
                  <a:pt x="67832" y="20405"/>
                </a:cubicBezTo>
                <a:cubicBezTo>
                  <a:pt x="59188" y="20405"/>
                  <a:pt x="51784" y="16357"/>
                  <a:pt x="36044" y="16357"/>
                </a:cubicBezTo>
                <a:cubicBezTo>
                  <a:pt x="35506" y="16357"/>
                  <a:pt x="34958" y="16362"/>
                  <a:pt x="34400" y="16372"/>
                </a:cubicBezTo>
                <a:cubicBezTo>
                  <a:pt x="26059" y="16515"/>
                  <a:pt x="19832" y="18477"/>
                  <a:pt x="15211" y="21243"/>
                </a:cubicBezTo>
                <a:cubicBezTo>
                  <a:pt x="2257" y="28977"/>
                  <a:pt x="0" y="47007"/>
                  <a:pt x="10759" y="57578"/>
                </a:cubicBezTo>
                <a:cubicBezTo>
                  <a:pt x="13697" y="60463"/>
                  <a:pt x="17469" y="62555"/>
                  <a:pt x="22241" y="62555"/>
                </a:cubicBezTo>
                <a:cubicBezTo>
                  <a:pt x="24701" y="62555"/>
                  <a:pt x="27426" y="61999"/>
                  <a:pt x="30439" y="60709"/>
                </a:cubicBezTo>
                <a:cubicBezTo>
                  <a:pt x="54106" y="50566"/>
                  <a:pt x="48781" y="52404"/>
                  <a:pt x="56899" y="48960"/>
                </a:cubicBezTo>
                <a:cubicBezTo>
                  <a:pt x="62321" y="46663"/>
                  <a:pt x="67275" y="45693"/>
                  <a:pt x="71871" y="45693"/>
                </a:cubicBezTo>
                <a:cubicBezTo>
                  <a:pt x="96782" y="45693"/>
                  <a:pt x="111174" y="74183"/>
                  <a:pt x="132547" y="74183"/>
                </a:cubicBezTo>
                <a:cubicBezTo>
                  <a:pt x="137762" y="74183"/>
                  <a:pt x="143394" y="72487"/>
                  <a:pt x="149695" y="68265"/>
                </a:cubicBezTo>
                <a:cubicBezTo>
                  <a:pt x="152889" y="66124"/>
                  <a:pt x="168037" y="53573"/>
                  <a:pt x="168082" y="33161"/>
                </a:cubicBezTo>
                <a:cubicBezTo>
                  <a:pt x="168100" y="25025"/>
                  <a:pt x="162622" y="17335"/>
                  <a:pt x="157796" y="12143"/>
                </a:cubicBezTo>
                <a:cubicBezTo>
                  <a:pt x="153585" y="7620"/>
                  <a:pt x="148250" y="4302"/>
                  <a:pt x="142344" y="2482"/>
                </a:cubicBezTo>
                <a:cubicBezTo>
                  <a:pt x="137702" y="1048"/>
                  <a:pt x="131886" y="1"/>
                  <a:pt x="1254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3869550" y="3156400"/>
            <a:ext cx="44700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3" name="Google Shape;213;p32"/>
          <p:cNvSpPr txBox="1"/>
          <p:nvPr>
            <p:ph idx="1" type="subTitle"/>
          </p:nvPr>
        </p:nvSpPr>
        <p:spPr>
          <a:xfrm>
            <a:off x="2743750" y="1596975"/>
            <a:ext cx="5595900" cy="14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32"/>
          <p:cNvSpPr/>
          <p:nvPr/>
        </p:nvSpPr>
        <p:spPr>
          <a:xfrm rot="4729123">
            <a:off x="-3661660" y="76714"/>
            <a:ext cx="8749865" cy="6032374"/>
          </a:xfrm>
          <a:custGeom>
            <a:rect b="b" l="l" r="r" t="t"/>
            <a:pathLst>
              <a:path extrusionOk="0" h="87786" w="166959">
                <a:moveTo>
                  <a:pt x="120453" y="0"/>
                </a:moveTo>
                <a:cubicBezTo>
                  <a:pt x="111502" y="0"/>
                  <a:pt x="101142" y="1810"/>
                  <a:pt x="90398" y="7349"/>
                </a:cubicBezTo>
                <a:cubicBezTo>
                  <a:pt x="72916" y="16364"/>
                  <a:pt x="66223" y="18285"/>
                  <a:pt x="58760" y="18285"/>
                </a:cubicBezTo>
                <a:cubicBezTo>
                  <a:pt x="53214" y="18285"/>
                  <a:pt x="47244" y="17224"/>
                  <a:pt x="36109" y="17224"/>
                </a:cubicBezTo>
                <a:cubicBezTo>
                  <a:pt x="35104" y="17224"/>
                  <a:pt x="34057" y="17233"/>
                  <a:pt x="32964" y="17252"/>
                </a:cubicBezTo>
                <a:cubicBezTo>
                  <a:pt x="19850" y="17484"/>
                  <a:pt x="11973" y="22203"/>
                  <a:pt x="7263" y="27449"/>
                </a:cubicBezTo>
                <a:cubicBezTo>
                  <a:pt x="2365" y="32890"/>
                  <a:pt x="1" y="40152"/>
                  <a:pt x="509" y="47458"/>
                </a:cubicBezTo>
                <a:cubicBezTo>
                  <a:pt x="1056" y="55322"/>
                  <a:pt x="3510" y="68570"/>
                  <a:pt x="13782" y="68570"/>
                </a:cubicBezTo>
                <a:cubicBezTo>
                  <a:pt x="15758" y="68570"/>
                  <a:pt x="18022" y="68081"/>
                  <a:pt x="20617" y="66969"/>
                </a:cubicBezTo>
                <a:cubicBezTo>
                  <a:pt x="27724" y="63924"/>
                  <a:pt x="34121" y="62722"/>
                  <a:pt x="39736" y="62722"/>
                </a:cubicBezTo>
                <a:cubicBezTo>
                  <a:pt x="52827" y="62722"/>
                  <a:pt x="61672" y="69253"/>
                  <a:pt x="65374" y="74186"/>
                </a:cubicBezTo>
                <a:cubicBezTo>
                  <a:pt x="72936" y="84268"/>
                  <a:pt x="83552" y="87785"/>
                  <a:pt x="94673" y="87785"/>
                </a:cubicBezTo>
                <a:cubicBezTo>
                  <a:pt x="119174" y="87785"/>
                  <a:pt x="146124" y="70713"/>
                  <a:pt x="148260" y="69154"/>
                </a:cubicBezTo>
                <a:cubicBezTo>
                  <a:pt x="151364" y="66879"/>
                  <a:pt x="166316" y="54452"/>
                  <a:pt x="166646" y="34050"/>
                </a:cubicBezTo>
                <a:cubicBezTo>
                  <a:pt x="166958" y="15361"/>
                  <a:pt x="152051" y="7733"/>
                  <a:pt x="149535" y="6582"/>
                </a:cubicBezTo>
                <a:cubicBezTo>
                  <a:pt x="149286" y="6466"/>
                  <a:pt x="149027" y="6341"/>
                  <a:pt x="148777" y="6217"/>
                </a:cubicBezTo>
                <a:cubicBezTo>
                  <a:pt x="146568" y="5115"/>
                  <a:pt x="135502" y="0"/>
                  <a:pt x="120453" y="0"/>
                </a:cubicBezTo>
                <a:close/>
              </a:path>
            </a:pathLst>
          </a:custGeom>
          <a:solidFill>
            <a:srgbClr val="FDB3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2"/>
          <p:cNvSpPr/>
          <p:nvPr/>
        </p:nvSpPr>
        <p:spPr>
          <a:xfrm rot="5399672">
            <a:off x="-4234567" y="-223651"/>
            <a:ext cx="8749904" cy="6032434"/>
          </a:xfrm>
          <a:custGeom>
            <a:rect b="b" l="l" r="r" t="t"/>
            <a:pathLst>
              <a:path extrusionOk="0" h="87786" w="166959">
                <a:moveTo>
                  <a:pt x="120453" y="0"/>
                </a:moveTo>
                <a:cubicBezTo>
                  <a:pt x="111502" y="0"/>
                  <a:pt x="101142" y="1810"/>
                  <a:pt x="90398" y="7349"/>
                </a:cubicBezTo>
                <a:cubicBezTo>
                  <a:pt x="72916" y="16364"/>
                  <a:pt x="66223" y="18285"/>
                  <a:pt x="58760" y="18285"/>
                </a:cubicBezTo>
                <a:cubicBezTo>
                  <a:pt x="53214" y="18285"/>
                  <a:pt x="47244" y="17224"/>
                  <a:pt x="36109" y="17224"/>
                </a:cubicBezTo>
                <a:cubicBezTo>
                  <a:pt x="35104" y="17224"/>
                  <a:pt x="34057" y="17233"/>
                  <a:pt x="32964" y="17252"/>
                </a:cubicBezTo>
                <a:cubicBezTo>
                  <a:pt x="19850" y="17484"/>
                  <a:pt x="11973" y="22203"/>
                  <a:pt x="7263" y="27449"/>
                </a:cubicBezTo>
                <a:cubicBezTo>
                  <a:pt x="2365" y="32890"/>
                  <a:pt x="1" y="40152"/>
                  <a:pt x="509" y="47458"/>
                </a:cubicBezTo>
                <a:cubicBezTo>
                  <a:pt x="1056" y="55322"/>
                  <a:pt x="3510" y="68570"/>
                  <a:pt x="13782" y="68570"/>
                </a:cubicBezTo>
                <a:cubicBezTo>
                  <a:pt x="15758" y="68570"/>
                  <a:pt x="18022" y="68081"/>
                  <a:pt x="20617" y="66969"/>
                </a:cubicBezTo>
                <a:cubicBezTo>
                  <a:pt x="27724" y="63924"/>
                  <a:pt x="34121" y="62722"/>
                  <a:pt x="39736" y="62722"/>
                </a:cubicBezTo>
                <a:cubicBezTo>
                  <a:pt x="52827" y="62722"/>
                  <a:pt x="61672" y="69253"/>
                  <a:pt x="65374" y="74186"/>
                </a:cubicBezTo>
                <a:cubicBezTo>
                  <a:pt x="72936" y="84268"/>
                  <a:pt x="83552" y="87785"/>
                  <a:pt x="94673" y="87785"/>
                </a:cubicBezTo>
                <a:cubicBezTo>
                  <a:pt x="119174" y="87785"/>
                  <a:pt x="146124" y="70713"/>
                  <a:pt x="148260" y="69154"/>
                </a:cubicBezTo>
                <a:cubicBezTo>
                  <a:pt x="151364" y="66879"/>
                  <a:pt x="166316" y="54452"/>
                  <a:pt x="166646" y="34050"/>
                </a:cubicBezTo>
                <a:cubicBezTo>
                  <a:pt x="166958" y="15361"/>
                  <a:pt x="152051" y="7733"/>
                  <a:pt x="149535" y="6582"/>
                </a:cubicBezTo>
                <a:cubicBezTo>
                  <a:pt x="149286" y="6466"/>
                  <a:pt x="149027" y="6341"/>
                  <a:pt x="148777" y="6217"/>
                </a:cubicBezTo>
                <a:cubicBezTo>
                  <a:pt x="146568" y="5115"/>
                  <a:pt x="135502" y="0"/>
                  <a:pt x="12045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IG_NUMBER_1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713242" y="1324975"/>
            <a:ext cx="29502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40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18" name="Google Shape;218;p33"/>
          <p:cNvSpPr txBox="1"/>
          <p:nvPr>
            <p:ph idx="1" type="subTitle"/>
          </p:nvPr>
        </p:nvSpPr>
        <p:spPr>
          <a:xfrm>
            <a:off x="713243" y="2054990"/>
            <a:ext cx="2950200" cy="23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42424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33"/>
          <p:cNvSpPr txBox="1"/>
          <p:nvPr>
            <p:ph idx="2" type="title"/>
          </p:nvPr>
        </p:nvSpPr>
        <p:spPr>
          <a:xfrm>
            <a:off x="713242" y="2482127"/>
            <a:ext cx="29502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40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20" name="Google Shape;220;p33"/>
          <p:cNvSpPr txBox="1"/>
          <p:nvPr>
            <p:ph idx="3" type="subTitle"/>
          </p:nvPr>
        </p:nvSpPr>
        <p:spPr>
          <a:xfrm>
            <a:off x="713245" y="3210469"/>
            <a:ext cx="29502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42424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33"/>
          <p:cNvSpPr txBox="1"/>
          <p:nvPr>
            <p:ph idx="4" type="title"/>
          </p:nvPr>
        </p:nvSpPr>
        <p:spPr>
          <a:xfrm>
            <a:off x="713225" y="3641707"/>
            <a:ext cx="29502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40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22" name="Google Shape;222;p33"/>
          <p:cNvSpPr txBox="1"/>
          <p:nvPr>
            <p:ph idx="5" type="subTitle"/>
          </p:nvPr>
        </p:nvSpPr>
        <p:spPr>
          <a:xfrm>
            <a:off x="713275" y="4373974"/>
            <a:ext cx="2950200" cy="23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42424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33"/>
          <p:cNvSpPr txBox="1"/>
          <p:nvPr>
            <p:ph idx="6" type="title"/>
          </p:nvPr>
        </p:nvSpPr>
        <p:spPr>
          <a:xfrm>
            <a:off x="713225" y="539500"/>
            <a:ext cx="391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arela Round"/>
              <a:buNone/>
              <a:defRPr b="1" sz="28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4" name="Google Shape;224;p33"/>
          <p:cNvSpPr/>
          <p:nvPr/>
        </p:nvSpPr>
        <p:spPr>
          <a:xfrm flipH="1" rot="-6414332">
            <a:off x="3186044" y="91296"/>
            <a:ext cx="7195504" cy="4960741"/>
          </a:xfrm>
          <a:custGeom>
            <a:rect b="b" l="l" r="r" t="t"/>
            <a:pathLst>
              <a:path extrusionOk="0" h="87786" w="166959">
                <a:moveTo>
                  <a:pt x="120453" y="0"/>
                </a:moveTo>
                <a:cubicBezTo>
                  <a:pt x="111502" y="0"/>
                  <a:pt x="101142" y="1810"/>
                  <a:pt x="90398" y="7349"/>
                </a:cubicBezTo>
                <a:cubicBezTo>
                  <a:pt x="72916" y="16364"/>
                  <a:pt x="66223" y="18285"/>
                  <a:pt x="58760" y="18285"/>
                </a:cubicBezTo>
                <a:cubicBezTo>
                  <a:pt x="53214" y="18285"/>
                  <a:pt x="47244" y="17224"/>
                  <a:pt x="36109" y="17224"/>
                </a:cubicBezTo>
                <a:cubicBezTo>
                  <a:pt x="35104" y="17224"/>
                  <a:pt x="34057" y="17233"/>
                  <a:pt x="32964" y="17252"/>
                </a:cubicBezTo>
                <a:cubicBezTo>
                  <a:pt x="19850" y="17484"/>
                  <a:pt x="11973" y="22203"/>
                  <a:pt x="7263" y="27449"/>
                </a:cubicBezTo>
                <a:cubicBezTo>
                  <a:pt x="2365" y="32890"/>
                  <a:pt x="1" y="40152"/>
                  <a:pt x="509" y="47458"/>
                </a:cubicBezTo>
                <a:cubicBezTo>
                  <a:pt x="1056" y="55322"/>
                  <a:pt x="3510" y="68570"/>
                  <a:pt x="13782" y="68570"/>
                </a:cubicBezTo>
                <a:cubicBezTo>
                  <a:pt x="15758" y="68570"/>
                  <a:pt x="18022" y="68081"/>
                  <a:pt x="20617" y="66969"/>
                </a:cubicBezTo>
                <a:cubicBezTo>
                  <a:pt x="27724" y="63924"/>
                  <a:pt x="34121" y="62722"/>
                  <a:pt x="39736" y="62722"/>
                </a:cubicBezTo>
                <a:cubicBezTo>
                  <a:pt x="52827" y="62722"/>
                  <a:pt x="61672" y="69253"/>
                  <a:pt x="65374" y="74186"/>
                </a:cubicBezTo>
                <a:cubicBezTo>
                  <a:pt x="72936" y="84268"/>
                  <a:pt x="83552" y="87785"/>
                  <a:pt x="94673" y="87785"/>
                </a:cubicBezTo>
                <a:cubicBezTo>
                  <a:pt x="119174" y="87785"/>
                  <a:pt x="146124" y="70713"/>
                  <a:pt x="148260" y="69154"/>
                </a:cubicBezTo>
                <a:cubicBezTo>
                  <a:pt x="151364" y="66879"/>
                  <a:pt x="166316" y="54452"/>
                  <a:pt x="166646" y="34050"/>
                </a:cubicBezTo>
                <a:cubicBezTo>
                  <a:pt x="166958" y="15361"/>
                  <a:pt x="152051" y="7733"/>
                  <a:pt x="149535" y="6582"/>
                </a:cubicBezTo>
                <a:cubicBezTo>
                  <a:pt x="149286" y="6466"/>
                  <a:pt x="149027" y="6341"/>
                  <a:pt x="148777" y="6217"/>
                </a:cubicBezTo>
                <a:cubicBezTo>
                  <a:pt x="146568" y="5115"/>
                  <a:pt x="135502" y="0"/>
                  <a:pt x="1204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3"/>
          <p:cNvSpPr/>
          <p:nvPr/>
        </p:nvSpPr>
        <p:spPr>
          <a:xfrm flipH="1" rot="-6221425">
            <a:off x="3654267" y="-397653"/>
            <a:ext cx="7195422" cy="5348455"/>
          </a:xfrm>
          <a:custGeom>
            <a:rect b="b" l="l" r="r" t="t"/>
            <a:pathLst>
              <a:path extrusionOk="0" h="87786" w="166959">
                <a:moveTo>
                  <a:pt x="120453" y="0"/>
                </a:moveTo>
                <a:cubicBezTo>
                  <a:pt x="111502" y="0"/>
                  <a:pt x="101142" y="1810"/>
                  <a:pt x="90398" y="7349"/>
                </a:cubicBezTo>
                <a:cubicBezTo>
                  <a:pt x="72916" y="16364"/>
                  <a:pt x="66223" y="18285"/>
                  <a:pt x="58760" y="18285"/>
                </a:cubicBezTo>
                <a:cubicBezTo>
                  <a:pt x="53214" y="18285"/>
                  <a:pt x="47244" y="17224"/>
                  <a:pt x="36109" y="17224"/>
                </a:cubicBezTo>
                <a:cubicBezTo>
                  <a:pt x="35104" y="17224"/>
                  <a:pt x="34057" y="17233"/>
                  <a:pt x="32964" y="17252"/>
                </a:cubicBezTo>
                <a:cubicBezTo>
                  <a:pt x="19850" y="17484"/>
                  <a:pt x="11973" y="22203"/>
                  <a:pt x="7263" y="27449"/>
                </a:cubicBezTo>
                <a:cubicBezTo>
                  <a:pt x="2365" y="32890"/>
                  <a:pt x="1" y="40152"/>
                  <a:pt x="509" y="47458"/>
                </a:cubicBezTo>
                <a:cubicBezTo>
                  <a:pt x="1056" y="55322"/>
                  <a:pt x="3510" y="68570"/>
                  <a:pt x="13782" y="68570"/>
                </a:cubicBezTo>
                <a:cubicBezTo>
                  <a:pt x="15758" y="68570"/>
                  <a:pt x="18022" y="68081"/>
                  <a:pt x="20617" y="66969"/>
                </a:cubicBezTo>
                <a:cubicBezTo>
                  <a:pt x="27724" y="63924"/>
                  <a:pt x="34121" y="62722"/>
                  <a:pt x="39736" y="62722"/>
                </a:cubicBezTo>
                <a:cubicBezTo>
                  <a:pt x="52827" y="62722"/>
                  <a:pt x="61672" y="69253"/>
                  <a:pt x="65374" y="74186"/>
                </a:cubicBezTo>
                <a:cubicBezTo>
                  <a:pt x="72936" y="84268"/>
                  <a:pt x="83552" y="87785"/>
                  <a:pt x="94673" y="87785"/>
                </a:cubicBezTo>
                <a:cubicBezTo>
                  <a:pt x="119174" y="87785"/>
                  <a:pt x="146124" y="70713"/>
                  <a:pt x="148260" y="69154"/>
                </a:cubicBezTo>
                <a:cubicBezTo>
                  <a:pt x="151364" y="66879"/>
                  <a:pt x="166316" y="54452"/>
                  <a:pt x="166646" y="34050"/>
                </a:cubicBezTo>
                <a:cubicBezTo>
                  <a:pt x="166958" y="15361"/>
                  <a:pt x="152051" y="7733"/>
                  <a:pt x="149535" y="6582"/>
                </a:cubicBezTo>
                <a:cubicBezTo>
                  <a:pt x="149286" y="6466"/>
                  <a:pt x="149027" y="6341"/>
                  <a:pt x="148777" y="6217"/>
                </a:cubicBezTo>
                <a:cubicBezTo>
                  <a:pt x="146568" y="5115"/>
                  <a:pt x="135502" y="0"/>
                  <a:pt x="12045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type="title"/>
          </p:nvPr>
        </p:nvSpPr>
        <p:spPr>
          <a:xfrm>
            <a:off x="713225" y="539500"/>
            <a:ext cx="5231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8" name="Google Shape;228;p34"/>
          <p:cNvSpPr txBox="1"/>
          <p:nvPr>
            <p:ph idx="1" type="body"/>
          </p:nvPr>
        </p:nvSpPr>
        <p:spPr>
          <a:xfrm>
            <a:off x="713225" y="3172975"/>
            <a:ext cx="24906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9" name="Google Shape;229;p34"/>
          <p:cNvSpPr txBox="1"/>
          <p:nvPr>
            <p:ph idx="2" type="body"/>
          </p:nvPr>
        </p:nvSpPr>
        <p:spPr>
          <a:xfrm>
            <a:off x="3454325" y="3172975"/>
            <a:ext cx="24906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0" name="Google Shape;230;p34"/>
          <p:cNvSpPr txBox="1"/>
          <p:nvPr>
            <p:ph idx="3" type="title"/>
          </p:nvPr>
        </p:nvSpPr>
        <p:spPr>
          <a:xfrm>
            <a:off x="713222" y="2639125"/>
            <a:ext cx="249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1" name="Google Shape;231;p34"/>
          <p:cNvSpPr txBox="1"/>
          <p:nvPr>
            <p:ph idx="4" type="title"/>
          </p:nvPr>
        </p:nvSpPr>
        <p:spPr>
          <a:xfrm>
            <a:off x="3454325" y="2639125"/>
            <a:ext cx="249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2" name="Google Shape;232;p34"/>
          <p:cNvSpPr/>
          <p:nvPr/>
        </p:nvSpPr>
        <p:spPr>
          <a:xfrm flipH="1" rot="7092028">
            <a:off x="3640583" y="-856276"/>
            <a:ext cx="10707034" cy="6839954"/>
          </a:xfrm>
          <a:custGeom>
            <a:rect b="b" l="l" r="r" t="t"/>
            <a:pathLst>
              <a:path extrusionOk="0" h="87786" w="166959">
                <a:moveTo>
                  <a:pt x="120453" y="0"/>
                </a:moveTo>
                <a:cubicBezTo>
                  <a:pt x="111502" y="0"/>
                  <a:pt x="101142" y="1810"/>
                  <a:pt x="90398" y="7349"/>
                </a:cubicBezTo>
                <a:cubicBezTo>
                  <a:pt x="72916" y="16364"/>
                  <a:pt x="66223" y="18285"/>
                  <a:pt x="58760" y="18285"/>
                </a:cubicBezTo>
                <a:cubicBezTo>
                  <a:pt x="53214" y="18285"/>
                  <a:pt x="47244" y="17224"/>
                  <a:pt x="36109" y="17224"/>
                </a:cubicBezTo>
                <a:cubicBezTo>
                  <a:pt x="35104" y="17224"/>
                  <a:pt x="34057" y="17233"/>
                  <a:pt x="32964" y="17252"/>
                </a:cubicBezTo>
                <a:cubicBezTo>
                  <a:pt x="19850" y="17484"/>
                  <a:pt x="11973" y="22203"/>
                  <a:pt x="7263" y="27449"/>
                </a:cubicBezTo>
                <a:cubicBezTo>
                  <a:pt x="2365" y="32890"/>
                  <a:pt x="1" y="40152"/>
                  <a:pt x="509" y="47458"/>
                </a:cubicBezTo>
                <a:cubicBezTo>
                  <a:pt x="1056" y="55322"/>
                  <a:pt x="3510" y="68570"/>
                  <a:pt x="13782" y="68570"/>
                </a:cubicBezTo>
                <a:cubicBezTo>
                  <a:pt x="15758" y="68570"/>
                  <a:pt x="18022" y="68081"/>
                  <a:pt x="20617" y="66969"/>
                </a:cubicBezTo>
                <a:cubicBezTo>
                  <a:pt x="27724" y="63924"/>
                  <a:pt x="34121" y="62722"/>
                  <a:pt x="39736" y="62722"/>
                </a:cubicBezTo>
                <a:cubicBezTo>
                  <a:pt x="52827" y="62722"/>
                  <a:pt x="61672" y="69253"/>
                  <a:pt x="65374" y="74186"/>
                </a:cubicBezTo>
                <a:cubicBezTo>
                  <a:pt x="72936" y="84268"/>
                  <a:pt x="83552" y="87785"/>
                  <a:pt x="94673" y="87785"/>
                </a:cubicBezTo>
                <a:cubicBezTo>
                  <a:pt x="119174" y="87785"/>
                  <a:pt x="146124" y="70713"/>
                  <a:pt x="148260" y="69154"/>
                </a:cubicBezTo>
                <a:cubicBezTo>
                  <a:pt x="151364" y="66879"/>
                  <a:pt x="166316" y="54452"/>
                  <a:pt x="166646" y="34050"/>
                </a:cubicBezTo>
                <a:cubicBezTo>
                  <a:pt x="166958" y="15361"/>
                  <a:pt x="152051" y="7733"/>
                  <a:pt x="149535" y="6582"/>
                </a:cubicBezTo>
                <a:cubicBezTo>
                  <a:pt x="149286" y="6466"/>
                  <a:pt x="149027" y="6341"/>
                  <a:pt x="148777" y="6217"/>
                </a:cubicBezTo>
                <a:cubicBezTo>
                  <a:pt x="146568" y="5115"/>
                  <a:pt x="135502" y="0"/>
                  <a:pt x="1204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4"/>
          <p:cNvSpPr/>
          <p:nvPr/>
        </p:nvSpPr>
        <p:spPr>
          <a:xfrm flipH="1" rot="7400366">
            <a:off x="3984752" y="-675324"/>
            <a:ext cx="10706864" cy="6840059"/>
          </a:xfrm>
          <a:custGeom>
            <a:rect b="b" l="l" r="r" t="t"/>
            <a:pathLst>
              <a:path extrusionOk="0" h="87786" w="166959">
                <a:moveTo>
                  <a:pt x="120453" y="0"/>
                </a:moveTo>
                <a:cubicBezTo>
                  <a:pt x="111502" y="0"/>
                  <a:pt x="101142" y="1810"/>
                  <a:pt x="90398" y="7349"/>
                </a:cubicBezTo>
                <a:cubicBezTo>
                  <a:pt x="72916" y="16364"/>
                  <a:pt x="66223" y="18285"/>
                  <a:pt x="58760" y="18285"/>
                </a:cubicBezTo>
                <a:cubicBezTo>
                  <a:pt x="53214" y="18285"/>
                  <a:pt x="47244" y="17224"/>
                  <a:pt x="36109" y="17224"/>
                </a:cubicBezTo>
                <a:cubicBezTo>
                  <a:pt x="35104" y="17224"/>
                  <a:pt x="34057" y="17233"/>
                  <a:pt x="32964" y="17252"/>
                </a:cubicBezTo>
                <a:cubicBezTo>
                  <a:pt x="19850" y="17484"/>
                  <a:pt x="11973" y="22203"/>
                  <a:pt x="7263" y="27449"/>
                </a:cubicBezTo>
                <a:cubicBezTo>
                  <a:pt x="2365" y="32890"/>
                  <a:pt x="1" y="40152"/>
                  <a:pt x="509" y="47458"/>
                </a:cubicBezTo>
                <a:cubicBezTo>
                  <a:pt x="1056" y="55322"/>
                  <a:pt x="3510" y="68570"/>
                  <a:pt x="13782" y="68570"/>
                </a:cubicBezTo>
                <a:cubicBezTo>
                  <a:pt x="15758" y="68570"/>
                  <a:pt x="18022" y="68081"/>
                  <a:pt x="20617" y="66969"/>
                </a:cubicBezTo>
                <a:cubicBezTo>
                  <a:pt x="27724" y="63924"/>
                  <a:pt x="34121" y="62722"/>
                  <a:pt x="39736" y="62722"/>
                </a:cubicBezTo>
                <a:cubicBezTo>
                  <a:pt x="52827" y="62722"/>
                  <a:pt x="61672" y="69253"/>
                  <a:pt x="65374" y="74186"/>
                </a:cubicBezTo>
                <a:cubicBezTo>
                  <a:pt x="72936" y="84268"/>
                  <a:pt x="83552" y="87785"/>
                  <a:pt x="94673" y="87785"/>
                </a:cubicBezTo>
                <a:cubicBezTo>
                  <a:pt x="119174" y="87785"/>
                  <a:pt x="146124" y="70713"/>
                  <a:pt x="148260" y="69154"/>
                </a:cubicBezTo>
                <a:cubicBezTo>
                  <a:pt x="151364" y="66879"/>
                  <a:pt x="166316" y="54452"/>
                  <a:pt x="166646" y="34050"/>
                </a:cubicBezTo>
                <a:cubicBezTo>
                  <a:pt x="166958" y="15361"/>
                  <a:pt x="152051" y="7733"/>
                  <a:pt x="149535" y="6582"/>
                </a:cubicBezTo>
                <a:cubicBezTo>
                  <a:pt x="149286" y="6466"/>
                  <a:pt x="149027" y="6341"/>
                  <a:pt x="148777" y="6217"/>
                </a:cubicBezTo>
                <a:cubicBezTo>
                  <a:pt x="146568" y="5115"/>
                  <a:pt x="135502" y="0"/>
                  <a:pt x="12045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 1">
  <p:cSld name="TITLE_ONLY_1_1_2_1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title"/>
          </p:nvPr>
        </p:nvSpPr>
        <p:spPr>
          <a:xfrm>
            <a:off x="720000" y="2921675"/>
            <a:ext cx="243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6" name="Google Shape;236;p35"/>
          <p:cNvSpPr txBox="1"/>
          <p:nvPr>
            <p:ph idx="1" type="subTitle"/>
          </p:nvPr>
        </p:nvSpPr>
        <p:spPr>
          <a:xfrm>
            <a:off x="720000" y="3407750"/>
            <a:ext cx="243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5"/>
          <p:cNvSpPr txBox="1"/>
          <p:nvPr>
            <p:ph idx="2" type="title"/>
          </p:nvPr>
        </p:nvSpPr>
        <p:spPr>
          <a:xfrm>
            <a:off x="3352525" y="1696450"/>
            <a:ext cx="243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8" name="Google Shape;238;p35"/>
          <p:cNvSpPr txBox="1"/>
          <p:nvPr>
            <p:ph idx="3" type="subTitle"/>
          </p:nvPr>
        </p:nvSpPr>
        <p:spPr>
          <a:xfrm>
            <a:off x="3352536" y="2191703"/>
            <a:ext cx="243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5"/>
          <p:cNvSpPr txBox="1"/>
          <p:nvPr>
            <p:ph idx="4" type="title"/>
          </p:nvPr>
        </p:nvSpPr>
        <p:spPr>
          <a:xfrm>
            <a:off x="5996300" y="2997875"/>
            <a:ext cx="243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40" name="Google Shape;240;p35"/>
          <p:cNvSpPr txBox="1"/>
          <p:nvPr>
            <p:ph idx="5" type="subTitle"/>
          </p:nvPr>
        </p:nvSpPr>
        <p:spPr>
          <a:xfrm>
            <a:off x="5996299" y="3481151"/>
            <a:ext cx="243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5"/>
          <p:cNvSpPr txBox="1"/>
          <p:nvPr>
            <p:ph idx="6"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2" name="Google Shape;242;p35"/>
          <p:cNvSpPr/>
          <p:nvPr/>
        </p:nvSpPr>
        <p:spPr>
          <a:xfrm flipH="1" rot="334671">
            <a:off x="-1194324" y="3937453"/>
            <a:ext cx="10976386" cy="3044874"/>
          </a:xfrm>
          <a:custGeom>
            <a:rect b="b" l="l" r="r" t="t"/>
            <a:pathLst>
              <a:path extrusionOk="0" h="48298" w="117369">
                <a:moveTo>
                  <a:pt x="112183" y="0"/>
                </a:moveTo>
                <a:cubicBezTo>
                  <a:pt x="112183" y="0"/>
                  <a:pt x="110502" y="15014"/>
                  <a:pt x="91763" y="15014"/>
                </a:cubicBezTo>
                <a:cubicBezTo>
                  <a:pt x="86726" y="15014"/>
                  <a:pt x="80455" y="13929"/>
                  <a:pt x="72654" y="11176"/>
                </a:cubicBezTo>
                <a:cubicBezTo>
                  <a:pt x="53615" y="4457"/>
                  <a:pt x="41296" y="1945"/>
                  <a:pt x="30900" y="1945"/>
                </a:cubicBezTo>
                <a:cubicBezTo>
                  <a:pt x="20297" y="1945"/>
                  <a:pt x="11694" y="4558"/>
                  <a:pt x="1" y="7985"/>
                </a:cubicBezTo>
                <a:lnTo>
                  <a:pt x="16015" y="48298"/>
                </a:lnTo>
                <a:lnTo>
                  <a:pt x="117368" y="44703"/>
                </a:lnTo>
                <a:lnTo>
                  <a:pt x="11218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5"/>
          <p:cNvSpPr/>
          <p:nvPr/>
        </p:nvSpPr>
        <p:spPr>
          <a:xfrm flipH="1">
            <a:off x="-1072298" y="4070675"/>
            <a:ext cx="10976349" cy="3044827"/>
          </a:xfrm>
          <a:custGeom>
            <a:rect b="b" l="l" r="r" t="t"/>
            <a:pathLst>
              <a:path extrusionOk="0" h="48298" w="117369">
                <a:moveTo>
                  <a:pt x="112183" y="0"/>
                </a:moveTo>
                <a:cubicBezTo>
                  <a:pt x="112183" y="0"/>
                  <a:pt x="110502" y="15014"/>
                  <a:pt x="91763" y="15014"/>
                </a:cubicBezTo>
                <a:cubicBezTo>
                  <a:pt x="86726" y="15014"/>
                  <a:pt x="80455" y="13929"/>
                  <a:pt x="72654" y="11176"/>
                </a:cubicBezTo>
                <a:cubicBezTo>
                  <a:pt x="53615" y="4457"/>
                  <a:pt x="41296" y="1945"/>
                  <a:pt x="30900" y="1945"/>
                </a:cubicBezTo>
                <a:cubicBezTo>
                  <a:pt x="20297" y="1945"/>
                  <a:pt x="11694" y="4558"/>
                  <a:pt x="1" y="7985"/>
                </a:cubicBezTo>
                <a:lnTo>
                  <a:pt x="16015" y="48298"/>
                </a:lnTo>
                <a:lnTo>
                  <a:pt x="117368" y="44703"/>
                </a:lnTo>
                <a:lnTo>
                  <a:pt x="112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5"/>
          <p:cNvSpPr/>
          <p:nvPr/>
        </p:nvSpPr>
        <p:spPr>
          <a:xfrm flipH="1" rot="-10662036">
            <a:off x="5274044" y="-1233004"/>
            <a:ext cx="5038231" cy="2223416"/>
          </a:xfrm>
          <a:custGeom>
            <a:rect b="b" l="l" r="r" t="t"/>
            <a:pathLst>
              <a:path extrusionOk="0" h="74184" w="168100">
                <a:moveTo>
                  <a:pt x="125482" y="1"/>
                </a:moveTo>
                <a:cubicBezTo>
                  <a:pt x="115828" y="1"/>
                  <a:pt x="104838" y="2382"/>
                  <a:pt x="94519" y="9414"/>
                </a:cubicBezTo>
                <a:cubicBezTo>
                  <a:pt x="81935" y="17987"/>
                  <a:pt x="74513" y="20405"/>
                  <a:pt x="67832" y="20405"/>
                </a:cubicBezTo>
                <a:cubicBezTo>
                  <a:pt x="59188" y="20405"/>
                  <a:pt x="51784" y="16357"/>
                  <a:pt x="36044" y="16357"/>
                </a:cubicBezTo>
                <a:cubicBezTo>
                  <a:pt x="35506" y="16357"/>
                  <a:pt x="34958" y="16362"/>
                  <a:pt x="34400" y="16372"/>
                </a:cubicBezTo>
                <a:cubicBezTo>
                  <a:pt x="26059" y="16515"/>
                  <a:pt x="19832" y="18477"/>
                  <a:pt x="15211" y="21243"/>
                </a:cubicBezTo>
                <a:cubicBezTo>
                  <a:pt x="2257" y="28977"/>
                  <a:pt x="0" y="47007"/>
                  <a:pt x="10759" y="57578"/>
                </a:cubicBezTo>
                <a:cubicBezTo>
                  <a:pt x="13697" y="60463"/>
                  <a:pt x="17469" y="62555"/>
                  <a:pt x="22241" y="62555"/>
                </a:cubicBezTo>
                <a:cubicBezTo>
                  <a:pt x="24701" y="62555"/>
                  <a:pt x="27426" y="61999"/>
                  <a:pt x="30439" y="60709"/>
                </a:cubicBezTo>
                <a:cubicBezTo>
                  <a:pt x="54106" y="50566"/>
                  <a:pt x="48781" y="52404"/>
                  <a:pt x="56899" y="48960"/>
                </a:cubicBezTo>
                <a:cubicBezTo>
                  <a:pt x="62321" y="46663"/>
                  <a:pt x="67275" y="45693"/>
                  <a:pt x="71871" y="45693"/>
                </a:cubicBezTo>
                <a:cubicBezTo>
                  <a:pt x="96782" y="45693"/>
                  <a:pt x="111174" y="74183"/>
                  <a:pt x="132547" y="74183"/>
                </a:cubicBezTo>
                <a:cubicBezTo>
                  <a:pt x="137762" y="74183"/>
                  <a:pt x="143394" y="72487"/>
                  <a:pt x="149695" y="68265"/>
                </a:cubicBezTo>
                <a:cubicBezTo>
                  <a:pt x="152889" y="66124"/>
                  <a:pt x="168037" y="53573"/>
                  <a:pt x="168082" y="33161"/>
                </a:cubicBezTo>
                <a:cubicBezTo>
                  <a:pt x="168100" y="25025"/>
                  <a:pt x="162622" y="17335"/>
                  <a:pt x="157796" y="12143"/>
                </a:cubicBezTo>
                <a:cubicBezTo>
                  <a:pt x="153585" y="7620"/>
                  <a:pt x="148250" y="4302"/>
                  <a:pt x="142344" y="2482"/>
                </a:cubicBezTo>
                <a:cubicBezTo>
                  <a:pt x="137702" y="1048"/>
                  <a:pt x="131886" y="1"/>
                  <a:pt x="12548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5"/>
          <p:cNvSpPr/>
          <p:nvPr/>
        </p:nvSpPr>
        <p:spPr>
          <a:xfrm flipH="1" rot="-10662036">
            <a:off x="5054686" y="-1353364"/>
            <a:ext cx="5038231" cy="2223416"/>
          </a:xfrm>
          <a:custGeom>
            <a:rect b="b" l="l" r="r" t="t"/>
            <a:pathLst>
              <a:path extrusionOk="0" h="74184" w="168100">
                <a:moveTo>
                  <a:pt x="125482" y="1"/>
                </a:moveTo>
                <a:cubicBezTo>
                  <a:pt x="115828" y="1"/>
                  <a:pt x="104838" y="2382"/>
                  <a:pt x="94519" y="9414"/>
                </a:cubicBezTo>
                <a:cubicBezTo>
                  <a:pt x="81935" y="17987"/>
                  <a:pt x="74513" y="20405"/>
                  <a:pt x="67832" y="20405"/>
                </a:cubicBezTo>
                <a:cubicBezTo>
                  <a:pt x="59188" y="20405"/>
                  <a:pt x="51784" y="16357"/>
                  <a:pt x="36044" y="16357"/>
                </a:cubicBezTo>
                <a:cubicBezTo>
                  <a:pt x="35506" y="16357"/>
                  <a:pt x="34958" y="16362"/>
                  <a:pt x="34400" y="16372"/>
                </a:cubicBezTo>
                <a:cubicBezTo>
                  <a:pt x="26059" y="16515"/>
                  <a:pt x="19832" y="18477"/>
                  <a:pt x="15211" y="21243"/>
                </a:cubicBezTo>
                <a:cubicBezTo>
                  <a:pt x="2257" y="28977"/>
                  <a:pt x="0" y="47007"/>
                  <a:pt x="10759" y="57578"/>
                </a:cubicBezTo>
                <a:cubicBezTo>
                  <a:pt x="13697" y="60463"/>
                  <a:pt x="17469" y="62555"/>
                  <a:pt x="22241" y="62555"/>
                </a:cubicBezTo>
                <a:cubicBezTo>
                  <a:pt x="24701" y="62555"/>
                  <a:pt x="27426" y="61999"/>
                  <a:pt x="30439" y="60709"/>
                </a:cubicBezTo>
                <a:cubicBezTo>
                  <a:pt x="54106" y="50566"/>
                  <a:pt x="48781" y="52404"/>
                  <a:pt x="56899" y="48960"/>
                </a:cubicBezTo>
                <a:cubicBezTo>
                  <a:pt x="62321" y="46663"/>
                  <a:pt x="67275" y="45693"/>
                  <a:pt x="71871" y="45693"/>
                </a:cubicBezTo>
                <a:cubicBezTo>
                  <a:pt x="96782" y="45693"/>
                  <a:pt x="111174" y="74183"/>
                  <a:pt x="132547" y="74183"/>
                </a:cubicBezTo>
                <a:cubicBezTo>
                  <a:pt x="137762" y="74183"/>
                  <a:pt x="143394" y="72487"/>
                  <a:pt x="149695" y="68265"/>
                </a:cubicBezTo>
                <a:cubicBezTo>
                  <a:pt x="152889" y="66124"/>
                  <a:pt x="168037" y="53573"/>
                  <a:pt x="168082" y="33161"/>
                </a:cubicBezTo>
                <a:cubicBezTo>
                  <a:pt x="168100" y="25025"/>
                  <a:pt x="162622" y="17335"/>
                  <a:pt x="157796" y="12143"/>
                </a:cubicBezTo>
                <a:cubicBezTo>
                  <a:pt x="153585" y="7620"/>
                  <a:pt x="148250" y="4302"/>
                  <a:pt x="142344" y="2482"/>
                </a:cubicBezTo>
                <a:cubicBezTo>
                  <a:pt x="137702" y="1048"/>
                  <a:pt x="131886" y="1"/>
                  <a:pt x="1254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9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type="title"/>
          </p:nvPr>
        </p:nvSpPr>
        <p:spPr>
          <a:xfrm>
            <a:off x="1091188" y="2559138"/>
            <a:ext cx="2320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8" name="Google Shape;248;p36"/>
          <p:cNvSpPr txBox="1"/>
          <p:nvPr>
            <p:ph idx="1" type="subTitle"/>
          </p:nvPr>
        </p:nvSpPr>
        <p:spPr>
          <a:xfrm>
            <a:off x="1091239" y="3061812"/>
            <a:ext cx="23205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36"/>
          <p:cNvSpPr txBox="1"/>
          <p:nvPr>
            <p:ph idx="2" type="title"/>
          </p:nvPr>
        </p:nvSpPr>
        <p:spPr>
          <a:xfrm>
            <a:off x="5732313" y="2559150"/>
            <a:ext cx="2320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0" name="Google Shape;250;p36"/>
          <p:cNvSpPr txBox="1"/>
          <p:nvPr>
            <p:ph idx="3" type="subTitle"/>
          </p:nvPr>
        </p:nvSpPr>
        <p:spPr>
          <a:xfrm>
            <a:off x="5732138" y="3061806"/>
            <a:ext cx="23205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36"/>
          <p:cNvSpPr txBox="1"/>
          <p:nvPr>
            <p:ph idx="4" type="title"/>
          </p:nvPr>
        </p:nvSpPr>
        <p:spPr>
          <a:xfrm>
            <a:off x="3411750" y="1701700"/>
            <a:ext cx="2320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2" name="Google Shape;252;p36"/>
          <p:cNvSpPr txBox="1"/>
          <p:nvPr>
            <p:ph idx="5" type="subTitle"/>
          </p:nvPr>
        </p:nvSpPr>
        <p:spPr>
          <a:xfrm>
            <a:off x="3411751" y="2197549"/>
            <a:ext cx="23205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36"/>
          <p:cNvSpPr txBox="1"/>
          <p:nvPr>
            <p:ph idx="6" type="title"/>
          </p:nvPr>
        </p:nvSpPr>
        <p:spPr>
          <a:xfrm>
            <a:off x="3411750" y="3586075"/>
            <a:ext cx="2320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4" name="Google Shape;254;p36"/>
          <p:cNvSpPr txBox="1"/>
          <p:nvPr>
            <p:ph idx="7" type="subTitle"/>
          </p:nvPr>
        </p:nvSpPr>
        <p:spPr>
          <a:xfrm>
            <a:off x="3411750" y="4079318"/>
            <a:ext cx="23205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36"/>
          <p:cNvSpPr txBox="1"/>
          <p:nvPr>
            <p:ph idx="8"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6" name="Google Shape;256;p36"/>
          <p:cNvSpPr/>
          <p:nvPr/>
        </p:nvSpPr>
        <p:spPr>
          <a:xfrm flipH="1" rot="-10662036">
            <a:off x="-2133381" y="4097971"/>
            <a:ext cx="5038231" cy="2223416"/>
          </a:xfrm>
          <a:custGeom>
            <a:rect b="b" l="l" r="r" t="t"/>
            <a:pathLst>
              <a:path extrusionOk="0" h="74184" w="168100">
                <a:moveTo>
                  <a:pt x="125482" y="1"/>
                </a:moveTo>
                <a:cubicBezTo>
                  <a:pt x="115828" y="1"/>
                  <a:pt x="104838" y="2382"/>
                  <a:pt x="94519" y="9414"/>
                </a:cubicBezTo>
                <a:cubicBezTo>
                  <a:pt x="81935" y="17987"/>
                  <a:pt x="74513" y="20405"/>
                  <a:pt x="67832" y="20405"/>
                </a:cubicBezTo>
                <a:cubicBezTo>
                  <a:pt x="59188" y="20405"/>
                  <a:pt x="51784" y="16357"/>
                  <a:pt x="36044" y="16357"/>
                </a:cubicBezTo>
                <a:cubicBezTo>
                  <a:pt x="35506" y="16357"/>
                  <a:pt x="34958" y="16362"/>
                  <a:pt x="34400" y="16372"/>
                </a:cubicBezTo>
                <a:cubicBezTo>
                  <a:pt x="26059" y="16515"/>
                  <a:pt x="19832" y="18477"/>
                  <a:pt x="15211" y="21243"/>
                </a:cubicBezTo>
                <a:cubicBezTo>
                  <a:pt x="2257" y="28977"/>
                  <a:pt x="0" y="47007"/>
                  <a:pt x="10759" y="57578"/>
                </a:cubicBezTo>
                <a:cubicBezTo>
                  <a:pt x="13697" y="60463"/>
                  <a:pt x="17469" y="62555"/>
                  <a:pt x="22241" y="62555"/>
                </a:cubicBezTo>
                <a:cubicBezTo>
                  <a:pt x="24701" y="62555"/>
                  <a:pt x="27426" y="61999"/>
                  <a:pt x="30439" y="60709"/>
                </a:cubicBezTo>
                <a:cubicBezTo>
                  <a:pt x="54106" y="50566"/>
                  <a:pt x="48781" y="52404"/>
                  <a:pt x="56899" y="48960"/>
                </a:cubicBezTo>
                <a:cubicBezTo>
                  <a:pt x="62321" y="46663"/>
                  <a:pt x="67275" y="45693"/>
                  <a:pt x="71871" y="45693"/>
                </a:cubicBezTo>
                <a:cubicBezTo>
                  <a:pt x="96782" y="45693"/>
                  <a:pt x="111174" y="74183"/>
                  <a:pt x="132547" y="74183"/>
                </a:cubicBezTo>
                <a:cubicBezTo>
                  <a:pt x="137762" y="74183"/>
                  <a:pt x="143394" y="72487"/>
                  <a:pt x="149695" y="68265"/>
                </a:cubicBezTo>
                <a:cubicBezTo>
                  <a:pt x="152889" y="66124"/>
                  <a:pt x="168037" y="53573"/>
                  <a:pt x="168082" y="33161"/>
                </a:cubicBezTo>
                <a:cubicBezTo>
                  <a:pt x="168100" y="25025"/>
                  <a:pt x="162622" y="17335"/>
                  <a:pt x="157796" y="12143"/>
                </a:cubicBezTo>
                <a:cubicBezTo>
                  <a:pt x="153585" y="7620"/>
                  <a:pt x="148250" y="4302"/>
                  <a:pt x="142344" y="2482"/>
                </a:cubicBezTo>
                <a:cubicBezTo>
                  <a:pt x="137702" y="1048"/>
                  <a:pt x="131886" y="1"/>
                  <a:pt x="12548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6"/>
          <p:cNvSpPr/>
          <p:nvPr/>
        </p:nvSpPr>
        <p:spPr>
          <a:xfrm flipH="1" rot="-10662036">
            <a:off x="-2464814" y="4084661"/>
            <a:ext cx="5038231" cy="2223416"/>
          </a:xfrm>
          <a:custGeom>
            <a:rect b="b" l="l" r="r" t="t"/>
            <a:pathLst>
              <a:path extrusionOk="0" h="74184" w="168100">
                <a:moveTo>
                  <a:pt x="125482" y="1"/>
                </a:moveTo>
                <a:cubicBezTo>
                  <a:pt x="115828" y="1"/>
                  <a:pt x="104838" y="2382"/>
                  <a:pt x="94519" y="9414"/>
                </a:cubicBezTo>
                <a:cubicBezTo>
                  <a:pt x="81935" y="17987"/>
                  <a:pt x="74513" y="20405"/>
                  <a:pt x="67832" y="20405"/>
                </a:cubicBezTo>
                <a:cubicBezTo>
                  <a:pt x="59188" y="20405"/>
                  <a:pt x="51784" y="16357"/>
                  <a:pt x="36044" y="16357"/>
                </a:cubicBezTo>
                <a:cubicBezTo>
                  <a:pt x="35506" y="16357"/>
                  <a:pt x="34958" y="16362"/>
                  <a:pt x="34400" y="16372"/>
                </a:cubicBezTo>
                <a:cubicBezTo>
                  <a:pt x="26059" y="16515"/>
                  <a:pt x="19832" y="18477"/>
                  <a:pt x="15211" y="21243"/>
                </a:cubicBezTo>
                <a:cubicBezTo>
                  <a:pt x="2257" y="28977"/>
                  <a:pt x="0" y="47007"/>
                  <a:pt x="10759" y="57578"/>
                </a:cubicBezTo>
                <a:cubicBezTo>
                  <a:pt x="13697" y="60463"/>
                  <a:pt x="17469" y="62555"/>
                  <a:pt x="22241" y="62555"/>
                </a:cubicBezTo>
                <a:cubicBezTo>
                  <a:pt x="24701" y="62555"/>
                  <a:pt x="27426" y="61999"/>
                  <a:pt x="30439" y="60709"/>
                </a:cubicBezTo>
                <a:cubicBezTo>
                  <a:pt x="54106" y="50566"/>
                  <a:pt x="48781" y="52404"/>
                  <a:pt x="56899" y="48960"/>
                </a:cubicBezTo>
                <a:cubicBezTo>
                  <a:pt x="62321" y="46663"/>
                  <a:pt x="67275" y="45693"/>
                  <a:pt x="71871" y="45693"/>
                </a:cubicBezTo>
                <a:cubicBezTo>
                  <a:pt x="96782" y="45693"/>
                  <a:pt x="111174" y="74183"/>
                  <a:pt x="132547" y="74183"/>
                </a:cubicBezTo>
                <a:cubicBezTo>
                  <a:pt x="137762" y="74183"/>
                  <a:pt x="143394" y="72487"/>
                  <a:pt x="149695" y="68265"/>
                </a:cubicBezTo>
                <a:cubicBezTo>
                  <a:pt x="152889" y="66124"/>
                  <a:pt x="168037" y="53573"/>
                  <a:pt x="168082" y="33161"/>
                </a:cubicBezTo>
                <a:cubicBezTo>
                  <a:pt x="168100" y="25025"/>
                  <a:pt x="162622" y="17335"/>
                  <a:pt x="157796" y="12143"/>
                </a:cubicBezTo>
                <a:cubicBezTo>
                  <a:pt x="153585" y="7620"/>
                  <a:pt x="148250" y="4302"/>
                  <a:pt x="142344" y="2482"/>
                </a:cubicBezTo>
                <a:cubicBezTo>
                  <a:pt x="137702" y="1048"/>
                  <a:pt x="131886" y="1"/>
                  <a:pt x="1254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6"/>
          <p:cNvSpPr/>
          <p:nvPr/>
        </p:nvSpPr>
        <p:spPr>
          <a:xfrm rot="997353">
            <a:off x="4797155" y="-218360"/>
            <a:ext cx="5020332" cy="1308625"/>
          </a:xfrm>
          <a:custGeom>
            <a:rect b="b" l="l" r="r" t="t"/>
            <a:pathLst>
              <a:path extrusionOk="0" h="52345" w="150895">
                <a:moveTo>
                  <a:pt x="0" y="0"/>
                </a:moveTo>
                <a:lnTo>
                  <a:pt x="184" y="36316"/>
                </a:lnTo>
                <a:cubicBezTo>
                  <a:pt x="184" y="36316"/>
                  <a:pt x="13868" y="52345"/>
                  <a:pt x="39951" y="52345"/>
                </a:cubicBezTo>
                <a:cubicBezTo>
                  <a:pt x="49407" y="52345"/>
                  <a:pt x="60494" y="50238"/>
                  <a:pt x="73149" y="44496"/>
                </a:cubicBezTo>
                <a:cubicBezTo>
                  <a:pt x="101623" y="31580"/>
                  <a:pt x="123664" y="28989"/>
                  <a:pt x="136766" y="28989"/>
                </a:cubicBezTo>
                <a:cubicBezTo>
                  <a:pt x="145542" y="28989"/>
                  <a:pt x="150307" y="30152"/>
                  <a:pt x="150307" y="30152"/>
                </a:cubicBezTo>
                <a:lnTo>
                  <a:pt x="150894" y="185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6"/>
          <p:cNvSpPr/>
          <p:nvPr/>
        </p:nvSpPr>
        <p:spPr>
          <a:xfrm rot="997389">
            <a:off x="4581627" y="-503756"/>
            <a:ext cx="6312442" cy="1611819"/>
          </a:xfrm>
          <a:custGeom>
            <a:rect b="b" l="l" r="r" t="t"/>
            <a:pathLst>
              <a:path extrusionOk="0" h="52345" w="150895">
                <a:moveTo>
                  <a:pt x="0" y="0"/>
                </a:moveTo>
                <a:lnTo>
                  <a:pt x="184" y="36316"/>
                </a:lnTo>
                <a:cubicBezTo>
                  <a:pt x="184" y="36316"/>
                  <a:pt x="13868" y="52345"/>
                  <a:pt x="39951" y="52345"/>
                </a:cubicBezTo>
                <a:cubicBezTo>
                  <a:pt x="49407" y="52345"/>
                  <a:pt x="60494" y="50238"/>
                  <a:pt x="73149" y="44496"/>
                </a:cubicBezTo>
                <a:cubicBezTo>
                  <a:pt x="101623" y="31580"/>
                  <a:pt x="123664" y="28989"/>
                  <a:pt x="136766" y="28989"/>
                </a:cubicBezTo>
                <a:cubicBezTo>
                  <a:pt x="145542" y="28989"/>
                  <a:pt x="150307" y="30152"/>
                  <a:pt x="150307" y="30152"/>
                </a:cubicBezTo>
                <a:lnTo>
                  <a:pt x="150894" y="1855"/>
                </a:ln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/>
          <p:nvPr>
            <p:ph hasCustomPrompt="1" type="title"/>
          </p:nvPr>
        </p:nvSpPr>
        <p:spPr>
          <a:xfrm>
            <a:off x="3837425" y="1608175"/>
            <a:ext cx="4590000" cy="14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2" name="Google Shape;262;p37"/>
          <p:cNvSpPr txBox="1"/>
          <p:nvPr>
            <p:ph idx="1" type="body"/>
          </p:nvPr>
        </p:nvSpPr>
        <p:spPr>
          <a:xfrm>
            <a:off x="3837425" y="3152225"/>
            <a:ext cx="45900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3" name="Google Shape;263;p37"/>
          <p:cNvSpPr/>
          <p:nvPr/>
        </p:nvSpPr>
        <p:spPr>
          <a:xfrm flipH="1" rot="6070877">
            <a:off x="-4042660" y="76744"/>
            <a:ext cx="8749865" cy="6032374"/>
          </a:xfrm>
          <a:custGeom>
            <a:rect b="b" l="l" r="r" t="t"/>
            <a:pathLst>
              <a:path extrusionOk="0" h="87786" w="166959">
                <a:moveTo>
                  <a:pt x="120453" y="0"/>
                </a:moveTo>
                <a:cubicBezTo>
                  <a:pt x="111502" y="0"/>
                  <a:pt x="101142" y="1810"/>
                  <a:pt x="90398" y="7349"/>
                </a:cubicBezTo>
                <a:cubicBezTo>
                  <a:pt x="72916" y="16364"/>
                  <a:pt x="66223" y="18285"/>
                  <a:pt x="58760" y="18285"/>
                </a:cubicBezTo>
                <a:cubicBezTo>
                  <a:pt x="53214" y="18285"/>
                  <a:pt x="47244" y="17224"/>
                  <a:pt x="36109" y="17224"/>
                </a:cubicBezTo>
                <a:cubicBezTo>
                  <a:pt x="35104" y="17224"/>
                  <a:pt x="34057" y="17233"/>
                  <a:pt x="32964" y="17252"/>
                </a:cubicBezTo>
                <a:cubicBezTo>
                  <a:pt x="19850" y="17484"/>
                  <a:pt x="11973" y="22203"/>
                  <a:pt x="7263" y="27449"/>
                </a:cubicBezTo>
                <a:cubicBezTo>
                  <a:pt x="2365" y="32890"/>
                  <a:pt x="1" y="40152"/>
                  <a:pt x="509" y="47458"/>
                </a:cubicBezTo>
                <a:cubicBezTo>
                  <a:pt x="1056" y="55322"/>
                  <a:pt x="3510" y="68570"/>
                  <a:pt x="13782" y="68570"/>
                </a:cubicBezTo>
                <a:cubicBezTo>
                  <a:pt x="15758" y="68570"/>
                  <a:pt x="18022" y="68081"/>
                  <a:pt x="20617" y="66969"/>
                </a:cubicBezTo>
                <a:cubicBezTo>
                  <a:pt x="27724" y="63924"/>
                  <a:pt x="34121" y="62722"/>
                  <a:pt x="39736" y="62722"/>
                </a:cubicBezTo>
                <a:cubicBezTo>
                  <a:pt x="52827" y="62722"/>
                  <a:pt x="61672" y="69253"/>
                  <a:pt x="65374" y="74186"/>
                </a:cubicBezTo>
                <a:cubicBezTo>
                  <a:pt x="72936" y="84268"/>
                  <a:pt x="83552" y="87785"/>
                  <a:pt x="94673" y="87785"/>
                </a:cubicBezTo>
                <a:cubicBezTo>
                  <a:pt x="119174" y="87785"/>
                  <a:pt x="146124" y="70713"/>
                  <a:pt x="148260" y="69154"/>
                </a:cubicBezTo>
                <a:cubicBezTo>
                  <a:pt x="151364" y="66879"/>
                  <a:pt x="166316" y="54452"/>
                  <a:pt x="166646" y="34050"/>
                </a:cubicBezTo>
                <a:cubicBezTo>
                  <a:pt x="166958" y="15361"/>
                  <a:pt x="152051" y="7733"/>
                  <a:pt x="149535" y="6582"/>
                </a:cubicBezTo>
                <a:cubicBezTo>
                  <a:pt x="149286" y="6466"/>
                  <a:pt x="149027" y="6341"/>
                  <a:pt x="148777" y="6217"/>
                </a:cubicBezTo>
                <a:cubicBezTo>
                  <a:pt x="146568" y="5115"/>
                  <a:pt x="135502" y="0"/>
                  <a:pt x="120453" y="0"/>
                </a:cubicBezTo>
                <a:close/>
              </a:path>
            </a:pathLst>
          </a:custGeom>
          <a:solidFill>
            <a:srgbClr val="FDB3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7"/>
          <p:cNvSpPr/>
          <p:nvPr/>
        </p:nvSpPr>
        <p:spPr>
          <a:xfrm flipH="1" rot="5400328">
            <a:off x="-4234567" y="377047"/>
            <a:ext cx="8749904" cy="6032434"/>
          </a:xfrm>
          <a:custGeom>
            <a:rect b="b" l="l" r="r" t="t"/>
            <a:pathLst>
              <a:path extrusionOk="0" h="87786" w="166959">
                <a:moveTo>
                  <a:pt x="120453" y="0"/>
                </a:moveTo>
                <a:cubicBezTo>
                  <a:pt x="111502" y="0"/>
                  <a:pt x="101142" y="1810"/>
                  <a:pt x="90398" y="7349"/>
                </a:cubicBezTo>
                <a:cubicBezTo>
                  <a:pt x="72916" y="16364"/>
                  <a:pt x="66223" y="18285"/>
                  <a:pt x="58760" y="18285"/>
                </a:cubicBezTo>
                <a:cubicBezTo>
                  <a:pt x="53214" y="18285"/>
                  <a:pt x="47244" y="17224"/>
                  <a:pt x="36109" y="17224"/>
                </a:cubicBezTo>
                <a:cubicBezTo>
                  <a:pt x="35104" y="17224"/>
                  <a:pt x="34057" y="17233"/>
                  <a:pt x="32964" y="17252"/>
                </a:cubicBezTo>
                <a:cubicBezTo>
                  <a:pt x="19850" y="17484"/>
                  <a:pt x="11973" y="22203"/>
                  <a:pt x="7263" y="27449"/>
                </a:cubicBezTo>
                <a:cubicBezTo>
                  <a:pt x="2365" y="32890"/>
                  <a:pt x="1" y="40152"/>
                  <a:pt x="509" y="47458"/>
                </a:cubicBezTo>
                <a:cubicBezTo>
                  <a:pt x="1056" y="55322"/>
                  <a:pt x="3510" y="68570"/>
                  <a:pt x="13782" y="68570"/>
                </a:cubicBezTo>
                <a:cubicBezTo>
                  <a:pt x="15758" y="68570"/>
                  <a:pt x="18022" y="68081"/>
                  <a:pt x="20617" y="66969"/>
                </a:cubicBezTo>
                <a:cubicBezTo>
                  <a:pt x="27724" y="63924"/>
                  <a:pt x="34121" y="62722"/>
                  <a:pt x="39736" y="62722"/>
                </a:cubicBezTo>
                <a:cubicBezTo>
                  <a:pt x="52827" y="62722"/>
                  <a:pt x="61672" y="69253"/>
                  <a:pt x="65374" y="74186"/>
                </a:cubicBezTo>
                <a:cubicBezTo>
                  <a:pt x="72936" y="84268"/>
                  <a:pt x="83552" y="87785"/>
                  <a:pt x="94673" y="87785"/>
                </a:cubicBezTo>
                <a:cubicBezTo>
                  <a:pt x="119174" y="87785"/>
                  <a:pt x="146124" y="70713"/>
                  <a:pt x="148260" y="69154"/>
                </a:cubicBezTo>
                <a:cubicBezTo>
                  <a:pt x="151364" y="66879"/>
                  <a:pt x="166316" y="54452"/>
                  <a:pt x="166646" y="34050"/>
                </a:cubicBezTo>
                <a:cubicBezTo>
                  <a:pt x="166958" y="15361"/>
                  <a:pt x="152051" y="7733"/>
                  <a:pt x="149535" y="6582"/>
                </a:cubicBezTo>
                <a:cubicBezTo>
                  <a:pt x="149286" y="6466"/>
                  <a:pt x="149027" y="6341"/>
                  <a:pt x="148777" y="6217"/>
                </a:cubicBezTo>
                <a:cubicBezTo>
                  <a:pt x="146568" y="5115"/>
                  <a:pt x="135502" y="0"/>
                  <a:pt x="12045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 txBox="1"/>
          <p:nvPr>
            <p:ph type="title"/>
          </p:nvPr>
        </p:nvSpPr>
        <p:spPr>
          <a:xfrm>
            <a:off x="3017125" y="1456200"/>
            <a:ext cx="5026200" cy="22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7" name="Google Shape;267;p38"/>
          <p:cNvSpPr/>
          <p:nvPr/>
        </p:nvSpPr>
        <p:spPr>
          <a:xfrm rot="5141637">
            <a:off x="-4106701" y="-419788"/>
            <a:ext cx="8749977" cy="6289190"/>
          </a:xfrm>
          <a:custGeom>
            <a:rect b="b" l="l" r="r" t="t"/>
            <a:pathLst>
              <a:path extrusionOk="0" h="87786" w="166959">
                <a:moveTo>
                  <a:pt x="120453" y="0"/>
                </a:moveTo>
                <a:cubicBezTo>
                  <a:pt x="111502" y="0"/>
                  <a:pt x="101142" y="1810"/>
                  <a:pt x="90398" y="7349"/>
                </a:cubicBezTo>
                <a:cubicBezTo>
                  <a:pt x="72916" y="16364"/>
                  <a:pt x="66223" y="18285"/>
                  <a:pt x="58760" y="18285"/>
                </a:cubicBezTo>
                <a:cubicBezTo>
                  <a:pt x="53214" y="18285"/>
                  <a:pt x="47244" y="17224"/>
                  <a:pt x="36109" y="17224"/>
                </a:cubicBezTo>
                <a:cubicBezTo>
                  <a:pt x="35104" y="17224"/>
                  <a:pt x="34057" y="17233"/>
                  <a:pt x="32964" y="17252"/>
                </a:cubicBezTo>
                <a:cubicBezTo>
                  <a:pt x="19850" y="17484"/>
                  <a:pt x="11973" y="22203"/>
                  <a:pt x="7263" y="27449"/>
                </a:cubicBezTo>
                <a:cubicBezTo>
                  <a:pt x="2365" y="32890"/>
                  <a:pt x="1" y="40152"/>
                  <a:pt x="509" y="47458"/>
                </a:cubicBezTo>
                <a:cubicBezTo>
                  <a:pt x="1056" y="55322"/>
                  <a:pt x="3510" y="68570"/>
                  <a:pt x="13782" y="68570"/>
                </a:cubicBezTo>
                <a:cubicBezTo>
                  <a:pt x="15758" y="68570"/>
                  <a:pt x="18022" y="68081"/>
                  <a:pt x="20617" y="66969"/>
                </a:cubicBezTo>
                <a:cubicBezTo>
                  <a:pt x="27724" y="63924"/>
                  <a:pt x="34121" y="62722"/>
                  <a:pt x="39736" y="62722"/>
                </a:cubicBezTo>
                <a:cubicBezTo>
                  <a:pt x="52827" y="62722"/>
                  <a:pt x="61672" y="69253"/>
                  <a:pt x="65374" y="74186"/>
                </a:cubicBezTo>
                <a:cubicBezTo>
                  <a:pt x="72936" y="84268"/>
                  <a:pt x="83552" y="87785"/>
                  <a:pt x="94673" y="87785"/>
                </a:cubicBezTo>
                <a:cubicBezTo>
                  <a:pt x="119174" y="87785"/>
                  <a:pt x="146124" y="70713"/>
                  <a:pt x="148260" y="69154"/>
                </a:cubicBezTo>
                <a:cubicBezTo>
                  <a:pt x="151364" y="66879"/>
                  <a:pt x="166316" y="54452"/>
                  <a:pt x="166646" y="34050"/>
                </a:cubicBezTo>
                <a:cubicBezTo>
                  <a:pt x="166958" y="15361"/>
                  <a:pt x="152051" y="7733"/>
                  <a:pt x="149535" y="6582"/>
                </a:cubicBezTo>
                <a:cubicBezTo>
                  <a:pt x="149286" y="6466"/>
                  <a:pt x="149027" y="6341"/>
                  <a:pt x="148777" y="6217"/>
                </a:cubicBezTo>
                <a:cubicBezTo>
                  <a:pt x="146568" y="5115"/>
                  <a:pt x="135502" y="0"/>
                  <a:pt x="120453" y="0"/>
                </a:cubicBezTo>
                <a:close/>
              </a:path>
            </a:pathLst>
          </a:custGeom>
          <a:solidFill>
            <a:srgbClr val="FDB3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8"/>
          <p:cNvSpPr/>
          <p:nvPr/>
        </p:nvSpPr>
        <p:spPr>
          <a:xfrm rot="5399672">
            <a:off x="-4234567" y="-223651"/>
            <a:ext cx="8749904" cy="6032434"/>
          </a:xfrm>
          <a:custGeom>
            <a:rect b="b" l="l" r="r" t="t"/>
            <a:pathLst>
              <a:path extrusionOk="0" h="87786" w="166959">
                <a:moveTo>
                  <a:pt x="120453" y="0"/>
                </a:moveTo>
                <a:cubicBezTo>
                  <a:pt x="111502" y="0"/>
                  <a:pt x="101142" y="1810"/>
                  <a:pt x="90398" y="7349"/>
                </a:cubicBezTo>
                <a:cubicBezTo>
                  <a:pt x="72916" y="16364"/>
                  <a:pt x="66223" y="18285"/>
                  <a:pt x="58760" y="18285"/>
                </a:cubicBezTo>
                <a:cubicBezTo>
                  <a:pt x="53214" y="18285"/>
                  <a:pt x="47244" y="17224"/>
                  <a:pt x="36109" y="17224"/>
                </a:cubicBezTo>
                <a:cubicBezTo>
                  <a:pt x="35104" y="17224"/>
                  <a:pt x="34057" y="17233"/>
                  <a:pt x="32964" y="17252"/>
                </a:cubicBezTo>
                <a:cubicBezTo>
                  <a:pt x="19850" y="17484"/>
                  <a:pt x="11973" y="22203"/>
                  <a:pt x="7263" y="27449"/>
                </a:cubicBezTo>
                <a:cubicBezTo>
                  <a:pt x="2365" y="32890"/>
                  <a:pt x="1" y="40152"/>
                  <a:pt x="509" y="47458"/>
                </a:cubicBezTo>
                <a:cubicBezTo>
                  <a:pt x="1056" y="55322"/>
                  <a:pt x="3510" y="68570"/>
                  <a:pt x="13782" y="68570"/>
                </a:cubicBezTo>
                <a:cubicBezTo>
                  <a:pt x="15758" y="68570"/>
                  <a:pt x="18022" y="68081"/>
                  <a:pt x="20617" y="66969"/>
                </a:cubicBezTo>
                <a:cubicBezTo>
                  <a:pt x="27724" y="63924"/>
                  <a:pt x="34121" y="62722"/>
                  <a:pt x="39736" y="62722"/>
                </a:cubicBezTo>
                <a:cubicBezTo>
                  <a:pt x="52827" y="62722"/>
                  <a:pt x="61672" y="69253"/>
                  <a:pt x="65374" y="74186"/>
                </a:cubicBezTo>
                <a:cubicBezTo>
                  <a:pt x="72936" y="84268"/>
                  <a:pt x="83552" y="87785"/>
                  <a:pt x="94673" y="87785"/>
                </a:cubicBezTo>
                <a:cubicBezTo>
                  <a:pt x="119174" y="87785"/>
                  <a:pt x="146124" y="70713"/>
                  <a:pt x="148260" y="69154"/>
                </a:cubicBezTo>
                <a:cubicBezTo>
                  <a:pt x="151364" y="66879"/>
                  <a:pt x="166316" y="54452"/>
                  <a:pt x="166646" y="34050"/>
                </a:cubicBezTo>
                <a:cubicBezTo>
                  <a:pt x="166958" y="15361"/>
                  <a:pt x="152051" y="7733"/>
                  <a:pt x="149535" y="6582"/>
                </a:cubicBezTo>
                <a:cubicBezTo>
                  <a:pt x="149286" y="6466"/>
                  <a:pt x="149027" y="6341"/>
                  <a:pt x="148777" y="6217"/>
                </a:cubicBezTo>
                <a:cubicBezTo>
                  <a:pt x="146568" y="5115"/>
                  <a:pt x="135502" y="0"/>
                  <a:pt x="12045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 2">
  <p:cSld name="TITLE_ONLY_1_1_2_2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"/>
          <p:cNvSpPr txBox="1"/>
          <p:nvPr>
            <p:ph type="title"/>
          </p:nvPr>
        </p:nvSpPr>
        <p:spPr>
          <a:xfrm>
            <a:off x="781975" y="2921675"/>
            <a:ext cx="232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1" name="Google Shape;271;p39"/>
          <p:cNvSpPr txBox="1"/>
          <p:nvPr>
            <p:ph idx="1" type="subTitle"/>
          </p:nvPr>
        </p:nvSpPr>
        <p:spPr>
          <a:xfrm>
            <a:off x="786225" y="3482675"/>
            <a:ext cx="23265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39"/>
          <p:cNvSpPr txBox="1"/>
          <p:nvPr>
            <p:ph idx="2" type="title"/>
          </p:nvPr>
        </p:nvSpPr>
        <p:spPr>
          <a:xfrm>
            <a:off x="3426711" y="2159700"/>
            <a:ext cx="231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3" name="Google Shape;273;p39"/>
          <p:cNvSpPr txBox="1"/>
          <p:nvPr>
            <p:ph idx="3" type="subTitle"/>
          </p:nvPr>
        </p:nvSpPr>
        <p:spPr>
          <a:xfrm>
            <a:off x="3430950" y="2720699"/>
            <a:ext cx="23127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39"/>
          <p:cNvSpPr txBox="1"/>
          <p:nvPr>
            <p:ph idx="4" type="title"/>
          </p:nvPr>
        </p:nvSpPr>
        <p:spPr>
          <a:xfrm>
            <a:off x="6057648" y="2921675"/>
            <a:ext cx="229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5" name="Google Shape;275;p39"/>
          <p:cNvSpPr txBox="1"/>
          <p:nvPr>
            <p:ph idx="5" type="subTitle"/>
          </p:nvPr>
        </p:nvSpPr>
        <p:spPr>
          <a:xfrm>
            <a:off x="6061875" y="3482700"/>
            <a:ext cx="22959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39"/>
          <p:cNvSpPr txBox="1"/>
          <p:nvPr>
            <p:ph idx="6"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7" name="Google Shape;277;p39"/>
          <p:cNvSpPr/>
          <p:nvPr/>
        </p:nvSpPr>
        <p:spPr>
          <a:xfrm flipH="1" rot="-10344822">
            <a:off x="4961557" y="-2588522"/>
            <a:ext cx="7195890" cy="4960749"/>
          </a:xfrm>
          <a:custGeom>
            <a:rect b="b" l="l" r="r" t="t"/>
            <a:pathLst>
              <a:path extrusionOk="0" h="87786" w="166959">
                <a:moveTo>
                  <a:pt x="120453" y="0"/>
                </a:moveTo>
                <a:cubicBezTo>
                  <a:pt x="111502" y="0"/>
                  <a:pt x="101142" y="1810"/>
                  <a:pt x="90398" y="7349"/>
                </a:cubicBezTo>
                <a:cubicBezTo>
                  <a:pt x="72916" y="16364"/>
                  <a:pt x="66223" y="18285"/>
                  <a:pt x="58760" y="18285"/>
                </a:cubicBezTo>
                <a:cubicBezTo>
                  <a:pt x="53214" y="18285"/>
                  <a:pt x="47244" y="17224"/>
                  <a:pt x="36109" y="17224"/>
                </a:cubicBezTo>
                <a:cubicBezTo>
                  <a:pt x="35104" y="17224"/>
                  <a:pt x="34057" y="17233"/>
                  <a:pt x="32964" y="17252"/>
                </a:cubicBezTo>
                <a:cubicBezTo>
                  <a:pt x="19850" y="17484"/>
                  <a:pt x="11973" y="22203"/>
                  <a:pt x="7263" y="27449"/>
                </a:cubicBezTo>
                <a:cubicBezTo>
                  <a:pt x="2365" y="32890"/>
                  <a:pt x="1" y="40152"/>
                  <a:pt x="509" y="47458"/>
                </a:cubicBezTo>
                <a:cubicBezTo>
                  <a:pt x="1056" y="55322"/>
                  <a:pt x="3510" y="68570"/>
                  <a:pt x="13782" y="68570"/>
                </a:cubicBezTo>
                <a:cubicBezTo>
                  <a:pt x="15758" y="68570"/>
                  <a:pt x="18022" y="68081"/>
                  <a:pt x="20617" y="66969"/>
                </a:cubicBezTo>
                <a:cubicBezTo>
                  <a:pt x="27724" y="63924"/>
                  <a:pt x="34121" y="62722"/>
                  <a:pt x="39736" y="62722"/>
                </a:cubicBezTo>
                <a:cubicBezTo>
                  <a:pt x="52827" y="62722"/>
                  <a:pt x="61672" y="69253"/>
                  <a:pt x="65374" y="74186"/>
                </a:cubicBezTo>
                <a:cubicBezTo>
                  <a:pt x="72936" y="84268"/>
                  <a:pt x="83552" y="87785"/>
                  <a:pt x="94673" y="87785"/>
                </a:cubicBezTo>
                <a:cubicBezTo>
                  <a:pt x="119174" y="87785"/>
                  <a:pt x="146124" y="70713"/>
                  <a:pt x="148260" y="69154"/>
                </a:cubicBezTo>
                <a:cubicBezTo>
                  <a:pt x="151364" y="66879"/>
                  <a:pt x="166316" y="54452"/>
                  <a:pt x="166646" y="34050"/>
                </a:cubicBezTo>
                <a:cubicBezTo>
                  <a:pt x="166958" y="15361"/>
                  <a:pt x="152051" y="7733"/>
                  <a:pt x="149535" y="6582"/>
                </a:cubicBezTo>
                <a:cubicBezTo>
                  <a:pt x="149286" y="6466"/>
                  <a:pt x="149027" y="6341"/>
                  <a:pt x="148777" y="6217"/>
                </a:cubicBezTo>
                <a:cubicBezTo>
                  <a:pt x="146568" y="5115"/>
                  <a:pt x="135502" y="0"/>
                  <a:pt x="1204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9"/>
          <p:cNvSpPr/>
          <p:nvPr/>
        </p:nvSpPr>
        <p:spPr>
          <a:xfrm flipH="1" rot="-10151869">
            <a:off x="4832883" y="-3053615"/>
            <a:ext cx="7195716" cy="5348310"/>
          </a:xfrm>
          <a:custGeom>
            <a:rect b="b" l="l" r="r" t="t"/>
            <a:pathLst>
              <a:path extrusionOk="0" h="87786" w="166959">
                <a:moveTo>
                  <a:pt x="120453" y="0"/>
                </a:moveTo>
                <a:cubicBezTo>
                  <a:pt x="111502" y="0"/>
                  <a:pt x="101142" y="1810"/>
                  <a:pt x="90398" y="7349"/>
                </a:cubicBezTo>
                <a:cubicBezTo>
                  <a:pt x="72916" y="16364"/>
                  <a:pt x="66223" y="18285"/>
                  <a:pt x="58760" y="18285"/>
                </a:cubicBezTo>
                <a:cubicBezTo>
                  <a:pt x="53214" y="18285"/>
                  <a:pt x="47244" y="17224"/>
                  <a:pt x="36109" y="17224"/>
                </a:cubicBezTo>
                <a:cubicBezTo>
                  <a:pt x="35104" y="17224"/>
                  <a:pt x="34057" y="17233"/>
                  <a:pt x="32964" y="17252"/>
                </a:cubicBezTo>
                <a:cubicBezTo>
                  <a:pt x="19850" y="17484"/>
                  <a:pt x="11973" y="22203"/>
                  <a:pt x="7263" y="27449"/>
                </a:cubicBezTo>
                <a:cubicBezTo>
                  <a:pt x="2365" y="32890"/>
                  <a:pt x="1" y="40152"/>
                  <a:pt x="509" y="47458"/>
                </a:cubicBezTo>
                <a:cubicBezTo>
                  <a:pt x="1056" y="55322"/>
                  <a:pt x="3510" y="68570"/>
                  <a:pt x="13782" y="68570"/>
                </a:cubicBezTo>
                <a:cubicBezTo>
                  <a:pt x="15758" y="68570"/>
                  <a:pt x="18022" y="68081"/>
                  <a:pt x="20617" y="66969"/>
                </a:cubicBezTo>
                <a:cubicBezTo>
                  <a:pt x="27724" y="63924"/>
                  <a:pt x="34121" y="62722"/>
                  <a:pt x="39736" y="62722"/>
                </a:cubicBezTo>
                <a:cubicBezTo>
                  <a:pt x="52827" y="62722"/>
                  <a:pt x="61672" y="69253"/>
                  <a:pt x="65374" y="74186"/>
                </a:cubicBezTo>
                <a:cubicBezTo>
                  <a:pt x="72936" y="84268"/>
                  <a:pt x="83552" y="87785"/>
                  <a:pt x="94673" y="87785"/>
                </a:cubicBezTo>
                <a:cubicBezTo>
                  <a:pt x="119174" y="87785"/>
                  <a:pt x="146124" y="70713"/>
                  <a:pt x="148260" y="69154"/>
                </a:cubicBezTo>
                <a:cubicBezTo>
                  <a:pt x="151364" y="66879"/>
                  <a:pt x="166316" y="54452"/>
                  <a:pt x="166646" y="34050"/>
                </a:cubicBezTo>
                <a:cubicBezTo>
                  <a:pt x="166958" y="15361"/>
                  <a:pt x="152051" y="7733"/>
                  <a:pt x="149535" y="6582"/>
                </a:cubicBezTo>
                <a:cubicBezTo>
                  <a:pt x="149286" y="6466"/>
                  <a:pt x="149027" y="6341"/>
                  <a:pt x="148777" y="6217"/>
                </a:cubicBezTo>
                <a:cubicBezTo>
                  <a:pt x="146568" y="5115"/>
                  <a:pt x="135502" y="0"/>
                  <a:pt x="12045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SECTION_TITLE_AND_DESCRIPTION_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/>
          <p:nvPr>
            <p:ph type="title"/>
          </p:nvPr>
        </p:nvSpPr>
        <p:spPr>
          <a:xfrm>
            <a:off x="4852375" y="1804775"/>
            <a:ext cx="359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81" name="Google Shape;281;p40"/>
          <p:cNvSpPr txBox="1"/>
          <p:nvPr>
            <p:ph idx="1" type="subTitle"/>
          </p:nvPr>
        </p:nvSpPr>
        <p:spPr>
          <a:xfrm>
            <a:off x="4852375" y="2480250"/>
            <a:ext cx="35949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2" name="Google Shape;282;p40"/>
          <p:cNvSpPr/>
          <p:nvPr/>
        </p:nvSpPr>
        <p:spPr>
          <a:xfrm flipH="1" rot="-751121">
            <a:off x="1030821" y="4298596"/>
            <a:ext cx="9648736" cy="1770099"/>
          </a:xfrm>
          <a:custGeom>
            <a:rect b="b" l="l" r="r" t="t"/>
            <a:pathLst>
              <a:path extrusionOk="0" h="70769" w="146229">
                <a:moveTo>
                  <a:pt x="48945" y="1"/>
                </a:moveTo>
                <a:cubicBezTo>
                  <a:pt x="22256" y="1"/>
                  <a:pt x="3722" y="11964"/>
                  <a:pt x="3722" y="11964"/>
                </a:cubicBezTo>
                <a:lnTo>
                  <a:pt x="0" y="70769"/>
                </a:lnTo>
                <a:lnTo>
                  <a:pt x="146228" y="70665"/>
                </a:lnTo>
                <a:lnTo>
                  <a:pt x="146228" y="9141"/>
                </a:lnTo>
                <a:cubicBezTo>
                  <a:pt x="146228" y="9141"/>
                  <a:pt x="140914" y="18916"/>
                  <a:pt x="123764" y="18916"/>
                </a:cubicBezTo>
                <a:cubicBezTo>
                  <a:pt x="115176" y="18916"/>
                  <a:pt x="103620" y="16465"/>
                  <a:pt x="88276" y="9107"/>
                </a:cubicBezTo>
                <a:cubicBezTo>
                  <a:pt x="74168" y="2344"/>
                  <a:pt x="60758" y="1"/>
                  <a:pt x="489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40"/>
          <p:cNvSpPr/>
          <p:nvPr/>
        </p:nvSpPr>
        <p:spPr>
          <a:xfrm flipH="1" rot="-751113">
            <a:off x="545697" y="4506122"/>
            <a:ext cx="10185083" cy="1760119"/>
          </a:xfrm>
          <a:custGeom>
            <a:rect b="b" l="l" r="r" t="t"/>
            <a:pathLst>
              <a:path extrusionOk="0" h="70370" w="146252">
                <a:moveTo>
                  <a:pt x="52287" y="0"/>
                </a:moveTo>
                <a:cubicBezTo>
                  <a:pt x="20650" y="0"/>
                  <a:pt x="2362" y="18754"/>
                  <a:pt x="2362" y="18754"/>
                </a:cubicBezTo>
                <a:lnTo>
                  <a:pt x="0" y="70370"/>
                </a:lnTo>
                <a:lnTo>
                  <a:pt x="146251" y="67824"/>
                </a:lnTo>
                <a:lnTo>
                  <a:pt x="145214" y="6300"/>
                </a:lnTo>
                <a:cubicBezTo>
                  <a:pt x="145214" y="6300"/>
                  <a:pt x="140284" y="15537"/>
                  <a:pt x="122428" y="15537"/>
                </a:cubicBezTo>
                <a:cubicBezTo>
                  <a:pt x="113918" y="15537"/>
                  <a:pt x="102473" y="13439"/>
                  <a:pt x="87228" y="7245"/>
                </a:cubicBezTo>
                <a:cubicBezTo>
                  <a:pt x="74282" y="1985"/>
                  <a:pt x="62578" y="0"/>
                  <a:pt x="5228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1"/>
          <p:cNvSpPr txBox="1"/>
          <p:nvPr>
            <p:ph idx="12" type="sldNum"/>
          </p:nvPr>
        </p:nvSpPr>
        <p:spPr>
          <a:xfrm>
            <a:off x="846448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AND_TWO_COLUMNS_2_1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2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8" name="Google Shape;288;p42"/>
          <p:cNvSpPr txBox="1"/>
          <p:nvPr>
            <p:ph idx="1" type="body"/>
          </p:nvPr>
        </p:nvSpPr>
        <p:spPr>
          <a:xfrm>
            <a:off x="713225" y="1623850"/>
            <a:ext cx="4409400" cy="2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1_1_1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3"/>
          <p:cNvSpPr/>
          <p:nvPr/>
        </p:nvSpPr>
        <p:spPr>
          <a:xfrm rot="751121">
            <a:off x="-1146517" y="4615371"/>
            <a:ext cx="9648736" cy="1770099"/>
          </a:xfrm>
          <a:custGeom>
            <a:rect b="b" l="l" r="r" t="t"/>
            <a:pathLst>
              <a:path extrusionOk="0" h="70769" w="146229">
                <a:moveTo>
                  <a:pt x="48945" y="1"/>
                </a:moveTo>
                <a:cubicBezTo>
                  <a:pt x="22256" y="1"/>
                  <a:pt x="3722" y="11964"/>
                  <a:pt x="3722" y="11964"/>
                </a:cubicBezTo>
                <a:lnTo>
                  <a:pt x="0" y="70769"/>
                </a:lnTo>
                <a:lnTo>
                  <a:pt x="146228" y="70665"/>
                </a:lnTo>
                <a:lnTo>
                  <a:pt x="146228" y="9141"/>
                </a:lnTo>
                <a:cubicBezTo>
                  <a:pt x="146228" y="9141"/>
                  <a:pt x="140914" y="18916"/>
                  <a:pt x="123764" y="18916"/>
                </a:cubicBezTo>
                <a:cubicBezTo>
                  <a:pt x="115176" y="18916"/>
                  <a:pt x="103620" y="16465"/>
                  <a:pt x="88276" y="9107"/>
                </a:cubicBezTo>
                <a:cubicBezTo>
                  <a:pt x="74168" y="2344"/>
                  <a:pt x="60758" y="1"/>
                  <a:pt x="489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43"/>
          <p:cNvSpPr/>
          <p:nvPr/>
        </p:nvSpPr>
        <p:spPr>
          <a:xfrm rot="751113">
            <a:off x="-1197740" y="4822897"/>
            <a:ext cx="10185083" cy="1760119"/>
          </a:xfrm>
          <a:custGeom>
            <a:rect b="b" l="l" r="r" t="t"/>
            <a:pathLst>
              <a:path extrusionOk="0" h="70370" w="146252">
                <a:moveTo>
                  <a:pt x="52287" y="0"/>
                </a:moveTo>
                <a:cubicBezTo>
                  <a:pt x="20650" y="0"/>
                  <a:pt x="2362" y="18754"/>
                  <a:pt x="2362" y="18754"/>
                </a:cubicBezTo>
                <a:lnTo>
                  <a:pt x="0" y="70370"/>
                </a:lnTo>
                <a:lnTo>
                  <a:pt x="146251" y="67824"/>
                </a:lnTo>
                <a:lnTo>
                  <a:pt x="145214" y="6300"/>
                </a:lnTo>
                <a:cubicBezTo>
                  <a:pt x="145214" y="6300"/>
                  <a:pt x="140284" y="15537"/>
                  <a:pt x="122428" y="15537"/>
                </a:cubicBezTo>
                <a:cubicBezTo>
                  <a:pt x="113918" y="15537"/>
                  <a:pt x="102473" y="13439"/>
                  <a:pt x="87228" y="7245"/>
                </a:cubicBezTo>
                <a:cubicBezTo>
                  <a:pt x="74282" y="1985"/>
                  <a:pt x="62578" y="0"/>
                  <a:pt x="5228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43"/>
          <p:cNvSpPr/>
          <p:nvPr/>
        </p:nvSpPr>
        <p:spPr>
          <a:xfrm rot="-8921212">
            <a:off x="3850612" y="-3777327"/>
            <a:ext cx="7196023" cy="4960621"/>
          </a:xfrm>
          <a:custGeom>
            <a:rect b="b" l="l" r="r" t="t"/>
            <a:pathLst>
              <a:path extrusionOk="0" h="87786" w="166959">
                <a:moveTo>
                  <a:pt x="120453" y="0"/>
                </a:moveTo>
                <a:cubicBezTo>
                  <a:pt x="111502" y="0"/>
                  <a:pt x="101142" y="1810"/>
                  <a:pt x="90398" y="7349"/>
                </a:cubicBezTo>
                <a:cubicBezTo>
                  <a:pt x="72916" y="16364"/>
                  <a:pt x="66223" y="18285"/>
                  <a:pt x="58760" y="18285"/>
                </a:cubicBezTo>
                <a:cubicBezTo>
                  <a:pt x="53214" y="18285"/>
                  <a:pt x="47244" y="17224"/>
                  <a:pt x="36109" y="17224"/>
                </a:cubicBezTo>
                <a:cubicBezTo>
                  <a:pt x="35104" y="17224"/>
                  <a:pt x="34057" y="17233"/>
                  <a:pt x="32964" y="17252"/>
                </a:cubicBezTo>
                <a:cubicBezTo>
                  <a:pt x="19850" y="17484"/>
                  <a:pt x="11973" y="22203"/>
                  <a:pt x="7263" y="27449"/>
                </a:cubicBezTo>
                <a:cubicBezTo>
                  <a:pt x="2365" y="32890"/>
                  <a:pt x="1" y="40152"/>
                  <a:pt x="509" y="47458"/>
                </a:cubicBezTo>
                <a:cubicBezTo>
                  <a:pt x="1056" y="55322"/>
                  <a:pt x="3510" y="68570"/>
                  <a:pt x="13782" y="68570"/>
                </a:cubicBezTo>
                <a:cubicBezTo>
                  <a:pt x="15758" y="68570"/>
                  <a:pt x="18022" y="68081"/>
                  <a:pt x="20617" y="66969"/>
                </a:cubicBezTo>
                <a:cubicBezTo>
                  <a:pt x="27724" y="63924"/>
                  <a:pt x="34121" y="62722"/>
                  <a:pt x="39736" y="62722"/>
                </a:cubicBezTo>
                <a:cubicBezTo>
                  <a:pt x="52827" y="62722"/>
                  <a:pt x="61672" y="69253"/>
                  <a:pt x="65374" y="74186"/>
                </a:cubicBezTo>
                <a:cubicBezTo>
                  <a:pt x="72936" y="84268"/>
                  <a:pt x="83552" y="87785"/>
                  <a:pt x="94673" y="87785"/>
                </a:cubicBezTo>
                <a:cubicBezTo>
                  <a:pt x="119174" y="87785"/>
                  <a:pt x="146124" y="70713"/>
                  <a:pt x="148260" y="69154"/>
                </a:cubicBezTo>
                <a:cubicBezTo>
                  <a:pt x="151364" y="66879"/>
                  <a:pt x="166316" y="54452"/>
                  <a:pt x="166646" y="34050"/>
                </a:cubicBezTo>
                <a:cubicBezTo>
                  <a:pt x="166958" y="15361"/>
                  <a:pt x="152051" y="7733"/>
                  <a:pt x="149535" y="6582"/>
                </a:cubicBezTo>
                <a:cubicBezTo>
                  <a:pt x="149286" y="6466"/>
                  <a:pt x="149027" y="6341"/>
                  <a:pt x="148777" y="6217"/>
                </a:cubicBezTo>
                <a:cubicBezTo>
                  <a:pt x="146568" y="5115"/>
                  <a:pt x="135502" y="0"/>
                  <a:pt x="1204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3"/>
          <p:cNvSpPr/>
          <p:nvPr/>
        </p:nvSpPr>
        <p:spPr>
          <a:xfrm rot="-9114056">
            <a:off x="4121340" y="-4101503"/>
            <a:ext cx="7195934" cy="5348221"/>
          </a:xfrm>
          <a:custGeom>
            <a:rect b="b" l="l" r="r" t="t"/>
            <a:pathLst>
              <a:path extrusionOk="0" h="87786" w="166959">
                <a:moveTo>
                  <a:pt x="120453" y="0"/>
                </a:moveTo>
                <a:cubicBezTo>
                  <a:pt x="111502" y="0"/>
                  <a:pt x="101142" y="1810"/>
                  <a:pt x="90398" y="7349"/>
                </a:cubicBezTo>
                <a:cubicBezTo>
                  <a:pt x="72916" y="16364"/>
                  <a:pt x="66223" y="18285"/>
                  <a:pt x="58760" y="18285"/>
                </a:cubicBezTo>
                <a:cubicBezTo>
                  <a:pt x="53214" y="18285"/>
                  <a:pt x="47244" y="17224"/>
                  <a:pt x="36109" y="17224"/>
                </a:cubicBezTo>
                <a:cubicBezTo>
                  <a:pt x="35104" y="17224"/>
                  <a:pt x="34057" y="17233"/>
                  <a:pt x="32964" y="17252"/>
                </a:cubicBezTo>
                <a:cubicBezTo>
                  <a:pt x="19850" y="17484"/>
                  <a:pt x="11973" y="22203"/>
                  <a:pt x="7263" y="27449"/>
                </a:cubicBezTo>
                <a:cubicBezTo>
                  <a:pt x="2365" y="32890"/>
                  <a:pt x="1" y="40152"/>
                  <a:pt x="509" y="47458"/>
                </a:cubicBezTo>
                <a:cubicBezTo>
                  <a:pt x="1056" y="55322"/>
                  <a:pt x="3510" y="68570"/>
                  <a:pt x="13782" y="68570"/>
                </a:cubicBezTo>
                <a:cubicBezTo>
                  <a:pt x="15758" y="68570"/>
                  <a:pt x="18022" y="68081"/>
                  <a:pt x="20617" y="66969"/>
                </a:cubicBezTo>
                <a:cubicBezTo>
                  <a:pt x="27724" y="63924"/>
                  <a:pt x="34121" y="62722"/>
                  <a:pt x="39736" y="62722"/>
                </a:cubicBezTo>
                <a:cubicBezTo>
                  <a:pt x="52827" y="62722"/>
                  <a:pt x="61672" y="69253"/>
                  <a:pt x="65374" y="74186"/>
                </a:cubicBezTo>
                <a:cubicBezTo>
                  <a:pt x="72936" y="84268"/>
                  <a:pt x="83552" y="87785"/>
                  <a:pt x="94673" y="87785"/>
                </a:cubicBezTo>
                <a:cubicBezTo>
                  <a:pt x="119174" y="87785"/>
                  <a:pt x="146124" y="70713"/>
                  <a:pt x="148260" y="69154"/>
                </a:cubicBezTo>
                <a:cubicBezTo>
                  <a:pt x="151364" y="66879"/>
                  <a:pt x="166316" y="54452"/>
                  <a:pt x="166646" y="34050"/>
                </a:cubicBezTo>
                <a:cubicBezTo>
                  <a:pt x="166958" y="15361"/>
                  <a:pt x="152051" y="7733"/>
                  <a:pt x="149535" y="6582"/>
                </a:cubicBezTo>
                <a:cubicBezTo>
                  <a:pt x="149286" y="6466"/>
                  <a:pt x="149027" y="6341"/>
                  <a:pt x="148777" y="6217"/>
                </a:cubicBezTo>
                <a:cubicBezTo>
                  <a:pt x="146568" y="5115"/>
                  <a:pt x="135502" y="0"/>
                  <a:pt x="12045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_1_2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/>
          <p:nvPr/>
        </p:nvSpPr>
        <p:spPr>
          <a:xfrm flipH="1" rot="-4913999">
            <a:off x="6197554" y="1159638"/>
            <a:ext cx="7195508" cy="4960681"/>
          </a:xfrm>
          <a:custGeom>
            <a:rect b="b" l="l" r="r" t="t"/>
            <a:pathLst>
              <a:path extrusionOk="0" h="87786" w="166959">
                <a:moveTo>
                  <a:pt x="120453" y="0"/>
                </a:moveTo>
                <a:cubicBezTo>
                  <a:pt x="111502" y="0"/>
                  <a:pt x="101142" y="1810"/>
                  <a:pt x="90398" y="7349"/>
                </a:cubicBezTo>
                <a:cubicBezTo>
                  <a:pt x="72916" y="16364"/>
                  <a:pt x="66223" y="18285"/>
                  <a:pt x="58760" y="18285"/>
                </a:cubicBezTo>
                <a:cubicBezTo>
                  <a:pt x="53214" y="18285"/>
                  <a:pt x="47244" y="17224"/>
                  <a:pt x="36109" y="17224"/>
                </a:cubicBezTo>
                <a:cubicBezTo>
                  <a:pt x="35104" y="17224"/>
                  <a:pt x="34057" y="17233"/>
                  <a:pt x="32964" y="17252"/>
                </a:cubicBezTo>
                <a:cubicBezTo>
                  <a:pt x="19850" y="17484"/>
                  <a:pt x="11973" y="22203"/>
                  <a:pt x="7263" y="27449"/>
                </a:cubicBezTo>
                <a:cubicBezTo>
                  <a:pt x="2365" y="32890"/>
                  <a:pt x="1" y="40152"/>
                  <a:pt x="509" y="47458"/>
                </a:cubicBezTo>
                <a:cubicBezTo>
                  <a:pt x="1056" y="55322"/>
                  <a:pt x="3510" y="68570"/>
                  <a:pt x="13782" y="68570"/>
                </a:cubicBezTo>
                <a:cubicBezTo>
                  <a:pt x="15758" y="68570"/>
                  <a:pt x="18022" y="68081"/>
                  <a:pt x="20617" y="66969"/>
                </a:cubicBezTo>
                <a:cubicBezTo>
                  <a:pt x="27724" y="63924"/>
                  <a:pt x="34121" y="62722"/>
                  <a:pt x="39736" y="62722"/>
                </a:cubicBezTo>
                <a:cubicBezTo>
                  <a:pt x="52827" y="62722"/>
                  <a:pt x="61672" y="69253"/>
                  <a:pt x="65374" y="74186"/>
                </a:cubicBezTo>
                <a:cubicBezTo>
                  <a:pt x="72936" y="84268"/>
                  <a:pt x="83552" y="87785"/>
                  <a:pt x="94673" y="87785"/>
                </a:cubicBezTo>
                <a:cubicBezTo>
                  <a:pt x="119174" y="87785"/>
                  <a:pt x="146124" y="70713"/>
                  <a:pt x="148260" y="69154"/>
                </a:cubicBezTo>
                <a:cubicBezTo>
                  <a:pt x="151364" y="66879"/>
                  <a:pt x="166316" y="54452"/>
                  <a:pt x="166646" y="34050"/>
                </a:cubicBezTo>
                <a:cubicBezTo>
                  <a:pt x="166958" y="15361"/>
                  <a:pt x="152051" y="7733"/>
                  <a:pt x="149535" y="6582"/>
                </a:cubicBezTo>
                <a:cubicBezTo>
                  <a:pt x="149286" y="6466"/>
                  <a:pt x="149027" y="6341"/>
                  <a:pt x="148777" y="6217"/>
                </a:cubicBezTo>
                <a:cubicBezTo>
                  <a:pt x="146568" y="5115"/>
                  <a:pt x="135502" y="0"/>
                  <a:pt x="1204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44"/>
          <p:cNvSpPr/>
          <p:nvPr/>
        </p:nvSpPr>
        <p:spPr>
          <a:xfrm flipH="1" rot="-4720974">
            <a:off x="6469935" y="839531"/>
            <a:ext cx="7195598" cy="5348315"/>
          </a:xfrm>
          <a:custGeom>
            <a:rect b="b" l="l" r="r" t="t"/>
            <a:pathLst>
              <a:path extrusionOk="0" h="87786" w="166959">
                <a:moveTo>
                  <a:pt x="120453" y="0"/>
                </a:moveTo>
                <a:cubicBezTo>
                  <a:pt x="111502" y="0"/>
                  <a:pt x="101142" y="1810"/>
                  <a:pt x="90398" y="7349"/>
                </a:cubicBezTo>
                <a:cubicBezTo>
                  <a:pt x="72916" y="16364"/>
                  <a:pt x="66223" y="18285"/>
                  <a:pt x="58760" y="18285"/>
                </a:cubicBezTo>
                <a:cubicBezTo>
                  <a:pt x="53214" y="18285"/>
                  <a:pt x="47244" y="17224"/>
                  <a:pt x="36109" y="17224"/>
                </a:cubicBezTo>
                <a:cubicBezTo>
                  <a:pt x="35104" y="17224"/>
                  <a:pt x="34057" y="17233"/>
                  <a:pt x="32964" y="17252"/>
                </a:cubicBezTo>
                <a:cubicBezTo>
                  <a:pt x="19850" y="17484"/>
                  <a:pt x="11973" y="22203"/>
                  <a:pt x="7263" y="27449"/>
                </a:cubicBezTo>
                <a:cubicBezTo>
                  <a:pt x="2365" y="32890"/>
                  <a:pt x="1" y="40152"/>
                  <a:pt x="509" y="47458"/>
                </a:cubicBezTo>
                <a:cubicBezTo>
                  <a:pt x="1056" y="55322"/>
                  <a:pt x="3510" y="68570"/>
                  <a:pt x="13782" y="68570"/>
                </a:cubicBezTo>
                <a:cubicBezTo>
                  <a:pt x="15758" y="68570"/>
                  <a:pt x="18022" y="68081"/>
                  <a:pt x="20617" y="66969"/>
                </a:cubicBezTo>
                <a:cubicBezTo>
                  <a:pt x="27724" y="63924"/>
                  <a:pt x="34121" y="62722"/>
                  <a:pt x="39736" y="62722"/>
                </a:cubicBezTo>
                <a:cubicBezTo>
                  <a:pt x="52827" y="62722"/>
                  <a:pt x="61672" y="69253"/>
                  <a:pt x="65374" y="74186"/>
                </a:cubicBezTo>
                <a:cubicBezTo>
                  <a:pt x="72936" y="84268"/>
                  <a:pt x="83552" y="87785"/>
                  <a:pt x="94673" y="87785"/>
                </a:cubicBezTo>
                <a:cubicBezTo>
                  <a:pt x="119174" y="87785"/>
                  <a:pt x="146124" y="70713"/>
                  <a:pt x="148260" y="69154"/>
                </a:cubicBezTo>
                <a:cubicBezTo>
                  <a:pt x="151364" y="66879"/>
                  <a:pt x="166316" y="54452"/>
                  <a:pt x="166646" y="34050"/>
                </a:cubicBezTo>
                <a:cubicBezTo>
                  <a:pt x="166958" y="15361"/>
                  <a:pt x="152051" y="7733"/>
                  <a:pt x="149535" y="6582"/>
                </a:cubicBezTo>
                <a:cubicBezTo>
                  <a:pt x="149286" y="6466"/>
                  <a:pt x="149027" y="6341"/>
                  <a:pt x="148777" y="6217"/>
                </a:cubicBezTo>
                <a:cubicBezTo>
                  <a:pt x="146568" y="5115"/>
                  <a:pt x="135502" y="0"/>
                  <a:pt x="12045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4"/>
          <p:cNvSpPr/>
          <p:nvPr/>
        </p:nvSpPr>
        <p:spPr>
          <a:xfrm rot="4729032">
            <a:off x="-3413731" y="-2567622"/>
            <a:ext cx="5238458" cy="3611634"/>
          </a:xfrm>
          <a:custGeom>
            <a:rect b="b" l="l" r="r" t="t"/>
            <a:pathLst>
              <a:path extrusionOk="0" h="87786" w="166959">
                <a:moveTo>
                  <a:pt x="120453" y="0"/>
                </a:moveTo>
                <a:cubicBezTo>
                  <a:pt x="111502" y="0"/>
                  <a:pt x="101142" y="1810"/>
                  <a:pt x="90398" y="7349"/>
                </a:cubicBezTo>
                <a:cubicBezTo>
                  <a:pt x="72916" y="16364"/>
                  <a:pt x="66223" y="18285"/>
                  <a:pt x="58760" y="18285"/>
                </a:cubicBezTo>
                <a:cubicBezTo>
                  <a:pt x="53214" y="18285"/>
                  <a:pt x="47244" y="17224"/>
                  <a:pt x="36109" y="17224"/>
                </a:cubicBezTo>
                <a:cubicBezTo>
                  <a:pt x="35104" y="17224"/>
                  <a:pt x="34057" y="17233"/>
                  <a:pt x="32964" y="17252"/>
                </a:cubicBezTo>
                <a:cubicBezTo>
                  <a:pt x="19850" y="17484"/>
                  <a:pt x="11973" y="22203"/>
                  <a:pt x="7263" y="27449"/>
                </a:cubicBezTo>
                <a:cubicBezTo>
                  <a:pt x="2365" y="32890"/>
                  <a:pt x="1" y="40152"/>
                  <a:pt x="509" y="47458"/>
                </a:cubicBezTo>
                <a:cubicBezTo>
                  <a:pt x="1056" y="55322"/>
                  <a:pt x="3510" y="68570"/>
                  <a:pt x="13782" y="68570"/>
                </a:cubicBezTo>
                <a:cubicBezTo>
                  <a:pt x="15758" y="68570"/>
                  <a:pt x="18022" y="68081"/>
                  <a:pt x="20617" y="66969"/>
                </a:cubicBezTo>
                <a:cubicBezTo>
                  <a:pt x="27724" y="63924"/>
                  <a:pt x="34121" y="62722"/>
                  <a:pt x="39736" y="62722"/>
                </a:cubicBezTo>
                <a:cubicBezTo>
                  <a:pt x="52827" y="62722"/>
                  <a:pt x="61672" y="69253"/>
                  <a:pt x="65374" y="74186"/>
                </a:cubicBezTo>
                <a:cubicBezTo>
                  <a:pt x="72936" y="84268"/>
                  <a:pt x="83552" y="87785"/>
                  <a:pt x="94673" y="87785"/>
                </a:cubicBezTo>
                <a:cubicBezTo>
                  <a:pt x="119174" y="87785"/>
                  <a:pt x="146124" y="70713"/>
                  <a:pt x="148260" y="69154"/>
                </a:cubicBezTo>
                <a:cubicBezTo>
                  <a:pt x="151364" y="66879"/>
                  <a:pt x="166316" y="54452"/>
                  <a:pt x="166646" y="34050"/>
                </a:cubicBezTo>
                <a:cubicBezTo>
                  <a:pt x="166958" y="15361"/>
                  <a:pt x="152051" y="7733"/>
                  <a:pt x="149535" y="6582"/>
                </a:cubicBezTo>
                <a:cubicBezTo>
                  <a:pt x="149286" y="6466"/>
                  <a:pt x="149027" y="6341"/>
                  <a:pt x="148777" y="6217"/>
                </a:cubicBezTo>
                <a:cubicBezTo>
                  <a:pt x="146568" y="5115"/>
                  <a:pt x="135502" y="0"/>
                  <a:pt x="120453" y="0"/>
                </a:cubicBezTo>
                <a:close/>
              </a:path>
            </a:pathLst>
          </a:custGeom>
          <a:solidFill>
            <a:srgbClr val="FDB3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44"/>
          <p:cNvSpPr/>
          <p:nvPr/>
        </p:nvSpPr>
        <p:spPr>
          <a:xfrm rot="5399726">
            <a:off x="-3324270" y="-2787671"/>
            <a:ext cx="5238756" cy="3611736"/>
          </a:xfrm>
          <a:custGeom>
            <a:rect b="b" l="l" r="r" t="t"/>
            <a:pathLst>
              <a:path extrusionOk="0" h="87786" w="166959">
                <a:moveTo>
                  <a:pt x="120453" y="0"/>
                </a:moveTo>
                <a:cubicBezTo>
                  <a:pt x="111502" y="0"/>
                  <a:pt x="101142" y="1810"/>
                  <a:pt x="90398" y="7349"/>
                </a:cubicBezTo>
                <a:cubicBezTo>
                  <a:pt x="72916" y="16364"/>
                  <a:pt x="66223" y="18285"/>
                  <a:pt x="58760" y="18285"/>
                </a:cubicBezTo>
                <a:cubicBezTo>
                  <a:pt x="53214" y="18285"/>
                  <a:pt x="47244" y="17224"/>
                  <a:pt x="36109" y="17224"/>
                </a:cubicBezTo>
                <a:cubicBezTo>
                  <a:pt x="35104" y="17224"/>
                  <a:pt x="34057" y="17233"/>
                  <a:pt x="32964" y="17252"/>
                </a:cubicBezTo>
                <a:cubicBezTo>
                  <a:pt x="19850" y="17484"/>
                  <a:pt x="11973" y="22203"/>
                  <a:pt x="7263" y="27449"/>
                </a:cubicBezTo>
                <a:cubicBezTo>
                  <a:pt x="2365" y="32890"/>
                  <a:pt x="1" y="40152"/>
                  <a:pt x="509" y="47458"/>
                </a:cubicBezTo>
                <a:cubicBezTo>
                  <a:pt x="1056" y="55322"/>
                  <a:pt x="3510" y="68570"/>
                  <a:pt x="13782" y="68570"/>
                </a:cubicBezTo>
                <a:cubicBezTo>
                  <a:pt x="15758" y="68570"/>
                  <a:pt x="18022" y="68081"/>
                  <a:pt x="20617" y="66969"/>
                </a:cubicBezTo>
                <a:cubicBezTo>
                  <a:pt x="27724" y="63924"/>
                  <a:pt x="34121" y="62722"/>
                  <a:pt x="39736" y="62722"/>
                </a:cubicBezTo>
                <a:cubicBezTo>
                  <a:pt x="52827" y="62722"/>
                  <a:pt x="61672" y="69253"/>
                  <a:pt x="65374" y="74186"/>
                </a:cubicBezTo>
                <a:cubicBezTo>
                  <a:pt x="72936" y="84268"/>
                  <a:pt x="83552" y="87785"/>
                  <a:pt x="94673" y="87785"/>
                </a:cubicBezTo>
                <a:cubicBezTo>
                  <a:pt x="119174" y="87785"/>
                  <a:pt x="146124" y="70713"/>
                  <a:pt x="148260" y="69154"/>
                </a:cubicBezTo>
                <a:cubicBezTo>
                  <a:pt x="151364" y="66879"/>
                  <a:pt x="166316" y="54452"/>
                  <a:pt x="166646" y="34050"/>
                </a:cubicBezTo>
                <a:cubicBezTo>
                  <a:pt x="166958" y="15361"/>
                  <a:pt x="152051" y="7733"/>
                  <a:pt x="149535" y="6582"/>
                </a:cubicBezTo>
                <a:cubicBezTo>
                  <a:pt x="149286" y="6466"/>
                  <a:pt x="149027" y="6341"/>
                  <a:pt x="148777" y="6217"/>
                </a:cubicBezTo>
                <a:cubicBezTo>
                  <a:pt x="146568" y="5115"/>
                  <a:pt x="135502" y="0"/>
                  <a:pt x="12045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36.xml"/><Relationship Id="rId2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37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40.xml"/><Relationship Id="rId25" Type="http://schemas.openxmlformats.org/officeDocument/2006/relationships/slideLayout" Target="../slideLayouts/slideLayout39.xml"/><Relationship Id="rId28" Type="http://schemas.openxmlformats.org/officeDocument/2006/relationships/slideLayout" Target="../slideLayouts/slideLayout42.xml"/><Relationship Id="rId27" Type="http://schemas.openxmlformats.org/officeDocument/2006/relationships/slideLayout" Target="../slideLayouts/slideLayout41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arela Round"/>
              <a:buNone/>
              <a:defRPr b="1" i="0" sz="2800" u="none" cap="none" strike="noStrike">
                <a:solidFill>
                  <a:schemeClr val="lt2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713225" y="1246950"/>
            <a:ext cx="7717500" cy="22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8.png"/><Relationship Id="rId6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5"/>
          <p:cNvSpPr txBox="1"/>
          <p:nvPr>
            <p:ph type="ctrTitle"/>
          </p:nvPr>
        </p:nvSpPr>
        <p:spPr>
          <a:xfrm>
            <a:off x="168831" y="760834"/>
            <a:ext cx="5970900" cy="16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id" sz="6200">
                <a:solidFill>
                  <a:srgbClr val="FDB334"/>
                </a:solidFill>
              </a:rPr>
              <a:t>KELOMPOK 35</a:t>
            </a:r>
            <a:endParaRPr sz="6200">
              <a:solidFill>
                <a:srgbClr val="FDB334"/>
              </a:solidFill>
            </a:endParaRPr>
          </a:p>
        </p:txBody>
      </p:sp>
      <p:sp>
        <p:nvSpPr>
          <p:cNvPr id="304" name="Google Shape;304;p45"/>
          <p:cNvSpPr/>
          <p:nvPr/>
        </p:nvSpPr>
        <p:spPr>
          <a:xfrm>
            <a:off x="2174312" y="166398"/>
            <a:ext cx="3751200" cy="6216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45"/>
          <p:cNvSpPr txBox="1"/>
          <p:nvPr>
            <p:ph idx="1" type="subTitle"/>
          </p:nvPr>
        </p:nvSpPr>
        <p:spPr>
          <a:xfrm>
            <a:off x="2322512" y="277248"/>
            <a:ext cx="3454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i="0" lang="id" sz="3000" u="none" cap="none" strike="noStrike">
                <a:solidFill>
                  <a:schemeClr val="lt1"/>
                </a:solidFill>
                <a:latin typeface="Federo"/>
                <a:ea typeface="Federo"/>
                <a:cs typeface="Federo"/>
                <a:sym typeface="Federo"/>
              </a:rPr>
              <a:t>CHECKPOINT 3</a:t>
            </a:r>
            <a:endParaRPr/>
          </a:p>
        </p:txBody>
      </p:sp>
      <p:sp>
        <p:nvSpPr>
          <p:cNvPr id="306" name="Google Shape;306;p45"/>
          <p:cNvSpPr/>
          <p:nvPr/>
        </p:nvSpPr>
        <p:spPr>
          <a:xfrm>
            <a:off x="7628655" y="3415653"/>
            <a:ext cx="571087" cy="39627"/>
          </a:xfrm>
          <a:custGeom>
            <a:rect b="b" l="l" r="r" t="t"/>
            <a:pathLst>
              <a:path extrusionOk="0" h="1256" w="18101">
                <a:moveTo>
                  <a:pt x="365" y="0"/>
                </a:moveTo>
                <a:cubicBezTo>
                  <a:pt x="160" y="0"/>
                  <a:pt x="0" y="183"/>
                  <a:pt x="0" y="389"/>
                </a:cubicBezTo>
                <a:lnTo>
                  <a:pt x="0" y="891"/>
                </a:lnTo>
                <a:cubicBezTo>
                  <a:pt x="0" y="1096"/>
                  <a:pt x="160" y="1256"/>
                  <a:pt x="365" y="1256"/>
                </a:cubicBezTo>
                <a:lnTo>
                  <a:pt x="17712" y="1256"/>
                </a:lnTo>
                <a:cubicBezTo>
                  <a:pt x="17918" y="1256"/>
                  <a:pt x="18101" y="1096"/>
                  <a:pt x="18101" y="891"/>
                </a:cubicBezTo>
                <a:lnTo>
                  <a:pt x="18101" y="389"/>
                </a:lnTo>
                <a:cubicBezTo>
                  <a:pt x="18101" y="183"/>
                  <a:pt x="17918" y="0"/>
                  <a:pt x="17712" y="0"/>
                </a:cubicBezTo>
                <a:close/>
              </a:path>
            </a:pathLst>
          </a:custGeom>
          <a:solidFill>
            <a:srgbClr val="3F43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F43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7" name="Google Shape;307;p45"/>
          <p:cNvGrpSpPr/>
          <p:nvPr/>
        </p:nvGrpSpPr>
        <p:grpSpPr>
          <a:xfrm>
            <a:off x="8049641" y="277248"/>
            <a:ext cx="1507301" cy="4485811"/>
            <a:chOff x="8049641" y="277248"/>
            <a:chExt cx="1507301" cy="4485811"/>
          </a:xfrm>
        </p:grpSpPr>
        <p:sp>
          <p:nvSpPr>
            <p:cNvPr id="308" name="Google Shape;308;p45"/>
            <p:cNvSpPr/>
            <p:nvPr/>
          </p:nvSpPr>
          <p:spPr>
            <a:xfrm>
              <a:off x="8049641" y="277248"/>
              <a:ext cx="1507301" cy="3317735"/>
            </a:xfrm>
            <a:custGeom>
              <a:rect b="b" l="l" r="r" t="t"/>
              <a:pathLst>
                <a:path extrusionOk="0" h="105158" w="47775">
                  <a:moveTo>
                    <a:pt x="25555" y="0"/>
                  </a:moveTo>
                  <a:cubicBezTo>
                    <a:pt x="17900" y="0"/>
                    <a:pt x="9363" y="4952"/>
                    <a:pt x="7807" y="12875"/>
                  </a:cubicBezTo>
                  <a:cubicBezTo>
                    <a:pt x="5022" y="27096"/>
                    <a:pt x="12235" y="32688"/>
                    <a:pt x="12235" y="32688"/>
                  </a:cubicBezTo>
                  <a:cubicBezTo>
                    <a:pt x="12235" y="32688"/>
                    <a:pt x="11949" y="32643"/>
                    <a:pt x="11470" y="32643"/>
                  </a:cubicBezTo>
                  <a:cubicBezTo>
                    <a:pt x="9521" y="32643"/>
                    <a:pt x="4372" y="33379"/>
                    <a:pt x="2283" y="40836"/>
                  </a:cubicBezTo>
                  <a:cubicBezTo>
                    <a:pt x="1" y="52089"/>
                    <a:pt x="11482" y="57681"/>
                    <a:pt x="11482" y="57681"/>
                  </a:cubicBezTo>
                  <a:cubicBezTo>
                    <a:pt x="11482" y="57681"/>
                    <a:pt x="11398" y="57676"/>
                    <a:pt x="11249" y="57676"/>
                  </a:cubicBezTo>
                  <a:cubicBezTo>
                    <a:pt x="10136" y="57676"/>
                    <a:pt x="5420" y="57978"/>
                    <a:pt x="5662" y="63114"/>
                  </a:cubicBezTo>
                  <a:cubicBezTo>
                    <a:pt x="5913" y="68957"/>
                    <a:pt x="12509" y="72518"/>
                    <a:pt x="12509" y="72518"/>
                  </a:cubicBezTo>
                  <a:cubicBezTo>
                    <a:pt x="12509" y="72518"/>
                    <a:pt x="12453" y="72515"/>
                    <a:pt x="12348" y="72515"/>
                  </a:cubicBezTo>
                  <a:cubicBezTo>
                    <a:pt x="10941" y="72515"/>
                    <a:pt x="823" y="72950"/>
                    <a:pt x="823" y="85460"/>
                  </a:cubicBezTo>
                  <a:cubicBezTo>
                    <a:pt x="823" y="94499"/>
                    <a:pt x="11482" y="100273"/>
                    <a:pt x="18489" y="103127"/>
                  </a:cubicBezTo>
                  <a:cubicBezTo>
                    <a:pt x="21890" y="104496"/>
                    <a:pt x="24424" y="105158"/>
                    <a:pt x="24424" y="105158"/>
                  </a:cubicBezTo>
                  <a:cubicBezTo>
                    <a:pt x="44716" y="98927"/>
                    <a:pt x="47774" y="87491"/>
                    <a:pt x="46998" y="79617"/>
                  </a:cubicBezTo>
                  <a:cubicBezTo>
                    <a:pt x="46245" y="71742"/>
                    <a:pt x="38644" y="69984"/>
                    <a:pt x="38644" y="69984"/>
                  </a:cubicBezTo>
                  <a:cubicBezTo>
                    <a:pt x="44967" y="65168"/>
                    <a:pt x="46747" y="55011"/>
                    <a:pt x="43962" y="51062"/>
                  </a:cubicBezTo>
                  <a:cubicBezTo>
                    <a:pt x="43000" y="49697"/>
                    <a:pt x="41766" y="49250"/>
                    <a:pt x="40561" y="49250"/>
                  </a:cubicBezTo>
                  <a:cubicBezTo>
                    <a:pt x="38423" y="49250"/>
                    <a:pt x="36382" y="50659"/>
                    <a:pt x="36133" y="50834"/>
                  </a:cubicBezTo>
                  <a:cubicBezTo>
                    <a:pt x="36658" y="50332"/>
                    <a:pt x="46975" y="40540"/>
                    <a:pt x="41885" y="35975"/>
                  </a:cubicBezTo>
                  <a:cubicBezTo>
                    <a:pt x="40999" y="35167"/>
                    <a:pt x="40053" y="34858"/>
                    <a:pt x="39126" y="34858"/>
                  </a:cubicBezTo>
                  <a:cubicBezTo>
                    <a:pt x="36305" y="34858"/>
                    <a:pt x="33652" y="37714"/>
                    <a:pt x="33326" y="38075"/>
                  </a:cubicBezTo>
                  <a:cubicBezTo>
                    <a:pt x="33782" y="37367"/>
                    <a:pt x="40698" y="26068"/>
                    <a:pt x="38256" y="10319"/>
                  </a:cubicBezTo>
                  <a:cubicBezTo>
                    <a:pt x="37320" y="4293"/>
                    <a:pt x="33303" y="1143"/>
                    <a:pt x="28464" y="253"/>
                  </a:cubicBezTo>
                  <a:cubicBezTo>
                    <a:pt x="27521" y="83"/>
                    <a:pt x="26545" y="0"/>
                    <a:pt x="25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45"/>
            <p:cNvSpPr/>
            <p:nvPr/>
          </p:nvSpPr>
          <p:spPr>
            <a:xfrm>
              <a:off x="8548699" y="1786695"/>
              <a:ext cx="524298" cy="2969896"/>
            </a:xfrm>
            <a:custGeom>
              <a:rect b="b" l="l" r="r" t="t"/>
              <a:pathLst>
                <a:path extrusionOk="0" h="94133" w="16618">
                  <a:moveTo>
                    <a:pt x="7967" y="1"/>
                  </a:moveTo>
                  <a:lnTo>
                    <a:pt x="7465" y="31431"/>
                  </a:lnTo>
                  <a:cubicBezTo>
                    <a:pt x="5570" y="30199"/>
                    <a:pt x="594" y="26592"/>
                    <a:pt x="594" y="26592"/>
                  </a:cubicBezTo>
                  <a:lnTo>
                    <a:pt x="1" y="27414"/>
                  </a:lnTo>
                  <a:lnTo>
                    <a:pt x="7419" y="34901"/>
                  </a:lnTo>
                  <a:lnTo>
                    <a:pt x="6460" y="94132"/>
                  </a:lnTo>
                  <a:lnTo>
                    <a:pt x="10637" y="94132"/>
                  </a:lnTo>
                  <a:lnTo>
                    <a:pt x="9382" y="16891"/>
                  </a:lnTo>
                  <a:lnTo>
                    <a:pt x="16618" y="10341"/>
                  </a:lnTo>
                  <a:lnTo>
                    <a:pt x="16618" y="9542"/>
                  </a:lnTo>
                  <a:lnTo>
                    <a:pt x="9359" y="14655"/>
                  </a:lnTo>
                  <a:lnTo>
                    <a:pt x="9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45"/>
            <p:cNvSpPr/>
            <p:nvPr/>
          </p:nvSpPr>
          <p:spPr>
            <a:xfrm>
              <a:off x="8401802" y="4336219"/>
              <a:ext cx="1130657" cy="426840"/>
            </a:xfrm>
            <a:custGeom>
              <a:rect b="b" l="l" r="r" t="t"/>
              <a:pathLst>
                <a:path extrusionOk="0" h="13529" w="35837">
                  <a:moveTo>
                    <a:pt x="16252" y="1"/>
                  </a:moveTo>
                  <a:cubicBezTo>
                    <a:pt x="10511" y="1"/>
                    <a:pt x="11892" y="9877"/>
                    <a:pt x="11892" y="9877"/>
                  </a:cubicBezTo>
                  <a:cubicBezTo>
                    <a:pt x="11892" y="9877"/>
                    <a:pt x="10788" y="9199"/>
                    <a:pt x="9410" y="9199"/>
                  </a:cubicBezTo>
                  <a:cubicBezTo>
                    <a:pt x="8323" y="9199"/>
                    <a:pt x="7066" y="9621"/>
                    <a:pt x="6049" y="11132"/>
                  </a:cubicBezTo>
                  <a:cubicBezTo>
                    <a:pt x="6049" y="11132"/>
                    <a:pt x="5010" y="10634"/>
                    <a:pt x="3755" y="10634"/>
                  </a:cubicBezTo>
                  <a:cubicBezTo>
                    <a:pt x="2418" y="10634"/>
                    <a:pt x="836" y="11198"/>
                    <a:pt x="0" y="13529"/>
                  </a:cubicBezTo>
                  <a:lnTo>
                    <a:pt x="35836" y="13529"/>
                  </a:lnTo>
                  <a:cubicBezTo>
                    <a:pt x="35836" y="13529"/>
                    <a:pt x="34586" y="11229"/>
                    <a:pt x="31858" y="11229"/>
                  </a:cubicBezTo>
                  <a:cubicBezTo>
                    <a:pt x="31394" y="11229"/>
                    <a:pt x="30887" y="11295"/>
                    <a:pt x="30335" y="11451"/>
                  </a:cubicBezTo>
                  <a:cubicBezTo>
                    <a:pt x="30335" y="11451"/>
                    <a:pt x="30792" y="7206"/>
                    <a:pt x="26797" y="5745"/>
                  </a:cubicBezTo>
                  <a:cubicBezTo>
                    <a:pt x="26239" y="5538"/>
                    <a:pt x="25746" y="5449"/>
                    <a:pt x="25310" y="5449"/>
                  </a:cubicBezTo>
                  <a:cubicBezTo>
                    <a:pt x="23177" y="5449"/>
                    <a:pt x="22432" y="7590"/>
                    <a:pt x="22216" y="8463"/>
                  </a:cubicBezTo>
                  <a:lnTo>
                    <a:pt x="22216" y="8463"/>
                  </a:lnTo>
                  <a:cubicBezTo>
                    <a:pt x="22494" y="6935"/>
                    <a:pt x="23156" y="1075"/>
                    <a:pt x="17211" y="84"/>
                  </a:cubicBezTo>
                  <a:cubicBezTo>
                    <a:pt x="16871" y="28"/>
                    <a:pt x="16552" y="1"/>
                    <a:pt x="16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Google Shape;311;p45"/>
          <p:cNvSpPr/>
          <p:nvPr/>
        </p:nvSpPr>
        <p:spPr>
          <a:xfrm>
            <a:off x="6667011" y="3794442"/>
            <a:ext cx="571087" cy="40352"/>
          </a:xfrm>
          <a:custGeom>
            <a:rect b="b" l="l" r="r" t="t"/>
            <a:pathLst>
              <a:path extrusionOk="0" h="1279" w="18101">
                <a:moveTo>
                  <a:pt x="365" y="1"/>
                </a:moveTo>
                <a:cubicBezTo>
                  <a:pt x="160" y="1"/>
                  <a:pt x="0" y="183"/>
                  <a:pt x="0" y="389"/>
                </a:cubicBezTo>
                <a:lnTo>
                  <a:pt x="0" y="891"/>
                </a:lnTo>
                <a:cubicBezTo>
                  <a:pt x="0" y="1096"/>
                  <a:pt x="160" y="1279"/>
                  <a:pt x="365" y="1279"/>
                </a:cubicBezTo>
                <a:lnTo>
                  <a:pt x="17712" y="1279"/>
                </a:lnTo>
                <a:cubicBezTo>
                  <a:pt x="17918" y="1279"/>
                  <a:pt x="18101" y="1096"/>
                  <a:pt x="18101" y="891"/>
                </a:cubicBezTo>
                <a:lnTo>
                  <a:pt x="18101" y="389"/>
                </a:lnTo>
                <a:cubicBezTo>
                  <a:pt x="18101" y="183"/>
                  <a:pt x="17918" y="1"/>
                  <a:pt x="17712" y="1"/>
                </a:cubicBezTo>
                <a:close/>
              </a:path>
            </a:pathLst>
          </a:custGeom>
          <a:solidFill>
            <a:srgbClr val="BCBEC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45"/>
          <p:cNvSpPr/>
          <p:nvPr/>
        </p:nvSpPr>
        <p:spPr>
          <a:xfrm>
            <a:off x="6667011" y="4060188"/>
            <a:ext cx="1131351" cy="40352"/>
          </a:xfrm>
          <a:custGeom>
            <a:rect b="b" l="l" r="r" t="t"/>
            <a:pathLst>
              <a:path extrusionOk="0" h="1279" w="35859">
                <a:moveTo>
                  <a:pt x="365" y="0"/>
                </a:moveTo>
                <a:cubicBezTo>
                  <a:pt x="160" y="0"/>
                  <a:pt x="0" y="183"/>
                  <a:pt x="0" y="388"/>
                </a:cubicBezTo>
                <a:lnTo>
                  <a:pt x="0" y="890"/>
                </a:lnTo>
                <a:cubicBezTo>
                  <a:pt x="0" y="1096"/>
                  <a:pt x="160" y="1278"/>
                  <a:pt x="365" y="1278"/>
                </a:cubicBezTo>
                <a:lnTo>
                  <a:pt x="35493" y="1278"/>
                </a:lnTo>
                <a:cubicBezTo>
                  <a:pt x="35699" y="1278"/>
                  <a:pt x="35859" y="1096"/>
                  <a:pt x="35859" y="890"/>
                </a:cubicBezTo>
                <a:lnTo>
                  <a:pt x="35859" y="388"/>
                </a:lnTo>
                <a:cubicBezTo>
                  <a:pt x="35859" y="183"/>
                  <a:pt x="35699" y="0"/>
                  <a:pt x="35493" y="0"/>
                </a:cubicBezTo>
                <a:close/>
              </a:path>
            </a:pathLst>
          </a:custGeom>
          <a:solidFill>
            <a:srgbClr val="BCBEC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45"/>
          <p:cNvSpPr/>
          <p:nvPr/>
        </p:nvSpPr>
        <p:spPr>
          <a:xfrm>
            <a:off x="6667011" y="4173232"/>
            <a:ext cx="571087" cy="40352"/>
          </a:xfrm>
          <a:custGeom>
            <a:rect b="b" l="l" r="r" t="t"/>
            <a:pathLst>
              <a:path extrusionOk="0" h="1279" w="18101">
                <a:moveTo>
                  <a:pt x="365" y="1"/>
                </a:moveTo>
                <a:cubicBezTo>
                  <a:pt x="160" y="1"/>
                  <a:pt x="0" y="183"/>
                  <a:pt x="0" y="389"/>
                </a:cubicBezTo>
                <a:lnTo>
                  <a:pt x="0" y="891"/>
                </a:lnTo>
                <a:cubicBezTo>
                  <a:pt x="0" y="1096"/>
                  <a:pt x="160" y="1279"/>
                  <a:pt x="365" y="1279"/>
                </a:cubicBezTo>
                <a:lnTo>
                  <a:pt x="17712" y="1279"/>
                </a:lnTo>
                <a:cubicBezTo>
                  <a:pt x="17918" y="1279"/>
                  <a:pt x="18101" y="1096"/>
                  <a:pt x="18101" y="891"/>
                </a:cubicBezTo>
                <a:lnTo>
                  <a:pt x="18101" y="389"/>
                </a:lnTo>
                <a:cubicBezTo>
                  <a:pt x="18101" y="183"/>
                  <a:pt x="17918" y="1"/>
                  <a:pt x="17712" y="1"/>
                </a:cubicBezTo>
                <a:close/>
              </a:path>
            </a:pathLst>
          </a:custGeom>
          <a:solidFill>
            <a:srgbClr val="BCBEC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45"/>
          <p:cNvSpPr/>
          <p:nvPr/>
        </p:nvSpPr>
        <p:spPr>
          <a:xfrm>
            <a:off x="6193856" y="3993933"/>
            <a:ext cx="286663" cy="285906"/>
          </a:xfrm>
          <a:custGeom>
            <a:rect b="b" l="l" r="r" t="t"/>
            <a:pathLst>
              <a:path extrusionOk="0" h="9062" w="9086">
                <a:moveTo>
                  <a:pt x="7624" y="753"/>
                </a:moveTo>
                <a:cubicBezTo>
                  <a:pt x="8013" y="753"/>
                  <a:pt x="8309" y="1073"/>
                  <a:pt x="8309" y="1461"/>
                </a:cubicBezTo>
                <a:lnTo>
                  <a:pt x="8309" y="7601"/>
                </a:lnTo>
                <a:cubicBezTo>
                  <a:pt x="8309" y="7989"/>
                  <a:pt x="8013" y="8309"/>
                  <a:pt x="7624" y="8309"/>
                </a:cubicBezTo>
                <a:lnTo>
                  <a:pt x="1462" y="8309"/>
                </a:lnTo>
                <a:cubicBezTo>
                  <a:pt x="1074" y="8309"/>
                  <a:pt x="777" y="7989"/>
                  <a:pt x="777" y="7601"/>
                </a:cubicBezTo>
                <a:lnTo>
                  <a:pt x="777" y="1461"/>
                </a:lnTo>
                <a:cubicBezTo>
                  <a:pt x="777" y="1073"/>
                  <a:pt x="1074" y="753"/>
                  <a:pt x="1462" y="753"/>
                </a:cubicBezTo>
                <a:close/>
                <a:moveTo>
                  <a:pt x="1462" y="0"/>
                </a:moveTo>
                <a:cubicBezTo>
                  <a:pt x="663" y="0"/>
                  <a:pt x="1" y="639"/>
                  <a:pt x="1" y="1461"/>
                </a:cubicBezTo>
                <a:lnTo>
                  <a:pt x="1" y="7601"/>
                </a:lnTo>
                <a:cubicBezTo>
                  <a:pt x="1" y="8423"/>
                  <a:pt x="663" y="9062"/>
                  <a:pt x="1462" y="9062"/>
                </a:cubicBezTo>
                <a:lnTo>
                  <a:pt x="7624" y="9062"/>
                </a:lnTo>
                <a:cubicBezTo>
                  <a:pt x="8423" y="9062"/>
                  <a:pt x="9085" y="8423"/>
                  <a:pt x="9085" y="7601"/>
                </a:cubicBezTo>
                <a:lnTo>
                  <a:pt x="9085" y="1461"/>
                </a:lnTo>
                <a:cubicBezTo>
                  <a:pt x="9085" y="639"/>
                  <a:pt x="8423" y="0"/>
                  <a:pt x="7624" y="0"/>
                </a:cubicBezTo>
                <a:close/>
              </a:path>
            </a:pathLst>
          </a:custGeom>
          <a:solidFill>
            <a:srgbClr val="BCBEC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45"/>
          <p:cNvSpPr/>
          <p:nvPr/>
        </p:nvSpPr>
        <p:spPr>
          <a:xfrm>
            <a:off x="7402978" y="3986014"/>
            <a:ext cx="144783" cy="368725"/>
          </a:xfrm>
          <a:custGeom>
            <a:rect b="b" l="l" r="r" t="t"/>
            <a:pathLst>
              <a:path extrusionOk="0" h="11687" w="4589">
                <a:moveTo>
                  <a:pt x="2374" y="0"/>
                </a:moveTo>
                <a:cubicBezTo>
                  <a:pt x="2374" y="0"/>
                  <a:pt x="1" y="4885"/>
                  <a:pt x="2374" y="11687"/>
                </a:cubicBezTo>
                <a:cubicBezTo>
                  <a:pt x="2374" y="11687"/>
                  <a:pt x="4588" y="6209"/>
                  <a:pt x="2374" y="0"/>
                </a:cubicBezTo>
                <a:close/>
              </a:path>
            </a:pathLst>
          </a:custGeom>
          <a:solidFill>
            <a:srgbClr val="E0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6" name="Google Shape;316;p45"/>
          <p:cNvGrpSpPr/>
          <p:nvPr/>
        </p:nvGrpSpPr>
        <p:grpSpPr>
          <a:xfrm>
            <a:off x="8698179" y="1647686"/>
            <a:ext cx="849413" cy="3008890"/>
            <a:chOff x="5417175" y="2674025"/>
            <a:chExt cx="443975" cy="1572700"/>
          </a:xfrm>
        </p:grpSpPr>
        <p:sp>
          <p:nvSpPr>
            <p:cNvPr id="317" name="Google Shape;317;p45"/>
            <p:cNvSpPr/>
            <p:nvPr/>
          </p:nvSpPr>
          <p:spPr>
            <a:xfrm>
              <a:off x="5626600" y="3044375"/>
              <a:ext cx="25125" cy="1202350"/>
            </a:xfrm>
            <a:custGeom>
              <a:rect b="b" l="l" r="r" t="t"/>
              <a:pathLst>
                <a:path extrusionOk="0" h="48094" w="1005">
                  <a:moveTo>
                    <a:pt x="0" y="0"/>
                  </a:moveTo>
                  <a:lnTo>
                    <a:pt x="0" y="48093"/>
                  </a:lnTo>
                  <a:lnTo>
                    <a:pt x="1005" y="48093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45"/>
            <p:cNvSpPr/>
            <p:nvPr/>
          </p:nvSpPr>
          <p:spPr>
            <a:xfrm>
              <a:off x="5417175" y="2674025"/>
              <a:ext cx="443975" cy="412600"/>
            </a:xfrm>
            <a:custGeom>
              <a:rect b="b" l="l" r="r" t="t"/>
              <a:pathLst>
                <a:path extrusionOk="0" h="16504" w="17759">
                  <a:moveTo>
                    <a:pt x="3173" y="1"/>
                  </a:moveTo>
                  <a:lnTo>
                    <a:pt x="0" y="16503"/>
                  </a:lnTo>
                  <a:lnTo>
                    <a:pt x="17759" y="16503"/>
                  </a:lnTo>
                  <a:lnTo>
                    <a:pt x="139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45"/>
            <p:cNvSpPr/>
            <p:nvPr/>
          </p:nvSpPr>
          <p:spPr>
            <a:xfrm>
              <a:off x="5669975" y="2674025"/>
              <a:ext cx="191175" cy="412600"/>
            </a:xfrm>
            <a:custGeom>
              <a:rect b="b" l="l" r="r" t="t"/>
              <a:pathLst>
                <a:path extrusionOk="0" h="16504" w="7647">
                  <a:moveTo>
                    <a:pt x="0" y="1"/>
                  </a:moveTo>
                  <a:lnTo>
                    <a:pt x="1644" y="16503"/>
                  </a:lnTo>
                  <a:lnTo>
                    <a:pt x="7647" y="16503"/>
                  </a:lnTo>
                  <a:lnTo>
                    <a:pt x="3789" y="1"/>
                  </a:lnTo>
                  <a:close/>
                </a:path>
              </a:pathLst>
            </a:custGeom>
            <a:solidFill>
              <a:srgbClr val="FFCF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0" name="Google Shape;320;p45"/>
          <p:cNvSpPr/>
          <p:nvPr/>
        </p:nvSpPr>
        <p:spPr>
          <a:xfrm>
            <a:off x="8007160" y="4113476"/>
            <a:ext cx="55496" cy="56191"/>
          </a:xfrm>
          <a:custGeom>
            <a:rect b="b" l="l" r="r" t="t"/>
            <a:pathLst>
              <a:path extrusionOk="0" h="1781" w="1759">
                <a:moveTo>
                  <a:pt x="868" y="0"/>
                </a:moveTo>
                <a:cubicBezTo>
                  <a:pt x="389" y="0"/>
                  <a:pt x="1" y="411"/>
                  <a:pt x="1" y="890"/>
                </a:cubicBezTo>
                <a:cubicBezTo>
                  <a:pt x="1" y="1393"/>
                  <a:pt x="389" y="1781"/>
                  <a:pt x="868" y="1781"/>
                </a:cubicBezTo>
                <a:cubicBezTo>
                  <a:pt x="1370" y="1781"/>
                  <a:pt x="1758" y="1393"/>
                  <a:pt x="1758" y="890"/>
                </a:cubicBezTo>
                <a:cubicBezTo>
                  <a:pt x="1758" y="411"/>
                  <a:pt x="1370" y="0"/>
                  <a:pt x="868" y="0"/>
                </a:cubicBezTo>
                <a:close/>
              </a:path>
            </a:pathLst>
          </a:custGeom>
          <a:solidFill>
            <a:srgbClr val="F9C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1" name="Google Shape;321;p45"/>
          <p:cNvGrpSpPr/>
          <p:nvPr/>
        </p:nvGrpSpPr>
        <p:grpSpPr>
          <a:xfrm>
            <a:off x="5217238" y="3146004"/>
            <a:ext cx="4516270" cy="1997350"/>
            <a:chOff x="4815151" y="3372478"/>
            <a:chExt cx="4004496" cy="1771015"/>
          </a:xfrm>
        </p:grpSpPr>
        <p:sp>
          <p:nvSpPr>
            <p:cNvPr id="322" name="Google Shape;322;p45"/>
            <p:cNvSpPr/>
            <p:nvPr/>
          </p:nvSpPr>
          <p:spPr>
            <a:xfrm>
              <a:off x="5304436" y="3372478"/>
              <a:ext cx="3309014" cy="1063977"/>
            </a:xfrm>
            <a:custGeom>
              <a:rect b="b" l="l" r="r" t="t"/>
              <a:pathLst>
                <a:path extrusionOk="0" h="25908" w="80575">
                  <a:moveTo>
                    <a:pt x="4338" y="0"/>
                  </a:moveTo>
                  <a:cubicBezTo>
                    <a:pt x="1941" y="0"/>
                    <a:pt x="1" y="1941"/>
                    <a:pt x="1" y="4314"/>
                  </a:cubicBezTo>
                  <a:lnTo>
                    <a:pt x="1" y="21593"/>
                  </a:lnTo>
                  <a:cubicBezTo>
                    <a:pt x="1" y="23967"/>
                    <a:pt x="1941" y="25907"/>
                    <a:pt x="4338" y="25907"/>
                  </a:cubicBezTo>
                  <a:lnTo>
                    <a:pt x="76238" y="25907"/>
                  </a:lnTo>
                  <a:cubicBezTo>
                    <a:pt x="78634" y="25907"/>
                    <a:pt x="80574" y="23967"/>
                    <a:pt x="80574" y="21593"/>
                  </a:cubicBezTo>
                  <a:lnTo>
                    <a:pt x="80574" y="4314"/>
                  </a:lnTo>
                  <a:cubicBezTo>
                    <a:pt x="80574" y="1941"/>
                    <a:pt x="78634" y="0"/>
                    <a:pt x="762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45"/>
            <p:cNvSpPr/>
            <p:nvPr/>
          </p:nvSpPr>
          <p:spPr>
            <a:xfrm>
              <a:off x="5750641" y="3575520"/>
              <a:ext cx="777120" cy="611331"/>
            </a:xfrm>
            <a:custGeom>
              <a:rect b="b" l="l" r="r" t="t"/>
              <a:pathLst>
                <a:path extrusionOk="0" h="14886" w="18923">
                  <a:moveTo>
                    <a:pt x="9541" y="1"/>
                  </a:moveTo>
                  <a:cubicBezTo>
                    <a:pt x="7398" y="1"/>
                    <a:pt x="4978" y="307"/>
                    <a:pt x="2466" y="1196"/>
                  </a:cubicBezTo>
                  <a:cubicBezTo>
                    <a:pt x="2146" y="1288"/>
                    <a:pt x="1804" y="1379"/>
                    <a:pt x="1484" y="1493"/>
                  </a:cubicBezTo>
                  <a:cubicBezTo>
                    <a:pt x="1484" y="1493"/>
                    <a:pt x="1484" y="1516"/>
                    <a:pt x="1462" y="1539"/>
                  </a:cubicBezTo>
                  <a:cubicBezTo>
                    <a:pt x="1325" y="1835"/>
                    <a:pt x="571" y="3456"/>
                    <a:pt x="298" y="5716"/>
                  </a:cubicBezTo>
                  <a:lnTo>
                    <a:pt x="298" y="5807"/>
                  </a:lnTo>
                  <a:cubicBezTo>
                    <a:pt x="1" y="7884"/>
                    <a:pt x="138" y="10532"/>
                    <a:pt x="1484" y="13180"/>
                  </a:cubicBezTo>
                  <a:cubicBezTo>
                    <a:pt x="1484" y="13180"/>
                    <a:pt x="1530" y="13202"/>
                    <a:pt x="1621" y="13225"/>
                  </a:cubicBezTo>
                  <a:cubicBezTo>
                    <a:pt x="2520" y="13476"/>
                    <a:pt x="5034" y="14885"/>
                    <a:pt x="9218" y="14885"/>
                  </a:cubicBezTo>
                  <a:cubicBezTo>
                    <a:pt x="11519" y="14885"/>
                    <a:pt x="14325" y="14459"/>
                    <a:pt x="17645" y="13180"/>
                  </a:cubicBezTo>
                  <a:cubicBezTo>
                    <a:pt x="17645" y="13180"/>
                    <a:pt x="18033" y="12221"/>
                    <a:pt x="18307" y="10623"/>
                  </a:cubicBezTo>
                  <a:cubicBezTo>
                    <a:pt x="18718" y="8455"/>
                    <a:pt x="18923" y="5099"/>
                    <a:pt x="17645" y="1493"/>
                  </a:cubicBezTo>
                  <a:cubicBezTo>
                    <a:pt x="17645" y="1493"/>
                    <a:pt x="14271" y="1"/>
                    <a:pt x="9541" y="1"/>
                  </a:cubicBezTo>
                  <a:close/>
                </a:path>
              </a:pathLst>
            </a:custGeom>
            <a:solidFill>
              <a:srgbClr val="FFCF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45"/>
            <p:cNvSpPr/>
            <p:nvPr/>
          </p:nvSpPr>
          <p:spPr>
            <a:xfrm>
              <a:off x="6376848" y="3636834"/>
              <a:ext cx="188459" cy="479956"/>
            </a:xfrm>
            <a:custGeom>
              <a:rect b="b" l="l" r="r" t="t"/>
              <a:pathLst>
                <a:path extrusionOk="0" h="11687" w="4589">
                  <a:moveTo>
                    <a:pt x="2397" y="0"/>
                  </a:moveTo>
                  <a:cubicBezTo>
                    <a:pt x="2397" y="0"/>
                    <a:pt x="0" y="4885"/>
                    <a:pt x="2397" y="11687"/>
                  </a:cubicBezTo>
                  <a:cubicBezTo>
                    <a:pt x="2397" y="11687"/>
                    <a:pt x="4588" y="6209"/>
                    <a:pt x="2397" y="0"/>
                  </a:cubicBezTo>
                  <a:close/>
                </a:path>
              </a:pathLst>
            </a:custGeom>
            <a:solidFill>
              <a:srgbClr val="EBA6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45"/>
            <p:cNvSpPr/>
            <p:nvPr/>
          </p:nvSpPr>
          <p:spPr>
            <a:xfrm>
              <a:off x="7223302" y="3575520"/>
              <a:ext cx="777120" cy="611331"/>
            </a:xfrm>
            <a:custGeom>
              <a:rect b="b" l="l" r="r" t="t"/>
              <a:pathLst>
                <a:path extrusionOk="0" h="14886" w="18923">
                  <a:moveTo>
                    <a:pt x="9548" y="1"/>
                  </a:moveTo>
                  <a:cubicBezTo>
                    <a:pt x="7409" y="1"/>
                    <a:pt x="4993" y="307"/>
                    <a:pt x="2488" y="1196"/>
                  </a:cubicBezTo>
                  <a:cubicBezTo>
                    <a:pt x="2146" y="1288"/>
                    <a:pt x="1826" y="1379"/>
                    <a:pt x="1484" y="1493"/>
                  </a:cubicBezTo>
                  <a:cubicBezTo>
                    <a:pt x="1484" y="1493"/>
                    <a:pt x="1484" y="1516"/>
                    <a:pt x="1461" y="1539"/>
                  </a:cubicBezTo>
                  <a:cubicBezTo>
                    <a:pt x="1324" y="1835"/>
                    <a:pt x="594" y="3456"/>
                    <a:pt x="297" y="5716"/>
                  </a:cubicBezTo>
                  <a:lnTo>
                    <a:pt x="297" y="5807"/>
                  </a:lnTo>
                  <a:cubicBezTo>
                    <a:pt x="0" y="7884"/>
                    <a:pt x="137" y="10532"/>
                    <a:pt x="1484" y="13180"/>
                  </a:cubicBezTo>
                  <a:cubicBezTo>
                    <a:pt x="1484" y="13180"/>
                    <a:pt x="1530" y="13202"/>
                    <a:pt x="1621" y="13225"/>
                  </a:cubicBezTo>
                  <a:cubicBezTo>
                    <a:pt x="2534" y="13476"/>
                    <a:pt x="5053" y="14885"/>
                    <a:pt x="9233" y="14885"/>
                  </a:cubicBezTo>
                  <a:cubicBezTo>
                    <a:pt x="11532" y="14885"/>
                    <a:pt x="14332" y="14459"/>
                    <a:pt x="17644" y="13180"/>
                  </a:cubicBezTo>
                  <a:cubicBezTo>
                    <a:pt x="17644" y="13180"/>
                    <a:pt x="18055" y="12221"/>
                    <a:pt x="18306" y="10623"/>
                  </a:cubicBezTo>
                  <a:cubicBezTo>
                    <a:pt x="18717" y="8455"/>
                    <a:pt x="18923" y="5099"/>
                    <a:pt x="17644" y="1493"/>
                  </a:cubicBezTo>
                  <a:cubicBezTo>
                    <a:pt x="17644" y="1493"/>
                    <a:pt x="14271" y="1"/>
                    <a:pt x="9548" y="1"/>
                  </a:cubicBezTo>
                  <a:close/>
                </a:path>
              </a:pathLst>
            </a:custGeom>
            <a:solidFill>
              <a:srgbClr val="FFCF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45"/>
            <p:cNvSpPr/>
            <p:nvPr/>
          </p:nvSpPr>
          <p:spPr>
            <a:xfrm>
              <a:off x="7223302" y="3636834"/>
              <a:ext cx="150020" cy="481845"/>
            </a:xfrm>
            <a:custGeom>
              <a:rect b="b" l="l" r="r" t="t"/>
              <a:pathLst>
                <a:path extrusionOk="0" h="11733" w="3653">
                  <a:moveTo>
                    <a:pt x="1484" y="0"/>
                  </a:moveTo>
                  <a:cubicBezTo>
                    <a:pt x="1484" y="0"/>
                    <a:pt x="1484" y="23"/>
                    <a:pt x="1461" y="46"/>
                  </a:cubicBezTo>
                  <a:cubicBezTo>
                    <a:pt x="1347" y="320"/>
                    <a:pt x="662" y="2032"/>
                    <a:pt x="297" y="4223"/>
                  </a:cubicBezTo>
                  <a:lnTo>
                    <a:pt x="297" y="4314"/>
                  </a:lnTo>
                  <a:cubicBezTo>
                    <a:pt x="0" y="6391"/>
                    <a:pt x="137" y="9039"/>
                    <a:pt x="1484" y="11687"/>
                  </a:cubicBezTo>
                  <a:cubicBezTo>
                    <a:pt x="1484" y="11687"/>
                    <a:pt x="1530" y="11709"/>
                    <a:pt x="1621" y="11732"/>
                  </a:cubicBezTo>
                  <a:cubicBezTo>
                    <a:pt x="3652" y="6209"/>
                    <a:pt x="1484" y="0"/>
                    <a:pt x="1484" y="0"/>
                  </a:cubicBezTo>
                  <a:close/>
                </a:path>
              </a:pathLst>
            </a:custGeom>
            <a:solidFill>
              <a:srgbClr val="FDB3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45"/>
            <p:cNvSpPr/>
            <p:nvPr/>
          </p:nvSpPr>
          <p:spPr>
            <a:xfrm>
              <a:off x="5437579" y="4641691"/>
              <a:ext cx="302791" cy="501557"/>
            </a:xfrm>
            <a:custGeom>
              <a:rect b="b" l="l" r="r" t="t"/>
              <a:pathLst>
                <a:path extrusionOk="0" h="12213" w="7373">
                  <a:moveTo>
                    <a:pt x="4063" y="1"/>
                  </a:moveTo>
                  <a:lnTo>
                    <a:pt x="0" y="12212"/>
                  </a:lnTo>
                  <a:lnTo>
                    <a:pt x="1507" y="12212"/>
                  </a:lnTo>
                  <a:lnTo>
                    <a:pt x="7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45"/>
            <p:cNvSpPr/>
            <p:nvPr/>
          </p:nvSpPr>
          <p:spPr>
            <a:xfrm>
              <a:off x="5082299" y="3857946"/>
              <a:ext cx="3737348" cy="941267"/>
            </a:xfrm>
            <a:custGeom>
              <a:rect b="b" l="l" r="r" t="t"/>
              <a:pathLst>
                <a:path extrusionOk="0" h="22920" w="91005">
                  <a:moveTo>
                    <a:pt x="5473" y="0"/>
                  </a:moveTo>
                  <a:cubicBezTo>
                    <a:pt x="5006" y="0"/>
                    <a:pt x="4532" y="67"/>
                    <a:pt x="4063" y="208"/>
                  </a:cubicBezTo>
                  <a:cubicBezTo>
                    <a:pt x="1461" y="962"/>
                    <a:pt x="0" y="3723"/>
                    <a:pt x="776" y="6303"/>
                  </a:cubicBezTo>
                  <a:lnTo>
                    <a:pt x="4680" y="19382"/>
                  </a:lnTo>
                  <a:cubicBezTo>
                    <a:pt x="5273" y="21367"/>
                    <a:pt x="7053" y="22691"/>
                    <a:pt x="8994" y="22851"/>
                  </a:cubicBezTo>
                  <a:cubicBezTo>
                    <a:pt x="9245" y="22897"/>
                    <a:pt x="9496" y="22919"/>
                    <a:pt x="9747" y="22919"/>
                  </a:cubicBezTo>
                  <a:lnTo>
                    <a:pt x="81647" y="22919"/>
                  </a:lnTo>
                  <a:cubicBezTo>
                    <a:pt x="82423" y="22919"/>
                    <a:pt x="83153" y="22714"/>
                    <a:pt x="83792" y="22349"/>
                  </a:cubicBezTo>
                  <a:cubicBezTo>
                    <a:pt x="84956" y="21755"/>
                    <a:pt x="85892" y="20728"/>
                    <a:pt x="86303" y="19382"/>
                  </a:cubicBezTo>
                  <a:lnTo>
                    <a:pt x="90229" y="6303"/>
                  </a:lnTo>
                  <a:cubicBezTo>
                    <a:pt x="91005" y="3723"/>
                    <a:pt x="89521" y="962"/>
                    <a:pt x="86942" y="208"/>
                  </a:cubicBezTo>
                  <a:cubicBezTo>
                    <a:pt x="86473" y="67"/>
                    <a:pt x="85999" y="0"/>
                    <a:pt x="85531" y="0"/>
                  </a:cubicBezTo>
                  <a:cubicBezTo>
                    <a:pt x="83424" y="0"/>
                    <a:pt x="81460" y="1362"/>
                    <a:pt x="80825" y="3472"/>
                  </a:cubicBezTo>
                  <a:lnTo>
                    <a:pt x="78086" y="12648"/>
                  </a:lnTo>
                  <a:lnTo>
                    <a:pt x="12897" y="12648"/>
                  </a:lnTo>
                  <a:lnTo>
                    <a:pt x="10158" y="3472"/>
                  </a:lnTo>
                  <a:cubicBezTo>
                    <a:pt x="9523" y="1362"/>
                    <a:pt x="7573" y="0"/>
                    <a:pt x="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45"/>
            <p:cNvSpPr/>
            <p:nvPr/>
          </p:nvSpPr>
          <p:spPr>
            <a:xfrm>
              <a:off x="5475074" y="4133636"/>
              <a:ext cx="2938708" cy="420942"/>
            </a:xfrm>
            <a:custGeom>
              <a:rect b="b" l="l" r="r" t="t"/>
              <a:pathLst>
                <a:path extrusionOk="0" h="10250" w="71558">
                  <a:moveTo>
                    <a:pt x="4314" y="0"/>
                  </a:moveTo>
                  <a:cubicBezTo>
                    <a:pt x="1940" y="0"/>
                    <a:pt x="0" y="1941"/>
                    <a:pt x="0" y="4314"/>
                  </a:cubicBezTo>
                  <a:lnTo>
                    <a:pt x="0" y="5935"/>
                  </a:lnTo>
                  <a:cubicBezTo>
                    <a:pt x="0" y="8309"/>
                    <a:pt x="1940" y="10249"/>
                    <a:pt x="4314" y="10249"/>
                  </a:cubicBezTo>
                  <a:lnTo>
                    <a:pt x="67221" y="10249"/>
                  </a:lnTo>
                  <a:cubicBezTo>
                    <a:pt x="69617" y="10249"/>
                    <a:pt x="71558" y="8309"/>
                    <a:pt x="71558" y="5935"/>
                  </a:cubicBezTo>
                  <a:lnTo>
                    <a:pt x="71558" y="4314"/>
                  </a:lnTo>
                  <a:cubicBezTo>
                    <a:pt x="71558" y="1941"/>
                    <a:pt x="69617" y="0"/>
                    <a:pt x="672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45"/>
            <p:cNvSpPr/>
            <p:nvPr/>
          </p:nvSpPr>
          <p:spPr>
            <a:xfrm>
              <a:off x="4815151" y="4492778"/>
              <a:ext cx="698394" cy="650715"/>
            </a:xfrm>
            <a:custGeom>
              <a:rect b="b" l="l" r="r" t="t"/>
              <a:pathLst>
                <a:path extrusionOk="0" h="15845" w="17006">
                  <a:moveTo>
                    <a:pt x="8173" y="1"/>
                  </a:moveTo>
                  <a:cubicBezTo>
                    <a:pt x="7394" y="1"/>
                    <a:pt x="6602" y="118"/>
                    <a:pt x="5821" y="363"/>
                  </a:cubicBezTo>
                  <a:cubicBezTo>
                    <a:pt x="3470" y="1070"/>
                    <a:pt x="1712" y="2782"/>
                    <a:pt x="845" y="4882"/>
                  </a:cubicBezTo>
                  <a:cubicBezTo>
                    <a:pt x="137" y="6526"/>
                    <a:pt x="0" y="8420"/>
                    <a:pt x="571" y="10246"/>
                  </a:cubicBezTo>
                  <a:cubicBezTo>
                    <a:pt x="1632" y="13652"/>
                    <a:pt x="4772" y="15844"/>
                    <a:pt x="8160" y="15844"/>
                  </a:cubicBezTo>
                  <a:cubicBezTo>
                    <a:pt x="8927" y="15844"/>
                    <a:pt x="9706" y="15732"/>
                    <a:pt x="10477" y="15496"/>
                  </a:cubicBezTo>
                  <a:cubicBezTo>
                    <a:pt x="14654" y="14195"/>
                    <a:pt x="17005" y="9767"/>
                    <a:pt x="15704" y="5590"/>
                  </a:cubicBezTo>
                  <a:cubicBezTo>
                    <a:pt x="15133" y="3741"/>
                    <a:pt x="13969" y="2257"/>
                    <a:pt x="12463" y="1276"/>
                  </a:cubicBezTo>
                  <a:cubicBezTo>
                    <a:pt x="11204" y="457"/>
                    <a:pt x="9714" y="1"/>
                    <a:pt x="8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45"/>
            <p:cNvSpPr/>
            <p:nvPr/>
          </p:nvSpPr>
          <p:spPr>
            <a:xfrm>
              <a:off x="4849813" y="4545140"/>
              <a:ext cx="477163" cy="215645"/>
            </a:xfrm>
            <a:custGeom>
              <a:rect b="b" l="l" r="r" t="t"/>
              <a:pathLst>
                <a:path extrusionOk="0" fill="none" h="5251" w="11619">
                  <a:moveTo>
                    <a:pt x="11619" y="1"/>
                  </a:moveTo>
                  <a:cubicBezTo>
                    <a:pt x="10751" y="2101"/>
                    <a:pt x="8971" y="3813"/>
                    <a:pt x="6643" y="4520"/>
                  </a:cubicBezTo>
                  <a:cubicBezTo>
                    <a:pt x="4315" y="5251"/>
                    <a:pt x="1895" y="4840"/>
                    <a:pt x="1" y="3607"/>
                  </a:cubicBezTo>
                </a:path>
              </a:pathLst>
            </a:custGeom>
            <a:noFill/>
            <a:ln cap="flat" cmpd="sng" w="9700">
              <a:solidFill>
                <a:srgbClr val="783F04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45"/>
            <p:cNvSpPr/>
            <p:nvPr/>
          </p:nvSpPr>
          <p:spPr>
            <a:xfrm>
              <a:off x="4971662" y="4875123"/>
              <a:ext cx="478108" cy="215645"/>
            </a:xfrm>
            <a:custGeom>
              <a:rect b="b" l="l" r="r" t="t"/>
              <a:pathLst>
                <a:path extrusionOk="0" fill="none" h="5251" w="11642">
                  <a:moveTo>
                    <a:pt x="11642" y="1667"/>
                  </a:moveTo>
                  <a:cubicBezTo>
                    <a:pt x="9747" y="411"/>
                    <a:pt x="7328" y="0"/>
                    <a:pt x="4977" y="731"/>
                  </a:cubicBezTo>
                  <a:cubicBezTo>
                    <a:pt x="2649" y="1461"/>
                    <a:pt x="891" y="3150"/>
                    <a:pt x="1" y="5250"/>
                  </a:cubicBezTo>
                </a:path>
              </a:pathLst>
            </a:custGeom>
            <a:noFill/>
            <a:ln cap="flat" cmpd="sng" w="9700">
              <a:solidFill>
                <a:srgbClr val="783F04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45"/>
            <p:cNvSpPr/>
            <p:nvPr/>
          </p:nvSpPr>
          <p:spPr>
            <a:xfrm>
              <a:off x="5053223" y="4507644"/>
              <a:ext cx="192196" cy="621516"/>
            </a:xfrm>
            <a:custGeom>
              <a:rect b="b" l="l" r="r" t="t"/>
              <a:pathLst>
                <a:path extrusionOk="0" fill="none" h="15134" w="4680">
                  <a:moveTo>
                    <a:pt x="1" y="1"/>
                  </a:moveTo>
                  <a:lnTo>
                    <a:pt x="4680" y="15134"/>
                  </a:lnTo>
                </a:path>
              </a:pathLst>
            </a:custGeom>
            <a:noFill/>
            <a:ln cap="flat" cmpd="sng" w="9700">
              <a:solidFill>
                <a:srgbClr val="783F04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45"/>
            <p:cNvSpPr/>
            <p:nvPr/>
          </p:nvSpPr>
          <p:spPr>
            <a:xfrm>
              <a:off x="4838560" y="4722308"/>
              <a:ext cx="621516" cy="191292"/>
            </a:xfrm>
            <a:custGeom>
              <a:rect b="b" l="l" r="r" t="t"/>
              <a:pathLst>
                <a:path extrusionOk="0" fill="none" h="4658" w="15134">
                  <a:moveTo>
                    <a:pt x="1" y="4657"/>
                  </a:moveTo>
                  <a:lnTo>
                    <a:pt x="15134" y="1"/>
                  </a:lnTo>
                </a:path>
              </a:pathLst>
            </a:custGeom>
            <a:noFill/>
            <a:ln cap="flat" cmpd="sng" w="9700">
              <a:solidFill>
                <a:srgbClr val="783F04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5" name="Google Shape;335;p45"/>
          <p:cNvGrpSpPr/>
          <p:nvPr/>
        </p:nvGrpSpPr>
        <p:grpSpPr>
          <a:xfrm>
            <a:off x="6480537" y="3196954"/>
            <a:ext cx="3576168" cy="1946862"/>
            <a:chOff x="6511125" y="3136900"/>
            <a:chExt cx="2506250" cy="1364400"/>
          </a:xfrm>
        </p:grpSpPr>
        <p:grpSp>
          <p:nvGrpSpPr>
            <p:cNvPr id="336" name="Google Shape;336;p45"/>
            <p:cNvGrpSpPr/>
            <p:nvPr/>
          </p:nvGrpSpPr>
          <p:grpSpPr>
            <a:xfrm>
              <a:off x="7327700" y="3136900"/>
              <a:ext cx="859400" cy="1364400"/>
              <a:chOff x="7251500" y="3136900"/>
              <a:chExt cx="859400" cy="1364400"/>
            </a:xfrm>
          </p:grpSpPr>
          <p:sp>
            <p:nvSpPr>
              <p:cNvPr id="337" name="Google Shape;337;p45"/>
              <p:cNvSpPr/>
              <p:nvPr/>
            </p:nvSpPr>
            <p:spPr>
              <a:xfrm>
                <a:off x="7382750" y="3136900"/>
                <a:ext cx="728150" cy="1364400"/>
              </a:xfrm>
              <a:custGeom>
                <a:rect b="b" l="l" r="r" t="t"/>
                <a:pathLst>
                  <a:path extrusionOk="0" h="54576" w="29126">
                    <a:moveTo>
                      <a:pt x="0" y="0"/>
                    </a:moveTo>
                    <a:lnTo>
                      <a:pt x="0" y="54575"/>
                    </a:lnTo>
                    <a:lnTo>
                      <a:pt x="29125" y="54575"/>
                    </a:lnTo>
                    <a:lnTo>
                      <a:pt x="2912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45"/>
              <p:cNvSpPr/>
              <p:nvPr/>
            </p:nvSpPr>
            <p:spPr>
              <a:xfrm>
                <a:off x="7251500" y="3136900"/>
                <a:ext cx="131275" cy="1364400"/>
              </a:xfrm>
              <a:custGeom>
                <a:rect b="b" l="l" r="r" t="t"/>
                <a:pathLst>
                  <a:path extrusionOk="0" h="54576" w="5251">
                    <a:moveTo>
                      <a:pt x="1" y="0"/>
                    </a:moveTo>
                    <a:lnTo>
                      <a:pt x="1" y="54575"/>
                    </a:lnTo>
                    <a:lnTo>
                      <a:pt x="5250" y="54575"/>
                    </a:lnTo>
                    <a:lnTo>
                      <a:pt x="525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45"/>
              <p:cNvSpPr/>
              <p:nvPr/>
            </p:nvSpPr>
            <p:spPr>
              <a:xfrm>
                <a:off x="7692025" y="3136900"/>
                <a:ext cx="89050" cy="1364400"/>
              </a:xfrm>
              <a:custGeom>
                <a:rect b="b" l="l" r="r" t="t"/>
                <a:pathLst>
                  <a:path extrusionOk="0" h="54576" w="3562">
                    <a:moveTo>
                      <a:pt x="1" y="0"/>
                    </a:moveTo>
                    <a:lnTo>
                      <a:pt x="1" y="54575"/>
                    </a:lnTo>
                    <a:lnTo>
                      <a:pt x="3561" y="54575"/>
                    </a:lnTo>
                    <a:lnTo>
                      <a:pt x="356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45"/>
              <p:cNvSpPr/>
              <p:nvPr/>
            </p:nvSpPr>
            <p:spPr>
              <a:xfrm>
                <a:off x="7382750" y="3772000"/>
                <a:ext cx="728150" cy="72500"/>
              </a:xfrm>
              <a:custGeom>
                <a:rect b="b" l="l" r="r" t="t"/>
                <a:pathLst>
                  <a:path extrusionOk="0" h="2900" w="29126">
                    <a:moveTo>
                      <a:pt x="0" y="1"/>
                    </a:moveTo>
                    <a:lnTo>
                      <a:pt x="0" y="2899"/>
                    </a:lnTo>
                    <a:lnTo>
                      <a:pt x="29125" y="2899"/>
                    </a:lnTo>
                    <a:lnTo>
                      <a:pt x="291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45"/>
              <p:cNvSpPr/>
              <p:nvPr/>
            </p:nvSpPr>
            <p:spPr>
              <a:xfrm>
                <a:off x="7251500" y="3772000"/>
                <a:ext cx="131275" cy="72500"/>
              </a:xfrm>
              <a:custGeom>
                <a:rect b="b" l="l" r="r" t="t"/>
                <a:pathLst>
                  <a:path extrusionOk="0" h="2900" w="5251">
                    <a:moveTo>
                      <a:pt x="1" y="1"/>
                    </a:moveTo>
                    <a:lnTo>
                      <a:pt x="1" y="2899"/>
                    </a:lnTo>
                    <a:lnTo>
                      <a:pt x="5250" y="2899"/>
                    </a:lnTo>
                    <a:lnTo>
                      <a:pt x="5250" y="1"/>
                    </a:lnTo>
                    <a:close/>
                  </a:path>
                </a:pathLst>
              </a:custGeom>
              <a:solidFill>
                <a:srgbClr val="F0E8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42" name="Google Shape;342;p45"/>
            <p:cNvSpPr/>
            <p:nvPr/>
          </p:nvSpPr>
          <p:spPr>
            <a:xfrm>
              <a:off x="6642375" y="3847900"/>
              <a:ext cx="728150" cy="653400"/>
            </a:xfrm>
            <a:custGeom>
              <a:rect b="b" l="l" r="r" t="t"/>
              <a:pathLst>
                <a:path extrusionOk="0" h="26136" w="29126">
                  <a:moveTo>
                    <a:pt x="0" y="0"/>
                  </a:moveTo>
                  <a:lnTo>
                    <a:pt x="0" y="26135"/>
                  </a:lnTo>
                  <a:lnTo>
                    <a:pt x="29125" y="26135"/>
                  </a:lnTo>
                  <a:lnTo>
                    <a:pt x="29125" y="0"/>
                  </a:lnTo>
                  <a:close/>
                </a:path>
              </a:pathLst>
            </a:custGeom>
            <a:solidFill>
              <a:srgbClr val="FFD1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45"/>
            <p:cNvSpPr/>
            <p:nvPr/>
          </p:nvSpPr>
          <p:spPr>
            <a:xfrm>
              <a:off x="6511125" y="3847900"/>
              <a:ext cx="131275" cy="653400"/>
            </a:xfrm>
            <a:custGeom>
              <a:rect b="b" l="l" r="r" t="t"/>
              <a:pathLst>
                <a:path extrusionOk="0" h="26136" w="5251">
                  <a:moveTo>
                    <a:pt x="1" y="0"/>
                  </a:moveTo>
                  <a:lnTo>
                    <a:pt x="1" y="26135"/>
                  </a:lnTo>
                  <a:lnTo>
                    <a:pt x="5250" y="26135"/>
                  </a:lnTo>
                  <a:lnTo>
                    <a:pt x="5250" y="0"/>
                  </a:lnTo>
                  <a:close/>
                </a:path>
              </a:pathLst>
            </a:custGeom>
            <a:solidFill>
              <a:srgbClr val="EBA6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45"/>
            <p:cNvSpPr/>
            <p:nvPr/>
          </p:nvSpPr>
          <p:spPr>
            <a:xfrm>
              <a:off x="6951650" y="3847900"/>
              <a:ext cx="89050" cy="653400"/>
            </a:xfrm>
            <a:custGeom>
              <a:rect b="b" l="l" r="r" t="t"/>
              <a:pathLst>
                <a:path extrusionOk="0" h="26136" w="3562">
                  <a:moveTo>
                    <a:pt x="1" y="0"/>
                  </a:moveTo>
                  <a:lnTo>
                    <a:pt x="1" y="26135"/>
                  </a:lnTo>
                  <a:lnTo>
                    <a:pt x="3561" y="26135"/>
                  </a:lnTo>
                  <a:lnTo>
                    <a:pt x="35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45"/>
            <p:cNvSpPr/>
            <p:nvPr/>
          </p:nvSpPr>
          <p:spPr>
            <a:xfrm>
              <a:off x="6642375" y="4128650"/>
              <a:ext cx="728150" cy="72500"/>
            </a:xfrm>
            <a:custGeom>
              <a:rect b="b" l="l" r="r" t="t"/>
              <a:pathLst>
                <a:path extrusionOk="0" h="2900" w="29126">
                  <a:moveTo>
                    <a:pt x="0" y="0"/>
                  </a:moveTo>
                  <a:lnTo>
                    <a:pt x="0" y="2899"/>
                  </a:lnTo>
                  <a:lnTo>
                    <a:pt x="29125" y="2899"/>
                  </a:lnTo>
                  <a:lnTo>
                    <a:pt x="291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45"/>
            <p:cNvSpPr/>
            <p:nvPr/>
          </p:nvSpPr>
          <p:spPr>
            <a:xfrm>
              <a:off x="6511125" y="4128650"/>
              <a:ext cx="131275" cy="72500"/>
            </a:xfrm>
            <a:custGeom>
              <a:rect b="b" l="l" r="r" t="t"/>
              <a:pathLst>
                <a:path extrusionOk="0" h="2900" w="5251">
                  <a:moveTo>
                    <a:pt x="1" y="0"/>
                  </a:moveTo>
                  <a:lnTo>
                    <a:pt x="1" y="2899"/>
                  </a:lnTo>
                  <a:lnTo>
                    <a:pt x="5250" y="2899"/>
                  </a:lnTo>
                  <a:lnTo>
                    <a:pt x="5250" y="0"/>
                  </a:lnTo>
                  <a:close/>
                </a:path>
              </a:pathLst>
            </a:custGeom>
            <a:solidFill>
              <a:srgbClr val="F0E8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45"/>
            <p:cNvSpPr/>
            <p:nvPr/>
          </p:nvSpPr>
          <p:spPr>
            <a:xfrm>
              <a:off x="8289225" y="4070450"/>
              <a:ext cx="728150" cy="429125"/>
            </a:xfrm>
            <a:custGeom>
              <a:rect b="b" l="l" r="r" t="t"/>
              <a:pathLst>
                <a:path extrusionOk="0" h="17165" w="29126">
                  <a:moveTo>
                    <a:pt x="0" y="0"/>
                  </a:moveTo>
                  <a:lnTo>
                    <a:pt x="0" y="17165"/>
                  </a:lnTo>
                  <a:lnTo>
                    <a:pt x="29125" y="17165"/>
                  </a:lnTo>
                  <a:lnTo>
                    <a:pt x="291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45"/>
            <p:cNvSpPr/>
            <p:nvPr/>
          </p:nvSpPr>
          <p:spPr>
            <a:xfrm>
              <a:off x="8126025" y="4070450"/>
              <a:ext cx="163225" cy="429125"/>
            </a:xfrm>
            <a:custGeom>
              <a:rect b="b" l="l" r="r" t="t"/>
              <a:pathLst>
                <a:path extrusionOk="0" h="17165" w="6529">
                  <a:moveTo>
                    <a:pt x="0" y="0"/>
                  </a:moveTo>
                  <a:lnTo>
                    <a:pt x="0" y="17165"/>
                  </a:lnTo>
                  <a:lnTo>
                    <a:pt x="6528" y="17165"/>
                  </a:lnTo>
                  <a:lnTo>
                    <a:pt x="65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45"/>
            <p:cNvSpPr/>
            <p:nvPr/>
          </p:nvSpPr>
          <p:spPr>
            <a:xfrm>
              <a:off x="8608775" y="4070450"/>
              <a:ext cx="89050" cy="430850"/>
            </a:xfrm>
            <a:custGeom>
              <a:rect b="b" l="l" r="r" t="t"/>
              <a:pathLst>
                <a:path extrusionOk="0" h="17234" w="3562">
                  <a:moveTo>
                    <a:pt x="0" y="0"/>
                  </a:moveTo>
                  <a:lnTo>
                    <a:pt x="0" y="17233"/>
                  </a:lnTo>
                  <a:lnTo>
                    <a:pt x="3561" y="17233"/>
                  </a:lnTo>
                  <a:lnTo>
                    <a:pt x="35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0" name="Google Shape;350;p45"/>
          <p:cNvGrpSpPr/>
          <p:nvPr/>
        </p:nvGrpSpPr>
        <p:grpSpPr>
          <a:xfrm>
            <a:off x="6617851" y="815300"/>
            <a:ext cx="1956719" cy="4467523"/>
            <a:chOff x="2974875" y="2191775"/>
            <a:chExt cx="1057400" cy="2414225"/>
          </a:xfrm>
        </p:grpSpPr>
        <p:sp>
          <p:nvSpPr>
            <p:cNvPr id="351" name="Google Shape;351;p45"/>
            <p:cNvSpPr/>
            <p:nvPr/>
          </p:nvSpPr>
          <p:spPr>
            <a:xfrm>
              <a:off x="3067300" y="2622100"/>
              <a:ext cx="497625" cy="518150"/>
            </a:xfrm>
            <a:custGeom>
              <a:rect b="b" l="l" r="r" t="t"/>
              <a:pathLst>
                <a:path extrusionOk="0" h="20726" w="19905">
                  <a:moveTo>
                    <a:pt x="15454" y="1"/>
                  </a:moveTo>
                  <a:cubicBezTo>
                    <a:pt x="15454" y="1"/>
                    <a:pt x="11687" y="9564"/>
                    <a:pt x="11482" y="11710"/>
                  </a:cubicBezTo>
                  <a:cubicBezTo>
                    <a:pt x="11414" y="12509"/>
                    <a:pt x="1" y="17439"/>
                    <a:pt x="1" y="17439"/>
                  </a:cubicBezTo>
                  <a:cubicBezTo>
                    <a:pt x="1" y="17439"/>
                    <a:pt x="1074" y="19060"/>
                    <a:pt x="1233" y="20726"/>
                  </a:cubicBezTo>
                  <a:cubicBezTo>
                    <a:pt x="6323" y="19037"/>
                    <a:pt x="11756" y="17462"/>
                    <a:pt x="13879" y="16549"/>
                  </a:cubicBezTo>
                  <a:cubicBezTo>
                    <a:pt x="15979" y="15636"/>
                    <a:pt x="16458" y="14449"/>
                    <a:pt x="16869" y="12577"/>
                  </a:cubicBezTo>
                  <a:cubicBezTo>
                    <a:pt x="17325" y="10569"/>
                    <a:pt x="18718" y="6460"/>
                    <a:pt x="19562" y="3059"/>
                  </a:cubicBezTo>
                  <a:cubicBezTo>
                    <a:pt x="19905" y="1667"/>
                    <a:pt x="15454" y="1"/>
                    <a:pt x="154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45"/>
            <p:cNvSpPr/>
            <p:nvPr/>
          </p:nvSpPr>
          <p:spPr>
            <a:xfrm>
              <a:off x="3329400" y="4427000"/>
              <a:ext cx="148800" cy="131100"/>
            </a:xfrm>
            <a:custGeom>
              <a:rect b="b" l="l" r="r" t="t"/>
              <a:pathLst>
                <a:path extrusionOk="0" h="5244" w="5952">
                  <a:moveTo>
                    <a:pt x="3052" y="1"/>
                  </a:moveTo>
                  <a:cubicBezTo>
                    <a:pt x="3052" y="1"/>
                    <a:pt x="3189" y="2420"/>
                    <a:pt x="3189" y="2831"/>
                  </a:cubicBezTo>
                  <a:cubicBezTo>
                    <a:pt x="3212" y="3242"/>
                    <a:pt x="450" y="4566"/>
                    <a:pt x="199" y="4657"/>
                  </a:cubicBezTo>
                  <a:cubicBezTo>
                    <a:pt x="0" y="4717"/>
                    <a:pt x="1911" y="5243"/>
                    <a:pt x="3479" y="5243"/>
                  </a:cubicBezTo>
                  <a:cubicBezTo>
                    <a:pt x="3712" y="5243"/>
                    <a:pt x="3938" y="5232"/>
                    <a:pt x="4148" y="5205"/>
                  </a:cubicBezTo>
                  <a:cubicBezTo>
                    <a:pt x="5746" y="5000"/>
                    <a:pt x="5654" y="5091"/>
                    <a:pt x="5791" y="4794"/>
                  </a:cubicBezTo>
                  <a:cubicBezTo>
                    <a:pt x="5951" y="4497"/>
                    <a:pt x="5700" y="3539"/>
                    <a:pt x="5495" y="2854"/>
                  </a:cubicBezTo>
                  <a:cubicBezTo>
                    <a:pt x="5266" y="2146"/>
                    <a:pt x="5563" y="24"/>
                    <a:pt x="5563" y="24"/>
                  </a:cubicBezTo>
                  <a:lnTo>
                    <a:pt x="30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45"/>
            <p:cNvSpPr/>
            <p:nvPr/>
          </p:nvSpPr>
          <p:spPr>
            <a:xfrm>
              <a:off x="3239075" y="4506900"/>
              <a:ext cx="243675" cy="90800"/>
            </a:xfrm>
            <a:custGeom>
              <a:rect b="b" l="l" r="r" t="t"/>
              <a:pathLst>
                <a:path extrusionOk="0" h="3632" w="9747">
                  <a:moveTo>
                    <a:pt x="9222" y="0"/>
                  </a:moveTo>
                  <a:cubicBezTo>
                    <a:pt x="8735" y="1080"/>
                    <a:pt x="6835" y="1119"/>
                    <a:pt x="6561" y="1119"/>
                  </a:cubicBezTo>
                  <a:cubicBezTo>
                    <a:pt x="6540" y="1119"/>
                    <a:pt x="6528" y="1119"/>
                    <a:pt x="6528" y="1119"/>
                  </a:cubicBezTo>
                  <a:cubicBezTo>
                    <a:pt x="6528" y="1119"/>
                    <a:pt x="6665" y="366"/>
                    <a:pt x="6140" y="206"/>
                  </a:cubicBezTo>
                  <a:cubicBezTo>
                    <a:pt x="5821" y="548"/>
                    <a:pt x="183" y="1530"/>
                    <a:pt x="46" y="2671"/>
                  </a:cubicBezTo>
                  <a:cubicBezTo>
                    <a:pt x="0" y="3082"/>
                    <a:pt x="1324" y="3607"/>
                    <a:pt x="2443" y="3630"/>
                  </a:cubicBezTo>
                  <a:cubicBezTo>
                    <a:pt x="2486" y="3631"/>
                    <a:pt x="2531" y="3632"/>
                    <a:pt x="2578" y="3632"/>
                  </a:cubicBezTo>
                  <a:cubicBezTo>
                    <a:pt x="3905" y="3632"/>
                    <a:pt x="6815" y="3025"/>
                    <a:pt x="9108" y="2717"/>
                  </a:cubicBezTo>
                  <a:cubicBezTo>
                    <a:pt x="9473" y="2671"/>
                    <a:pt x="9747" y="2351"/>
                    <a:pt x="9724" y="1986"/>
                  </a:cubicBezTo>
                  <a:cubicBezTo>
                    <a:pt x="9633" y="480"/>
                    <a:pt x="9222" y="0"/>
                    <a:pt x="9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45"/>
            <p:cNvSpPr/>
            <p:nvPr/>
          </p:nvSpPr>
          <p:spPr>
            <a:xfrm>
              <a:off x="3345200" y="3295900"/>
              <a:ext cx="316175" cy="1172800"/>
            </a:xfrm>
            <a:custGeom>
              <a:rect b="b" l="l" r="r" t="t"/>
              <a:pathLst>
                <a:path extrusionOk="0" h="46912" w="12647">
                  <a:moveTo>
                    <a:pt x="9782" y="1"/>
                  </a:moveTo>
                  <a:cubicBezTo>
                    <a:pt x="5998" y="1"/>
                    <a:pt x="1918" y="1101"/>
                    <a:pt x="1918" y="1101"/>
                  </a:cubicBezTo>
                  <a:cubicBezTo>
                    <a:pt x="1918" y="1101"/>
                    <a:pt x="320" y="15504"/>
                    <a:pt x="161" y="18380"/>
                  </a:cubicBezTo>
                  <a:cubicBezTo>
                    <a:pt x="1" y="21256"/>
                    <a:pt x="2124" y="46911"/>
                    <a:pt x="2124" y="46911"/>
                  </a:cubicBezTo>
                  <a:lnTo>
                    <a:pt x="5205" y="46843"/>
                  </a:lnTo>
                  <a:cubicBezTo>
                    <a:pt x="5205" y="46843"/>
                    <a:pt x="8446" y="30294"/>
                    <a:pt x="5890" y="21735"/>
                  </a:cubicBezTo>
                  <a:cubicBezTo>
                    <a:pt x="5730" y="15184"/>
                    <a:pt x="12646" y="7697"/>
                    <a:pt x="12212" y="188"/>
                  </a:cubicBezTo>
                  <a:cubicBezTo>
                    <a:pt x="11449" y="55"/>
                    <a:pt x="10622" y="1"/>
                    <a:pt x="97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45"/>
            <p:cNvSpPr/>
            <p:nvPr/>
          </p:nvSpPr>
          <p:spPr>
            <a:xfrm>
              <a:off x="3885925" y="4393925"/>
              <a:ext cx="132650" cy="154725"/>
            </a:xfrm>
            <a:custGeom>
              <a:rect b="b" l="l" r="r" t="t"/>
              <a:pathLst>
                <a:path extrusionOk="0" h="6189" w="5306">
                  <a:moveTo>
                    <a:pt x="3366" y="0"/>
                  </a:moveTo>
                  <a:lnTo>
                    <a:pt x="1014" y="913"/>
                  </a:lnTo>
                  <a:cubicBezTo>
                    <a:pt x="1014" y="913"/>
                    <a:pt x="1996" y="3036"/>
                    <a:pt x="2156" y="3401"/>
                  </a:cubicBezTo>
                  <a:cubicBezTo>
                    <a:pt x="2316" y="3789"/>
                    <a:pt x="216" y="5980"/>
                    <a:pt x="33" y="6140"/>
                  </a:cubicBezTo>
                  <a:cubicBezTo>
                    <a:pt x="1" y="6172"/>
                    <a:pt x="56" y="6188"/>
                    <a:pt x="177" y="6188"/>
                  </a:cubicBezTo>
                  <a:cubicBezTo>
                    <a:pt x="740" y="6188"/>
                    <a:pt x="2725" y="5843"/>
                    <a:pt x="3890" y="5204"/>
                  </a:cubicBezTo>
                  <a:cubicBezTo>
                    <a:pt x="5306" y="4428"/>
                    <a:pt x="5260" y="4542"/>
                    <a:pt x="5283" y="4223"/>
                  </a:cubicBezTo>
                  <a:cubicBezTo>
                    <a:pt x="5306" y="3880"/>
                    <a:pt x="4758" y="3127"/>
                    <a:pt x="4301" y="2579"/>
                  </a:cubicBezTo>
                  <a:cubicBezTo>
                    <a:pt x="3845" y="2031"/>
                    <a:pt x="3366" y="0"/>
                    <a:pt x="33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45"/>
            <p:cNvSpPr/>
            <p:nvPr/>
          </p:nvSpPr>
          <p:spPr>
            <a:xfrm>
              <a:off x="3482150" y="3296025"/>
              <a:ext cx="506175" cy="1152700"/>
            </a:xfrm>
            <a:custGeom>
              <a:rect b="b" l="l" r="r" t="t"/>
              <a:pathLst>
                <a:path extrusionOk="0" h="46108" w="20247">
                  <a:moveTo>
                    <a:pt x="10044" y="0"/>
                  </a:moveTo>
                  <a:lnTo>
                    <a:pt x="10044" y="0"/>
                  </a:lnTo>
                  <a:cubicBezTo>
                    <a:pt x="5867" y="890"/>
                    <a:pt x="1" y="2077"/>
                    <a:pt x="1" y="2077"/>
                  </a:cubicBezTo>
                  <a:cubicBezTo>
                    <a:pt x="1" y="2077"/>
                    <a:pt x="3950" y="16800"/>
                    <a:pt x="4817" y="19447"/>
                  </a:cubicBezTo>
                  <a:cubicBezTo>
                    <a:pt x="5684" y="22095"/>
                    <a:pt x="17417" y="46107"/>
                    <a:pt x="17417" y="46107"/>
                  </a:cubicBezTo>
                  <a:lnTo>
                    <a:pt x="20247" y="44898"/>
                  </a:lnTo>
                  <a:cubicBezTo>
                    <a:pt x="20247" y="44898"/>
                    <a:pt x="17074" y="28075"/>
                    <a:pt x="11345" y="20338"/>
                  </a:cubicBezTo>
                  <a:cubicBezTo>
                    <a:pt x="8834" y="14494"/>
                    <a:pt x="13125" y="6597"/>
                    <a:pt x="10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45"/>
            <p:cNvSpPr/>
            <p:nvPr/>
          </p:nvSpPr>
          <p:spPr>
            <a:xfrm>
              <a:off x="3334925" y="2527300"/>
              <a:ext cx="512475" cy="843325"/>
            </a:xfrm>
            <a:custGeom>
              <a:rect b="b" l="l" r="r" t="t"/>
              <a:pathLst>
                <a:path extrusionOk="0" h="33733" w="20499">
                  <a:moveTo>
                    <a:pt x="12539" y="1"/>
                  </a:moveTo>
                  <a:cubicBezTo>
                    <a:pt x="10694" y="1"/>
                    <a:pt x="9804" y="917"/>
                    <a:pt x="9131" y="1008"/>
                  </a:cubicBezTo>
                  <a:cubicBezTo>
                    <a:pt x="8287" y="1122"/>
                    <a:pt x="6575" y="2058"/>
                    <a:pt x="5000" y="3450"/>
                  </a:cubicBezTo>
                  <a:cubicBezTo>
                    <a:pt x="4406" y="3952"/>
                    <a:pt x="3060" y="7924"/>
                    <a:pt x="2398" y="14863"/>
                  </a:cubicBezTo>
                  <a:cubicBezTo>
                    <a:pt x="1781" y="21071"/>
                    <a:pt x="1" y="31776"/>
                    <a:pt x="1" y="31776"/>
                  </a:cubicBezTo>
                  <a:cubicBezTo>
                    <a:pt x="1" y="31776"/>
                    <a:pt x="10221" y="33732"/>
                    <a:pt x="15523" y="33732"/>
                  </a:cubicBezTo>
                  <a:cubicBezTo>
                    <a:pt x="16495" y="33732"/>
                    <a:pt x="17302" y="33667"/>
                    <a:pt x="17850" y="33511"/>
                  </a:cubicBezTo>
                  <a:cubicBezTo>
                    <a:pt x="19197" y="20318"/>
                    <a:pt x="20498" y="8175"/>
                    <a:pt x="20179" y="5139"/>
                  </a:cubicBezTo>
                  <a:cubicBezTo>
                    <a:pt x="20179" y="5139"/>
                    <a:pt x="17120" y="939"/>
                    <a:pt x="14153" y="209"/>
                  </a:cubicBezTo>
                  <a:cubicBezTo>
                    <a:pt x="13544" y="60"/>
                    <a:pt x="13011" y="1"/>
                    <a:pt x="125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45"/>
            <p:cNvSpPr/>
            <p:nvPr/>
          </p:nvSpPr>
          <p:spPr>
            <a:xfrm>
              <a:off x="3349775" y="3094575"/>
              <a:ext cx="334975" cy="249975"/>
            </a:xfrm>
            <a:custGeom>
              <a:rect b="b" l="l" r="r" t="t"/>
              <a:pathLst>
                <a:path extrusionOk="0" h="9999" w="13399">
                  <a:moveTo>
                    <a:pt x="2785" y="1"/>
                  </a:moveTo>
                  <a:lnTo>
                    <a:pt x="2785" y="1"/>
                  </a:lnTo>
                  <a:cubicBezTo>
                    <a:pt x="2876" y="3196"/>
                    <a:pt x="799" y="3265"/>
                    <a:pt x="799" y="3265"/>
                  </a:cubicBezTo>
                  <a:cubicBezTo>
                    <a:pt x="799" y="3265"/>
                    <a:pt x="525" y="4589"/>
                    <a:pt x="0" y="8286"/>
                  </a:cubicBezTo>
                  <a:cubicBezTo>
                    <a:pt x="5501" y="9793"/>
                    <a:pt x="13285" y="9998"/>
                    <a:pt x="13285" y="9998"/>
                  </a:cubicBezTo>
                  <a:cubicBezTo>
                    <a:pt x="13285" y="9998"/>
                    <a:pt x="13399" y="7647"/>
                    <a:pt x="13285" y="5205"/>
                  </a:cubicBezTo>
                  <a:cubicBezTo>
                    <a:pt x="12600" y="4954"/>
                    <a:pt x="9907" y="5022"/>
                    <a:pt x="10249" y="960"/>
                  </a:cubicBezTo>
                  <a:lnTo>
                    <a:pt x="10249" y="960"/>
                  </a:lnTo>
                  <a:cubicBezTo>
                    <a:pt x="9902" y="991"/>
                    <a:pt x="9544" y="1005"/>
                    <a:pt x="9183" y="1005"/>
                  </a:cubicBezTo>
                  <a:cubicBezTo>
                    <a:pt x="6126" y="1005"/>
                    <a:pt x="2785" y="1"/>
                    <a:pt x="27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45"/>
            <p:cNvSpPr/>
            <p:nvPr/>
          </p:nvSpPr>
          <p:spPr>
            <a:xfrm>
              <a:off x="3531800" y="2468400"/>
              <a:ext cx="197475" cy="118350"/>
            </a:xfrm>
            <a:custGeom>
              <a:rect b="b" l="l" r="r" t="t"/>
              <a:pathLst>
                <a:path extrusionOk="0" h="4734" w="7899">
                  <a:moveTo>
                    <a:pt x="3478" y="1"/>
                  </a:moveTo>
                  <a:cubicBezTo>
                    <a:pt x="3037" y="1"/>
                    <a:pt x="2620" y="23"/>
                    <a:pt x="2260" y="77"/>
                  </a:cubicBezTo>
                  <a:cubicBezTo>
                    <a:pt x="275" y="374"/>
                    <a:pt x="1" y="4733"/>
                    <a:pt x="1" y="4733"/>
                  </a:cubicBezTo>
                  <a:lnTo>
                    <a:pt x="7898" y="442"/>
                  </a:lnTo>
                  <a:cubicBezTo>
                    <a:pt x="7898" y="442"/>
                    <a:pt x="5446" y="1"/>
                    <a:pt x="34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45"/>
            <p:cNvSpPr/>
            <p:nvPr/>
          </p:nvSpPr>
          <p:spPr>
            <a:xfrm>
              <a:off x="3558050" y="2408675"/>
              <a:ext cx="108450" cy="149700"/>
            </a:xfrm>
            <a:custGeom>
              <a:rect b="b" l="l" r="r" t="t"/>
              <a:pathLst>
                <a:path extrusionOk="0" h="5988" w="4338">
                  <a:moveTo>
                    <a:pt x="3812" y="1"/>
                  </a:moveTo>
                  <a:lnTo>
                    <a:pt x="1" y="3881"/>
                  </a:lnTo>
                  <a:cubicBezTo>
                    <a:pt x="1" y="3881"/>
                    <a:pt x="275" y="5913"/>
                    <a:pt x="777" y="5981"/>
                  </a:cubicBezTo>
                  <a:cubicBezTo>
                    <a:pt x="804" y="5985"/>
                    <a:pt x="832" y="5987"/>
                    <a:pt x="861" y="5987"/>
                  </a:cubicBezTo>
                  <a:cubicBezTo>
                    <a:pt x="1605" y="5987"/>
                    <a:pt x="2865" y="4615"/>
                    <a:pt x="4337" y="4109"/>
                  </a:cubicBezTo>
                  <a:cubicBezTo>
                    <a:pt x="3470" y="2215"/>
                    <a:pt x="3812" y="1"/>
                    <a:pt x="38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45"/>
            <p:cNvSpPr/>
            <p:nvPr/>
          </p:nvSpPr>
          <p:spPr>
            <a:xfrm>
              <a:off x="3470175" y="2191775"/>
              <a:ext cx="317300" cy="259550"/>
            </a:xfrm>
            <a:custGeom>
              <a:rect b="b" l="l" r="r" t="t"/>
              <a:pathLst>
                <a:path extrusionOk="0" h="10382" w="12692">
                  <a:moveTo>
                    <a:pt x="4213" y="1"/>
                  </a:moveTo>
                  <a:cubicBezTo>
                    <a:pt x="3557" y="1"/>
                    <a:pt x="3082" y="757"/>
                    <a:pt x="3082" y="757"/>
                  </a:cubicBezTo>
                  <a:lnTo>
                    <a:pt x="1393" y="1715"/>
                  </a:lnTo>
                  <a:cubicBezTo>
                    <a:pt x="1393" y="1715"/>
                    <a:pt x="1272" y="1668"/>
                    <a:pt x="1113" y="1668"/>
                  </a:cubicBezTo>
                  <a:cubicBezTo>
                    <a:pt x="874" y="1668"/>
                    <a:pt x="548" y="1775"/>
                    <a:pt x="411" y="2309"/>
                  </a:cubicBezTo>
                  <a:cubicBezTo>
                    <a:pt x="160" y="3176"/>
                    <a:pt x="1165" y="3610"/>
                    <a:pt x="1165" y="3610"/>
                  </a:cubicBezTo>
                  <a:cubicBezTo>
                    <a:pt x="1165" y="3610"/>
                    <a:pt x="320" y="3633"/>
                    <a:pt x="206" y="4477"/>
                  </a:cubicBezTo>
                  <a:cubicBezTo>
                    <a:pt x="1" y="5801"/>
                    <a:pt x="1781" y="6029"/>
                    <a:pt x="1781" y="6029"/>
                  </a:cubicBezTo>
                  <a:cubicBezTo>
                    <a:pt x="1781" y="6029"/>
                    <a:pt x="4016" y="4127"/>
                    <a:pt x="5761" y="4127"/>
                  </a:cubicBezTo>
                  <a:cubicBezTo>
                    <a:pt x="5956" y="4127"/>
                    <a:pt x="6144" y="4150"/>
                    <a:pt x="6323" y="4203"/>
                  </a:cubicBezTo>
                  <a:cubicBezTo>
                    <a:pt x="8126" y="4751"/>
                    <a:pt x="8880" y="6303"/>
                    <a:pt x="8765" y="7102"/>
                  </a:cubicBezTo>
                  <a:cubicBezTo>
                    <a:pt x="8629" y="7924"/>
                    <a:pt x="7875" y="9932"/>
                    <a:pt x="8469" y="10275"/>
                  </a:cubicBezTo>
                  <a:cubicBezTo>
                    <a:pt x="8590" y="10347"/>
                    <a:pt x="8732" y="10382"/>
                    <a:pt x="8880" y="10382"/>
                  </a:cubicBezTo>
                  <a:cubicBezTo>
                    <a:pt x="9431" y="10382"/>
                    <a:pt x="10060" y="9902"/>
                    <a:pt x="9952" y="9111"/>
                  </a:cubicBezTo>
                  <a:cubicBezTo>
                    <a:pt x="9952" y="9111"/>
                    <a:pt x="11504" y="8631"/>
                    <a:pt x="10728" y="7422"/>
                  </a:cubicBezTo>
                  <a:cubicBezTo>
                    <a:pt x="11094" y="7399"/>
                    <a:pt x="12691" y="6166"/>
                    <a:pt x="11368" y="5413"/>
                  </a:cubicBezTo>
                  <a:cubicBezTo>
                    <a:pt x="11893" y="5071"/>
                    <a:pt x="12189" y="3473"/>
                    <a:pt x="10934" y="3245"/>
                  </a:cubicBezTo>
                  <a:cubicBezTo>
                    <a:pt x="11234" y="3015"/>
                    <a:pt x="11343" y="2141"/>
                    <a:pt x="10783" y="2141"/>
                  </a:cubicBezTo>
                  <a:cubicBezTo>
                    <a:pt x="10620" y="2141"/>
                    <a:pt x="10400" y="2215"/>
                    <a:pt x="10112" y="2400"/>
                  </a:cubicBezTo>
                  <a:cubicBezTo>
                    <a:pt x="10128" y="1530"/>
                    <a:pt x="9257" y="773"/>
                    <a:pt x="8333" y="773"/>
                  </a:cubicBezTo>
                  <a:cubicBezTo>
                    <a:pt x="7949" y="773"/>
                    <a:pt x="7556" y="904"/>
                    <a:pt x="7213" y="1213"/>
                  </a:cubicBezTo>
                  <a:cubicBezTo>
                    <a:pt x="7227" y="601"/>
                    <a:pt x="6738" y="257"/>
                    <a:pt x="6240" y="257"/>
                  </a:cubicBezTo>
                  <a:cubicBezTo>
                    <a:pt x="5901" y="257"/>
                    <a:pt x="5558" y="415"/>
                    <a:pt x="5364" y="757"/>
                  </a:cubicBezTo>
                  <a:cubicBezTo>
                    <a:pt x="5364" y="757"/>
                    <a:pt x="5273" y="300"/>
                    <a:pt x="4497" y="49"/>
                  </a:cubicBezTo>
                  <a:cubicBezTo>
                    <a:pt x="4399" y="15"/>
                    <a:pt x="4304" y="1"/>
                    <a:pt x="4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45"/>
            <p:cNvSpPr/>
            <p:nvPr/>
          </p:nvSpPr>
          <p:spPr>
            <a:xfrm>
              <a:off x="3473025" y="2290575"/>
              <a:ext cx="231125" cy="227000"/>
            </a:xfrm>
            <a:custGeom>
              <a:rect b="b" l="l" r="r" t="t"/>
              <a:pathLst>
                <a:path extrusionOk="0" h="9080" w="9245">
                  <a:moveTo>
                    <a:pt x="3732" y="0"/>
                  </a:moveTo>
                  <a:cubicBezTo>
                    <a:pt x="2857" y="0"/>
                    <a:pt x="2163" y="177"/>
                    <a:pt x="2009" y="434"/>
                  </a:cubicBezTo>
                  <a:cubicBezTo>
                    <a:pt x="2009" y="434"/>
                    <a:pt x="1051" y="1895"/>
                    <a:pt x="982" y="2534"/>
                  </a:cubicBezTo>
                  <a:cubicBezTo>
                    <a:pt x="891" y="3150"/>
                    <a:pt x="1210" y="3743"/>
                    <a:pt x="845" y="4131"/>
                  </a:cubicBezTo>
                  <a:cubicBezTo>
                    <a:pt x="480" y="4520"/>
                    <a:pt x="206" y="4771"/>
                    <a:pt x="92" y="4999"/>
                  </a:cubicBezTo>
                  <a:cubicBezTo>
                    <a:pt x="1" y="5227"/>
                    <a:pt x="457" y="5889"/>
                    <a:pt x="663" y="5980"/>
                  </a:cubicBezTo>
                  <a:cubicBezTo>
                    <a:pt x="640" y="6597"/>
                    <a:pt x="891" y="8194"/>
                    <a:pt x="1142" y="8742"/>
                  </a:cubicBezTo>
                  <a:cubicBezTo>
                    <a:pt x="1239" y="8975"/>
                    <a:pt x="1633" y="9080"/>
                    <a:pt x="2174" y="9080"/>
                  </a:cubicBezTo>
                  <a:cubicBezTo>
                    <a:pt x="2907" y="9080"/>
                    <a:pt x="3911" y="8888"/>
                    <a:pt x="4817" y="8560"/>
                  </a:cubicBezTo>
                  <a:cubicBezTo>
                    <a:pt x="6369" y="7989"/>
                    <a:pt x="6437" y="6231"/>
                    <a:pt x="6757" y="5455"/>
                  </a:cubicBezTo>
                  <a:cubicBezTo>
                    <a:pt x="7077" y="4679"/>
                    <a:pt x="9245" y="4200"/>
                    <a:pt x="7967" y="1917"/>
                  </a:cubicBezTo>
                  <a:cubicBezTo>
                    <a:pt x="7154" y="491"/>
                    <a:pt x="5190" y="0"/>
                    <a:pt x="3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45"/>
            <p:cNvSpPr/>
            <p:nvPr/>
          </p:nvSpPr>
          <p:spPr>
            <a:xfrm>
              <a:off x="3582600" y="2291125"/>
              <a:ext cx="104450" cy="118725"/>
            </a:xfrm>
            <a:custGeom>
              <a:rect b="b" l="l" r="r" t="t"/>
              <a:pathLst>
                <a:path extrusionOk="0" h="4749" w="4178">
                  <a:moveTo>
                    <a:pt x="0" y="1"/>
                  </a:moveTo>
                  <a:lnTo>
                    <a:pt x="23" y="1416"/>
                  </a:lnTo>
                  <a:cubicBezTo>
                    <a:pt x="23" y="1416"/>
                    <a:pt x="274" y="2603"/>
                    <a:pt x="753" y="3037"/>
                  </a:cubicBezTo>
                  <a:cubicBezTo>
                    <a:pt x="685" y="3653"/>
                    <a:pt x="594" y="4224"/>
                    <a:pt x="502" y="4703"/>
                  </a:cubicBezTo>
                  <a:lnTo>
                    <a:pt x="1278" y="4749"/>
                  </a:lnTo>
                  <a:cubicBezTo>
                    <a:pt x="1278" y="4155"/>
                    <a:pt x="1621" y="4292"/>
                    <a:pt x="1986" y="3973"/>
                  </a:cubicBezTo>
                  <a:cubicBezTo>
                    <a:pt x="2199" y="3771"/>
                    <a:pt x="2506" y="3613"/>
                    <a:pt x="2820" y="3613"/>
                  </a:cubicBezTo>
                  <a:cubicBezTo>
                    <a:pt x="3144" y="3613"/>
                    <a:pt x="3477" y="3782"/>
                    <a:pt x="3721" y="4246"/>
                  </a:cubicBezTo>
                  <a:cubicBezTo>
                    <a:pt x="4040" y="3676"/>
                    <a:pt x="4177" y="2945"/>
                    <a:pt x="3584" y="1895"/>
                  </a:cubicBezTo>
                  <a:cubicBezTo>
                    <a:pt x="2899" y="686"/>
                    <a:pt x="1347" y="138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45"/>
            <p:cNvSpPr/>
            <p:nvPr/>
          </p:nvSpPr>
          <p:spPr>
            <a:xfrm>
              <a:off x="3487875" y="2201550"/>
              <a:ext cx="266875" cy="282475"/>
            </a:xfrm>
            <a:custGeom>
              <a:rect b="b" l="l" r="r" t="t"/>
              <a:pathLst>
                <a:path extrusionOk="0" h="11299" w="10675">
                  <a:moveTo>
                    <a:pt x="1826" y="0"/>
                  </a:moveTo>
                  <a:cubicBezTo>
                    <a:pt x="913" y="0"/>
                    <a:pt x="0" y="1507"/>
                    <a:pt x="731" y="3287"/>
                  </a:cubicBezTo>
                  <a:cubicBezTo>
                    <a:pt x="1364" y="4830"/>
                    <a:pt x="3540" y="4933"/>
                    <a:pt x="4109" y="4933"/>
                  </a:cubicBezTo>
                  <a:cubicBezTo>
                    <a:pt x="4196" y="4933"/>
                    <a:pt x="4246" y="4931"/>
                    <a:pt x="4246" y="4931"/>
                  </a:cubicBezTo>
                  <a:lnTo>
                    <a:pt x="6026" y="7031"/>
                  </a:lnTo>
                  <a:cubicBezTo>
                    <a:pt x="6026" y="7031"/>
                    <a:pt x="6460" y="10249"/>
                    <a:pt x="6779" y="11299"/>
                  </a:cubicBezTo>
                  <a:cubicBezTo>
                    <a:pt x="9734" y="9071"/>
                    <a:pt x="10674" y="3743"/>
                    <a:pt x="8564" y="3743"/>
                  </a:cubicBezTo>
                  <a:cubicBezTo>
                    <a:pt x="8555" y="3743"/>
                    <a:pt x="8546" y="3744"/>
                    <a:pt x="8537" y="3744"/>
                  </a:cubicBezTo>
                  <a:cubicBezTo>
                    <a:pt x="8537" y="3744"/>
                    <a:pt x="8741" y="2274"/>
                    <a:pt x="7236" y="2274"/>
                  </a:cubicBezTo>
                  <a:cubicBezTo>
                    <a:pt x="7074" y="2274"/>
                    <a:pt x="6892" y="2291"/>
                    <a:pt x="6688" y="2329"/>
                  </a:cubicBezTo>
                  <a:cubicBezTo>
                    <a:pt x="6365" y="1597"/>
                    <a:pt x="5165" y="852"/>
                    <a:pt x="4141" y="852"/>
                  </a:cubicBezTo>
                  <a:cubicBezTo>
                    <a:pt x="3792" y="852"/>
                    <a:pt x="3463" y="939"/>
                    <a:pt x="3196" y="1142"/>
                  </a:cubicBezTo>
                  <a:cubicBezTo>
                    <a:pt x="3196" y="1142"/>
                    <a:pt x="2739" y="0"/>
                    <a:pt x="18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45"/>
            <p:cNvSpPr/>
            <p:nvPr/>
          </p:nvSpPr>
          <p:spPr>
            <a:xfrm>
              <a:off x="3604850" y="2381850"/>
              <a:ext cx="59375" cy="67300"/>
            </a:xfrm>
            <a:custGeom>
              <a:rect b="b" l="l" r="r" t="t"/>
              <a:pathLst>
                <a:path extrusionOk="0" h="2692" w="2375">
                  <a:moveTo>
                    <a:pt x="1357" y="1"/>
                  </a:moveTo>
                  <a:cubicBezTo>
                    <a:pt x="1015" y="1"/>
                    <a:pt x="637" y="176"/>
                    <a:pt x="434" y="480"/>
                  </a:cubicBezTo>
                  <a:cubicBezTo>
                    <a:pt x="92" y="960"/>
                    <a:pt x="0" y="2147"/>
                    <a:pt x="594" y="2580"/>
                  </a:cubicBezTo>
                  <a:cubicBezTo>
                    <a:pt x="594" y="2580"/>
                    <a:pt x="729" y="2692"/>
                    <a:pt x="945" y="2692"/>
                  </a:cubicBezTo>
                  <a:cubicBezTo>
                    <a:pt x="1155" y="2692"/>
                    <a:pt x="1443" y="2586"/>
                    <a:pt x="1758" y="2170"/>
                  </a:cubicBezTo>
                  <a:cubicBezTo>
                    <a:pt x="2374" y="1325"/>
                    <a:pt x="2214" y="549"/>
                    <a:pt x="1872" y="184"/>
                  </a:cubicBezTo>
                  <a:cubicBezTo>
                    <a:pt x="1739" y="59"/>
                    <a:pt x="1554" y="1"/>
                    <a:pt x="13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45"/>
            <p:cNvSpPr/>
            <p:nvPr/>
          </p:nvSpPr>
          <p:spPr>
            <a:xfrm>
              <a:off x="3531800" y="2469150"/>
              <a:ext cx="294425" cy="163250"/>
            </a:xfrm>
            <a:custGeom>
              <a:rect b="b" l="l" r="r" t="t"/>
              <a:pathLst>
                <a:path extrusionOk="0" h="6530" w="11777">
                  <a:moveTo>
                    <a:pt x="8169" y="1"/>
                  </a:moveTo>
                  <a:cubicBezTo>
                    <a:pt x="8155" y="1"/>
                    <a:pt x="8141" y="1"/>
                    <a:pt x="8126" y="1"/>
                  </a:cubicBezTo>
                  <a:cubicBezTo>
                    <a:pt x="6027" y="70"/>
                    <a:pt x="1" y="4703"/>
                    <a:pt x="1" y="4703"/>
                  </a:cubicBezTo>
                  <a:cubicBezTo>
                    <a:pt x="531" y="4390"/>
                    <a:pt x="1707" y="4201"/>
                    <a:pt x="3154" y="4201"/>
                  </a:cubicBezTo>
                  <a:cubicBezTo>
                    <a:pt x="5821" y="4201"/>
                    <a:pt x="9405" y="4843"/>
                    <a:pt x="11550" y="6529"/>
                  </a:cubicBezTo>
                  <a:cubicBezTo>
                    <a:pt x="11777" y="4943"/>
                    <a:pt x="10225" y="1"/>
                    <a:pt x="81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45"/>
            <p:cNvSpPr/>
            <p:nvPr/>
          </p:nvSpPr>
          <p:spPr>
            <a:xfrm>
              <a:off x="3783450" y="4473800"/>
              <a:ext cx="248825" cy="132200"/>
            </a:xfrm>
            <a:custGeom>
              <a:rect b="b" l="l" r="r" t="t"/>
              <a:pathLst>
                <a:path extrusionOk="0" h="5288" w="9953">
                  <a:moveTo>
                    <a:pt x="8880" y="1"/>
                  </a:moveTo>
                  <a:cubicBezTo>
                    <a:pt x="8666" y="1555"/>
                    <a:pt x="7113" y="1670"/>
                    <a:pt x="6655" y="1670"/>
                  </a:cubicBezTo>
                  <a:cubicBezTo>
                    <a:pt x="6575" y="1670"/>
                    <a:pt x="6529" y="1667"/>
                    <a:pt x="6529" y="1667"/>
                  </a:cubicBezTo>
                  <a:cubicBezTo>
                    <a:pt x="6529" y="1667"/>
                    <a:pt x="6506" y="891"/>
                    <a:pt x="5958" y="868"/>
                  </a:cubicBezTo>
                  <a:cubicBezTo>
                    <a:pt x="5730" y="1256"/>
                    <a:pt x="1" y="3698"/>
                    <a:pt x="138" y="4862"/>
                  </a:cubicBezTo>
                  <a:cubicBezTo>
                    <a:pt x="169" y="5128"/>
                    <a:pt x="1638" y="5287"/>
                    <a:pt x="2911" y="5287"/>
                  </a:cubicBezTo>
                  <a:cubicBezTo>
                    <a:pt x="3495" y="5287"/>
                    <a:pt x="4039" y="5254"/>
                    <a:pt x="4383" y="5182"/>
                  </a:cubicBezTo>
                  <a:cubicBezTo>
                    <a:pt x="5616" y="4954"/>
                    <a:pt x="7898" y="3927"/>
                    <a:pt x="9564" y="2762"/>
                  </a:cubicBezTo>
                  <a:cubicBezTo>
                    <a:pt x="9838" y="2580"/>
                    <a:pt x="9952" y="2237"/>
                    <a:pt x="9861" y="1918"/>
                  </a:cubicBezTo>
                  <a:cubicBezTo>
                    <a:pt x="9450" y="366"/>
                    <a:pt x="8880" y="1"/>
                    <a:pt x="88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45"/>
            <p:cNvSpPr/>
            <p:nvPr/>
          </p:nvSpPr>
          <p:spPr>
            <a:xfrm>
              <a:off x="2974875" y="2735075"/>
              <a:ext cx="212300" cy="591200"/>
            </a:xfrm>
            <a:custGeom>
              <a:rect b="b" l="l" r="r" t="t"/>
              <a:pathLst>
                <a:path extrusionOk="0" h="23648" w="8492">
                  <a:moveTo>
                    <a:pt x="8491" y="1"/>
                  </a:moveTo>
                  <a:lnTo>
                    <a:pt x="0" y="572"/>
                  </a:lnTo>
                  <a:lnTo>
                    <a:pt x="0" y="21959"/>
                  </a:lnTo>
                  <a:lnTo>
                    <a:pt x="8491" y="23648"/>
                  </a:lnTo>
                  <a:lnTo>
                    <a:pt x="84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45"/>
            <p:cNvSpPr/>
            <p:nvPr/>
          </p:nvSpPr>
          <p:spPr>
            <a:xfrm>
              <a:off x="3042775" y="2741925"/>
              <a:ext cx="38825" cy="563250"/>
            </a:xfrm>
            <a:custGeom>
              <a:rect b="b" l="l" r="r" t="t"/>
              <a:pathLst>
                <a:path extrusionOk="0" h="22530" w="1553">
                  <a:moveTo>
                    <a:pt x="1553" y="1"/>
                  </a:moveTo>
                  <a:lnTo>
                    <a:pt x="0" y="115"/>
                  </a:lnTo>
                  <a:lnTo>
                    <a:pt x="0" y="22210"/>
                  </a:lnTo>
                  <a:lnTo>
                    <a:pt x="1553" y="22529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F0E8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45"/>
            <p:cNvSpPr/>
            <p:nvPr/>
          </p:nvSpPr>
          <p:spPr>
            <a:xfrm>
              <a:off x="3187150" y="2735075"/>
              <a:ext cx="479350" cy="591200"/>
            </a:xfrm>
            <a:custGeom>
              <a:rect b="b" l="l" r="r" t="t"/>
              <a:pathLst>
                <a:path extrusionOk="0" h="23648" w="19174">
                  <a:moveTo>
                    <a:pt x="0" y="1"/>
                  </a:moveTo>
                  <a:lnTo>
                    <a:pt x="0" y="23648"/>
                  </a:lnTo>
                  <a:lnTo>
                    <a:pt x="19173" y="22438"/>
                  </a:lnTo>
                  <a:lnTo>
                    <a:pt x="191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45"/>
            <p:cNvSpPr/>
            <p:nvPr/>
          </p:nvSpPr>
          <p:spPr>
            <a:xfrm>
              <a:off x="3388575" y="2735075"/>
              <a:ext cx="71350" cy="578650"/>
            </a:xfrm>
            <a:custGeom>
              <a:rect b="b" l="l" r="r" t="t"/>
              <a:pathLst>
                <a:path extrusionOk="0" h="23146" w="2854">
                  <a:moveTo>
                    <a:pt x="1" y="1"/>
                  </a:moveTo>
                  <a:lnTo>
                    <a:pt x="1" y="23146"/>
                  </a:lnTo>
                  <a:lnTo>
                    <a:pt x="2854" y="22963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45"/>
            <p:cNvSpPr/>
            <p:nvPr/>
          </p:nvSpPr>
          <p:spPr>
            <a:xfrm>
              <a:off x="3172875" y="3197025"/>
              <a:ext cx="196325" cy="129075"/>
            </a:xfrm>
            <a:custGeom>
              <a:rect b="b" l="l" r="r" t="t"/>
              <a:pathLst>
                <a:path extrusionOk="0" h="5163" w="7853">
                  <a:moveTo>
                    <a:pt x="3544" y="1"/>
                  </a:moveTo>
                  <a:cubicBezTo>
                    <a:pt x="3499" y="1"/>
                    <a:pt x="3459" y="4"/>
                    <a:pt x="3424" y="11"/>
                  </a:cubicBezTo>
                  <a:cubicBezTo>
                    <a:pt x="3013" y="126"/>
                    <a:pt x="3287" y="651"/>
                    <a:pt x="3812" y="856"/>
                  </a:cubicBezTo>
                  <a:cubicBezTo>
                    <a:pt x="4337" y="1061"/>
                    <a:pt x="4611" y="1198"/>
                    <a:pt x="4611" y="1198"/>
                  </a:cubicBezTo>
                  <a:cubicBezTo>
                    <a:pt x="4611" y="1198"/>
                    <a:pt x="2448" y="1531"/>
                    <a:pt x="1233" y="1531"/>
                  </a:cubicBezTo>
                  <a:cubicBezTo>
                    <a:pt x="1098" y="1531"/>
                    <a:pt x="975" y="1527"/>
                    <a:pt x="868" y="1518"/>
                  </a:cubicBezTo>
                  <a:lnTo>
                    <a:pt x="868" y="1518"/>
                  </a:lnTo>
                  <a:cubicBezTo>
                    <a:pt x="115" y="1609"/>
                    <a:pt x="480" y="2134"/>
                    <a:pt x="1051" y="2203"/>
                  </a:cubicBezTo>
                  <a:cubicBezTo>
                    <a:pt x="1206" y="2221"/>
                    <a:pt x="1465" y="2228"/>
                    <a:pt x="1760" y="2228"/>
                  </a:cubicBezTo>
                  <a:cubicBezTo>
                    <a:pt x="2546" y="2228"/>
                    <a:pt x="3584" y="2180"/>
                    <a:pt x="3584" y="2180"/>
                  </a:cubicBezTo>
                  <a:lnTo>
                    <a:pt x="3584" y="2180"/>
                  </a:lnTo>
                  <a:cubicBezTo>
                    <a:pt x="3584" y="2180"/>
                    <a:pt x="1461" y="2477"/>
                    <a:pt x="731" y="2477"/>
                  </a:cubicBezTo>
                  <a:cubicBezTo>
                    <a:pt x="1" y="2477"/>
                    <a:pt x="1" y="2728"/>
                    <a:pt x="115" y="3002"/>
                  </a:cubicBezTo>
                  <a:cubicBezTo>
                    <a:pt x="150" y="3107"/>
                    <a:pt x="646" y="3141"/>
                    <a:pt x="1256" y="3141"/>
                  </a:cubicBezTo>
                  <a:cubicBezTo>
                    <a:pt x="2234" y="3141"/>
                    <a:pt x="3503" y="3052"/>
                    <a:pt x="3630" y="3024"/>
                  </a:cubicBezTo>
                  <a:lnTo>
                    <a:pt x="3630" y="3024"/>
                  </a:lnTo>
                  <a:cubicBezTo>
                    <a:pt x="2420" y="3618"/>
                    <a:pt x="754" y="3686"/>
                    <a:pt x="548" y="3778"/>
                  </a:cubicBezTo>
                  <a:cubicBezTo>
                    <a:pt x="320" y="3892"/>
                    <a:pt x="252" y="4257"/>
                    <a:pt x="617" y="4371"/>
                  </a:cubicBezTo>
                  <a:cubicBezTo>
                    <a:pt x="666" y="4385"/>
                    <a:pt x="747" y="4392"/>
                    <a:pt x="852" y="4392"/>
                  </a:cubicBezTo>
                  <a:cubicBezTo>
                    <a:pt x="1580" y="4392"/>
                    <a:pt x="3459" y="4083"/>
                    <a:pt x="3698" y="3983"/>
                  </a:cubicBezTo>
                  <a:lnTo>
                    <a:pt x="3698" y="3983"/>
                  </a:lnTo>
                  <a:cubicBezTo>
                    <a:pt x="2945" y="4394"/>
                    <a:pt x="1804" y="4622"/>
                    <a:pt x="1598" y="4759"/>
                  </a:cubicBezTo>
                  <a:cubicBezTo>
                    <a:pt x="1427" y="4873"/>
                    <a:pt x="1510" y="5162"/>
                    <a:pt x="1926" y="5162"/>
                  </a:cubicBezTo>
                  <a:cubicBezTo>
                    <a:pt x="2009" y="5162"/>
                    <a:pt x="2105" y="5151"/>
                    <a:pt x="2215" y="5124"/>
                  </a:cubicBezTo>
                  <a:cubicBezTo>
                    <a:pt x="2899" y="4987"/>
                    <a:pt x="5319" y="4303"/>
                    <a:pt x="6049" y="3846"/>
                  </a:cubicBezTo>
                  <a:cubicBezTo>
                    <a:pt x="6780" y="3390"/>
                    <a:pt x="7852" y="3093"/>
                    <a:pt x="7852" y="3093"/>
                  </a:cubicBezTo>
                  <a:lnTo>
                    <a:pt x="7236" y="559"/>
                  </a:lnTo>
                  <a:cubicBezTo>
                    <a:pt x="7236" y="559"/>
                    <a:pt x="6861" y="627"/>
                    <a:pt x="6415" y="627"/>
                  </a:cubicBezTo>
                  <a:cubicBezTo>
                    <a:pt x="6230" y="627"/>
                    <a:pt x="6032" y="616"/>
                    <a:pt x="5844" y="582"/>
                  </a:cubicBezTo>
                  <a:cubicBezTo>
                    <a:pt x="5255" y="456"/>
                    <a:pt x="4067" y="1"/>
                    <a:pt x="35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45"/>
            <p:cNvSpPr/>
            <p:nvPr/>
          </p:nvSpPr>
          <p:spPr>
            <a:xfrm>
              <a:off x="3325225" y="2643725"/>
              <a:ext cx="568950" cy="633875"/>
            </a:xfrm>
            <a:custGeom>
              <a:rect b="b" l="l" r="r" t="t"/>
              <a:pathLst>
                <a:path extrusionOk="0" h="25355" w="22758">
                  <a:moveTo>
                    <a:pt x="19772" y="1"/>
                  </a:moveTo>
                  <a:cubicBezTo>
                    <a:pt x="18452" y="1"/>
                    <a:pt x="16941" y="1350"/>
                    <a:pt x="16161" y="4545"/>
                  </a:cubicBezTo>
                  <a:cubicBezTo>
                    <a:pt x="16161" y="4545"/>
                    <a:pt x="13628" y="12625"/>
                    <a:pt x="13331" y="13310"/>
                  </a:cubicBezTo>
                  <a:cubicBezTo>
                    <a:pt x="13103" y="13835"/>
                    <a:pt x="1827" y="21733"/>
                    <a:pt x="914" y="22143"/>
                  </a:cubicBezTo>
                  <a:cubicBezTo>
                    <a:pt x="1" y="22554"/>
                    <a:pt x="891" y="24472"/>
                    <a:pt x="1439" y="25339"/>
                  </a:cubicBezTo>
                  <a:cubicBezTo>
                    <a:pt x="1515" y="25350"/>
                    <a:pt x="1600" y="25355"/>
                    <a:pt x="1692" y="25355"/>
                  </a:cubicBezTo>
                  <a:cubicBezTo>
                    <a:pt x="4136" y="25355"/>
                    <a:pt x="11946" y="21682"/>
                    <a:pt x="13354" y="20957"/>
                  </a:cubicBezTo>
                  <a:cubicBezTo>
                    <a:pt x="16389" y="19404"/>
                    <a:pt x="18489" y="16506"/>
                    <a:pt x="19151" y="14680"/>
                  </a:cubicBezTo>
                  <a:cubicBezTo>
                    <a:pt x="19653" y="13264"/>
                    <a:pt x="22758" y="7261"/>
                    <a:pt x="22347" y="3084"/>
                  </a:cubicBezTo>
                  <a:cubicBezTo>
                    <a:pt x="22233" y="1897"/>
                    <a:pt x="21206" y="391"/>
                    <a:pt x="20430" y="117"/>
                  </a:cubicBezTo>
                  <a:cubicBezTo>
                    <a:pt x="20219" y="40"/>
                    <a:pt x="19998" y="1"/>
                    <a:pt x="197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4" name="Google Shape;374;p45"/>
          <p:cNvSpPr txBox="1"/>
          <p:nvPr/>
        </p:nvSpPr>
        <p:spPr>
          <a:xfrm>
            <a:off x="324493" y="2120707"/>
            <a:ext cx="53016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id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DBA2150263   FAISHAL AMIN ABYAN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id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DBA2164865   ANNASTASYA GHOFRA NURFADHILLA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id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DBA2182410   AMARA AMELIA PUTRI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id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DBA2203148   DAVID WILLIAM TANTO, OEI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45"/>
          <p:cNvSpPr txBox="1"/>
          <p:nvPr/>
        </p:nvSpPr>
        <p:spPr>
          <a:xfrm>
            <a:off x="2023448" y="3344066"/>
            <a:ext cx="1693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d" sz="1400" u="none" cap="none" strike="noStrike">
                <a:solidFill>
                  <a:srgbClr val="CF8116"/>
                </a:solidFill>
                <a:latin typeface="Arial"/>
                <a:ea typeface="Arial"/>
                <a:cs typeface="Arial"/>
                <a:sym typeface="Arial"/>
              </a:rPr>
              <a:t>DBA-H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CF811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d" sz="1400" u="none" cap="none" strike="noStrike">
                <a:solidFill>
                  <a:srgbClr val="CF8116"/>
                </a:solidFill>
                <a:latin typeface="Arial"/>
                <a:ea typeface="Arial"/>
                <a:cs typeface="Arial"/>
                <a:sym typeface="Arial"/>
              </a:rPr>
              <a:t>Final Project</a:t>
            </a:r>
            <a:endParaRPr b="1" i="0" sz="1400" u="none" cap="none" strike="noStrike">
              <a:solidFill>
                <a:srgbClr val="CF811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6" name="Google Shape;37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4970"/>
            <a:ext cx="1579298" cy="473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3780" y="50885"/>
            <a:ext cx="1033952" cy="57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4"/>
          <p:cNvSpPr/>
          <p:nvPr/>
        </p:nvSpPr>
        <p:spPr>
          <a:xfrm>
            <a:off x="2034559" y="116423"/>
            <a:ext cx="4681800" cy="6753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54"/>
          <p:cNvSpPr txBox="1"/>
          <p:nvPr>
            <p:ph type="title"/>
          </p:nvPr>
        </p:nvSpPr>
        <p:spPr>
          <a:xfrm>
            <a:off x="2034559" y="219015"/>
            <a:ext cx="529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d" sz="2500">
                <a:solidFill>
                  <a:schemeClr val="lt1"/>
                </a:solidFill>
              </a:rPr>
              <a:t>DEPARTEMENT MARKETING</a:t>
            </a:r>
            <a:endParaRPr sz="2500">
              <a:solidFill>
                <a:schemeClr val="lt1"/>
              </a:solidFill>
            </a:endParaRPr>
          </a:p>
        </p:txBody>
      </p:sp>
      <p:pic>
        <p:nvPicPr>
          <p:cNvPr id="478" name="Google Shape;47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4970"/>
            <a:ext cx="1579298" cy="473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5364" y="50885"/>
            <a:ext cx="914401" cy="507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54"/>
          <p:cNvPicPr preferRelativeResize="0"/>
          <p:nvPr/>
        </p:nvPicPr>
        <p:blipFill rotWithShape="1">
          <a:blip r:embed="rId5">
            <a:alphaModFix/>
          </a:blip>
          <a:srcRect b="14038" l="5997" r="57047" t="59558"/>
          <a:stretch/>
        </p:blipFill>
        <p:spPr>
          <a:xfrm>
            <a:off x="2971800" y="1896238"/>
            <a:ext cx="3200400" cy="1828799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54"/>
          <p:cNvSpPr txBox="1"/>
          <p:nvPr/>
        </p:nvSpPr>
        <p:spPr>
          <a:xfrm>
            <a:off x="2971788" y="1418450"/>
            <a:ext cx="320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traffic_source_events with traffic_source</a:t>
            </a:r>
            <a:endParaRPr b="0" i="0" sz="1400" u="none" cap="none" strike="noStrike">
              <a:solidFill>
                <a:srgbClr val="000000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5"/>
          <p:cNvSpPr/>
          <p:nvPr/>
        </p:nvSpPr>
        <p:spPr>
          <a:xfrm>
            <a:off x="2034559" y="116423"/>
            <a:ext cx="4681800" cy="6753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55"/>
          <p:cNvSpPr txBox="1"/>
          <p:nvPr>
            <p:ph type="title"/>
          </p:nvPr>
        </p:nvSpPr>
        <p:spPr>
          <a:xfrm>
            <a:off x="2034559" y="219015"/>
            <a:ext cx="529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d" sz="2500">
                <a:solidFill>
                  <a:schemeClr val="lt1"/>
                </a:solidFill>
              </a:rPr>
              <a:t>DEPARTEMENT MARKETING</a:t>
            </a:r>
            <a:endParaRPr sz="2500">
              <a:solidFill>
                <a:schemeClr val="lt1"/>
              </a:solidFill>
            </a:endParaRPr>
          </a:p>
        </p:txBody>
      </p:sp>
      <p:pic>
        <p:nvPicPr>
          <p:cNvPr id="488" name="Google Shape;488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4970"/>
            <a:ext cx="1579298" cy="473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5364" y="50885"/>
            <a:ext cx="914401" cy="507874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55"/>
          <p:cNvSpPr txBox="1"/>
          <p:nvPr/>
        </p:nvSpPr>
        <p:spPr>
          <a:xfrm>
            <a:off x="3560911" y="1827014"/>
            <a:ext cx="218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Gender with age</a:t>
            </a:r>
            <a:endParaRPr b="0" i="0" sz="1400" u="none" cap="none" strike="noStrike">
              <a:solidFill>
                <a:srgbClr val="000000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491" name="Google Shape;491;p55"/>
          <p:cNvPicPr preferRelativeResize="0"/>
          <p:nvPr/>
        </p:nvPicPr>
        <p:blipFill rotWithShape="1">
          <a:blip r:embed="rId5">
            <a:alphaModFix/>
          </a:blip>
          <a:srcRect b="19581" l="6880" r="80623" t="64729"/>
          <a:stretch/>
        </p:blipFill>
        <p:spPr>
          <a:xfrm>
            <a:off x="3598280" y="2374423"/>
            <a:ext cx="2186342" cy="1539127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55"/>
          <p:cNvSpPr txBox="1"/>
          <p:nvPr/>
        </p:nvSpPr>
        <p:spPr>
          <a:xfrm>
            <a:off x="3028350" y="1014950"/>
            <a:ext cx="30873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rPr b="1" i="0" lang="id" sz="1750" u="none" cap="none" strike="noStrike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Group numeric features by categorical features</a:t>
            </a:r>
            <a:endParaRPr b="1" i="0" sz="1400" u="none" cap="none" strike="noStrike">
              <a:solidFill>
                <a:srgbClr val="000000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7" name="Google Shape;497;p56"/>
          <p:cNvGrpSpPr/>
          <p:nvPr/>
        </p:nvGrpSpPr>
        <p:grpSpPr>
          <a:xfrm>
            <a:off x="5253125" y="1181775"/>
            <a:ext cx="1901375" cy="2899975"/>
            <a:chOff x="3964350" y="-1003025"/>
            <a:chExt cx="1901375" cy="2899975"/>
          </a:xfrm>
        </p:grpSpPr>
        <p:sp>
          <p:nvSpPr>
            <p:cNvPr id="498" name="Google Shape;498;p56"/>
            <p:cNvSpPr/>
            <p:nvPr/>
          </p:nvSpPr>
          <p:spPr>
            <a:xfrm>
              <a:off x="3964350" y="-800450"/>
              <a:ext cx="1901375" cy="2697400"/>
            </a:xfrm>
            <a:custGeom>
              <a:rect b="b" l="l" r="r" t="t"/>
              <a:pathLst>
                <a:path extrusionOk="0" h="107896" w="76055">
                  <a:moveTo>
                    <a:pt x="4428" y="0"/>
                  </a:moveTo>
                  <a:cubicBezTo>
                    <a:pt x="1986" y="0"/>
                    <a:pt x="0" y="1963"/>
                    <a:pt x="0" y="4406"/>
                  </a:cubicBezTo>
                  <a:lnTo>
                    <a:pt x="0" y="103467"/>
                  </a:lnTo>
                  <a:cubicBezTo>
                    <a:pt x="0" y="105909"/>
                    <a:pt x="1986" y="107895"/>
                    <a:pt x="4428" y="107895"/>
                  </a:cubicBezTo>
                  <a:lnTo>
                    <a:pt x="71626" y="107895"/>
                  </a:lnTo>
                  <a:cubicBezTo>
                    <a:pt x="74068" y="107895"/>
                    <a:pt x="76054" y="105909"/>
                    <a:pt x="76054" y="103467"/>
                  </a:cubicBezTo>
                  <a:lnTo>
                    <a:pt x="76054" y="4406"/>
                  </a:lnTo>
                  <a:cubicBezTo>
                    <a:pt x="76054" y="1963"/>
                    <a:pt x="74068" y="0"/>
                    <a:pt x="716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56"/>
            <p:cNvSpPr/>
            <p:nvPr/>
          </p:nvSpPr>
          <p:spPr>
            <a:xfrm>
              <a:off x="4092725" y="-697750"/>
              <a:ext cx="1644600" cy="2434350"/>
            </a:xfrm>
            <a:custGeom>
              <a:rect b="b" l="l" r="r" t="t"/>
              <a:pathLst>
                <a:path extrusionOk="0" h="97374" w="65784">
                  <a:moveTo>
                    <a:pt x="1" y="1"/>
                  </a:moveTo>
                  <a:lnTo>
                    <a:pt x="1" y="97373"/>
                  </a:lnTo>
                  <a:lnTo>
                    <a:pt x="65783" y="97373"/>
                  </a:lnTo>
                  <a:lnTo>
                    <a:pt x="65783" y="1"/>
                  </a:lnTo>
                  <a:close/>
                </a:path>
              </a:pathLst>
            </a:custGeom>
            <a:solidFill>
              <a:srgbClr val="FDF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56"/>
            <p:cNvSpPr/>
            <p:nvPr/>
          </p:nvSpPr>
          <p:spPr>
            <a:xfrm>
              <a:off x="4561800" y="-864925"/>
              <a:ext cx="706475" cy="282475"/>
            </a:xfrm>
            <a:custGeom>
              <a:rect b="b" l="l" r="r" t="t"/>
              <a:pathLst>
                <a:path extrusionOk="0" h="11299" w="28259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lnTo>
                    <a:pt x="0" y="9861"/>
                  </a:lnTo>
                  <a:cubicBezTo>
                    <a:pt x="0" y="10659"/>
                    <a:pt x="662" y="11299"/>
                    <a:pt x="1461" y="11299"/>
                  </a:cubicBezTo>
                  <a:lnTo>
                    <a:pt x="26820" y="11299"/>
                  </a:lnTo>
                  <a:cubicBezTo>
                    <a:pt x="27619" y="11299"/>
                    <a:pt x="28258" y="10659"/>
                    <a:pt x="28258" y="9861"/>
                  </a:cubicBezTo>
                  <a:lnTo>
                    <a:pt x="28258" y="1461"/>
                  </a:lnTo>
                  <a:cubicBezTo>
                    <a:pt x="28258" y="662"/>
                    <a:pt x="27619" y="0"/>
                    <a:pt x="26820" y="0"/>
                  </a:cubicBezTo>
                  <a:lnTo>
                    <a:pt x="16457" y="0"/>
                  </a:lnTo>
                  <a:cubicBezTo>
                    <a:pt x="16457" y="23"/>
                    <a:pt x="16457" y="46"/>
                    <a:pt x="16457" y="69"/>
                  </a:cubicBezTo>
                  <a:cubicBezTo>
                    <a:pt x="16457" y="1347"/>
                    <a:pt x="15407" y="2397"/>
                    <a:pt x="14129" y="2397"/>
                  </a:cubicBezTo>
                  <a:cubicBezTo>
                    <a:pt x="12851" y="2397"/>
                    <a:pt x="11824" y="1347"/>
                    <a:pt x="11824" y="69"/>
                  </a:cubicBezTo>
                  <a:cubicBezTo>
                    <a:pt x="11824" y="46"/>
                    <a:pt x="11824" y="23"/>
                    <a:pt x="118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56"/>
            <p:cNvSpPr/>
            <p:nvPr/>
          </p:nvSpPr>
          <p:spPr>
            <a:xfrm>
              <a:off x="4775225" y="-1003025"/>
              <a:ext cx="279625" cy="279625"/>
            </a:xfrm>
            <a:custGeom>
              <a:rect b="b" l="l" r="r" t="t"/>
              <a:pathLst>
                <a:path extrusionOk="0" h="11185" w="11185">
                  <a:moveTo>
                    <a:pt x="5592" y="3264"/>
                  </a:moveTo>
                  <a:cubicBezTo>
                    <a:pt x="6848" y="3264"/>
                    <a:pt x="7875" y="4269"/>
                    <a:pt x="7920" y="5524"/>
                  </a:cubicBezTo>
                  <a:cubicBezTo>
                    <a:pt x="7920" y="5547"/>
                    <a:pt x="7920" y="5570"/>
                    <a:pt x="7920" y="5593"/>
                  </a:cubicBezTo>
                  <a:cubicBezTo>
                    <a:pt x="7920" y="6871"/>
                    <a:pt x="6870" y="7921"/>
                    <a:pt x="5592" y="7921"/>
                  </a:cubicBezTo>
                  <a:cubicBezTo>
                    <a:pt x="4314" y="7921"/>
                    <a:pt x="3287" y="6871"/>
                    <a:pt x="3287" y="5593"/>
                  </a:cubicBezTo>
                  <a:cubicBezTo>
                    <a:pt x="3287" y="5570"/>
                    <a:pt x="3287" y="5547"/>
                    <a:pt x="3287" y="5524"/>
                  </a:cubicBezTo>
                  <a:cubicBezTo>
                    <a:pt x="3310" y="4269"/>
                    <a:pt x="4337" y="3264"/>
                    <a:pt x="5592" y="3264"/>
                  </a:cubicBezTo>
                  <a:close/>
                  <a:moveTo>
                    <a:pt x="5592" y="0"/>
                  </a:moveTo>
                  <a:cubicBezTo>
                    <a:pt x="2534" y="0"/>
                    <a:pt x="46" y="2465"/>
                    <a:pt x="0" y="5524"/>
                  </a:cubicBezTo>
                  <a:lnTo>
                    <a:pt x="0" y="5593"/>
                  </a:lnTo>
                  <a:cubicBezTo>
                    <a:pt x="0" y="8674"/>
                    <a:pt x="2511" y="11185"/>
                    <a:pt x="5592" y="11185"/>
                  </a:cubicBezTo>
                  <a:cubicBezTo>
                    <a:pt x="8696" y="11185"/>
                    <a:pt x="11184" y="8674"/>
                    <a:pt x="11184" y="5593"/>
                  </a:cubicBezTo>
                  <a:lnTo>
                    <a:pt x="11184" y="5524"/>
                  </a:lnTo>
                  <a:cubicBezTo>
                    <a:pt x="11162" y="2465"/>
                    <a:pt x="8674" y="0"/>
                    <a:pt x="5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56"/>
            <p:cNvSpPr/>
            <p:nvPr/>
          </p:nvSpPr>
          <p:spPr>
            <a:xfrm>
              <a:off x="4561800" y="-697750"/>
              <a:ext cx="706475" cy="115300"/>
            </a:xfrm>
            <a:custGeom>
              <a:rect b="b" l="l" r="r" t="t"/>
              <a:pathLst>
                <a:path extrusionOk="0" h="4612" w="28259">
                  <a:moveTo>
                    <a:pt x="0" y="1"/>
                  </a:moveTo>
                  <a:lnTo>
                    <a:pt x="0" y="3174"/>
                  </a:lnTo>
                  <a:cubicBezTo>
                    <a:pt x="0" y="3972"/>
                    <a:pt x="662" y="4612"/>
                    <a:pt x="1461" y="4612"/>
                  </a:cubicBezTo>
                  <a:lnTo>
                    <a:pt x="26820" y="4612"/>
                  </a:lnTo>
                  <a:cubicBezTo>
                    <a:pt x="27619" y="4612"/>
                    <a:pt x="28258" y="3972"/>
                    <a:pt x="28258" y="3174"/>
                  </a:cubicBezTo>
                  <a:lnTo>
                    <a:pt x="282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56"/>
            <p:cNvSpPr/>
            <p:nvPr/>
          </p:nvSpPr>
          <p:spPr>
            <a:xfrm>
              <a:off x="4457375" y="-480900"/>
              <a:ext cx="103875" cy="113000"/>
            </a:xfrm>
            <a:custGeom>
              <a:rect b="b" l="l" r="r" t="t"/>
              <a:pathLst>
                <a:path extrusionOk="0" h="4520" w="4155">
                  <a:moveTo>
                    <a:pt x="2328" y="0"/>
                  </a:moveTo>
                  <a:cubicBezTo>
                    <a:pt x="1895" y="0"/>
                    <a:pt x="1484" y="115"/>
                    <a:pt x="1119" y="297"/>
                  </a:cubicBezTo>
                  <a:cubicBezTo>
                    <a:pt x="776" y="503"/>
                    <a:pt x="502" y="754"/>
                    <a:pt x="297" y="1096"/>
                  </a:cubicBezTo>
                  <a:cubicBezTo>
                    <a:pt x="92" y="1438"/>
                    <a:pt x="0" y="1826"/>
                    <a:pt x="0" y="2237"/>
                  </a:cubicBezTo>
                  <a:cubicBezTo>
                    <a:pt x="0" y="2671"/>
                    <a:pt x="92" y="3059"/>
                    <a:pt x="297" y="3424"/>
                  </a:cubicBezTo>
                  <a:cubicBezTo>
                    <a:pt x="480" y="3767"/>
                    <a:pt x="754" y="4041"/>
                    <a:pt x="1096" y="4223"/>
                  </a:cubicBezTo>
                  <a:cubicBezTo>
                    <a:pt x="1461" y="4429"/>
                    <a:pt x="1849" y="4520"/>
                    <a:pt x="2283" y="4520"/>
                  </a:cubicBezTo>
                  <a:cubicBezTo>
                    <a:pt x="2602" y="4520"/>
                    <a:pt x="2945" y="4451"/>
                    <a:pt x="3287" y="4292"/>
                  </a:cubicBezTo>
                  <a:cubicBezTo>
                    <a:pt x="3630" y="4132"/>
                    <a:pt x="3926" y="3904"/>
                    <a:pt x="4155" y="3652"/>
                  </a:cubicBezTo>
                  <a:lnTo>
                    <a:pt x="3333" y="2762"/>
                  </a:lnTo>
                  <a:cubicBezTo>
                    <a:pt x="3196" y="2922"/>
                    <a:pt x="3036" y="3036"/>
                    <a:pt x="2853" y="3127"/>
                  </a:cubicBezTo>
                  <a:cubicBezTo>
                    <a:pt x="2671" y="3219"/>
                    <a:pt x="2511" y="3264"/>
                    <a:pt x="2351" y="3264"/>
                  </a:cubicBezTo>
                  <a:cubicBezTo>
                    <a:pt x="2192" y="3264"/>
                    <a:pt x="2032" y="3219"/>
                    <a:pt x="1895" y="3127"/>
                  </a:cubicBezTo>
                  <a:cubicBezTo>
                    <a:pt x="1758" y="3036"/>
                    <a:pt x="1644" y="2922"/>
                    <a:pt x="1575" y="2762"/>
                  </a:cubicBezTo>
                  <a:cubicBezTo>
                    <a:pt x="1507" y="2603"/>
                    <a:pt x="1461" y="2420"/>
                    <a:pt x="1461" y="2237"/>
                  </a:cubicBezTo>
                  <a:cubicBezTo>
                    <a:pt x="1461" y="2032"/>
                    <a:pt x="1507" y="1849"/>
                    <a:pt x="1575" y="1689"/>
                  </a:cubicBezTo>
                  <a:cubicBezTo>
                    <a:pt x="1644" y="1553"/>
                    <a:pt x="1758" y="1416"/>
                    <a:pt x="1895" y="1324"/>
                  </a:cubicBezTo>
                  <a:cubicBezTo>
                    <a:pt x="2032" y="1233"/>
                    <a:pt x="2192" y="1210"/>
                    <a:pt x="2351" y="1210"/>
                  </a:cubicBezTo>
                  <a:cubicBezTo>
                    <a:pt x="2511" y="1210"/>
                    <a:pt x="2694" y="1256"/>
                    <a:pt x="2876" y="1370"/>
                  </a:cubicBezTo>
                  <a:cubicBezTo>
                    <a:pt x="3059" y="1461"/>
                    <a:pt x="3196" y="1621"/>
                    <a:pt x="3333" y="1781"/>
                  </a:cubicBezTo>
                  <a:lnTo>
                    <a:pt x="4155" y="799"/>
                  </a:lnTo>
                  <a:cubicBezTo>
                    <a:pt x="3926" y="571"/>
                    <a:pt x="3652" y="366"/>
                    <a:pt x="3333" y="229"/>
                  </a:cubicBezTo>
                  <a:cubicBezTo>
                    <a:pt x="2990" y="92"/>
                    <a:pt x="2671" y="0"/>
                    <a:pt x="2328" y="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56"/>
            <p:cNvSpPr/>
            <p:nvPr/>
          </p:nvSpPr>
          <p:spPr>
            <a:xfrm>
              <a:off x="4577200" y="-478625"/>
              <a:ext cx="105025" cy="108450"/>
            </a:xfrm>
            <a:custGeom>
              <a:rect b="b" l="l" r="r" t="t"/>
              <a:pathLst>
                <a:path extrusionOk="0" h="4338" w="4201">
                  <a:moveTo>
                    <a:pt x="1" y="1"/>
                  </a:moveTo>
                  <a:lnTo>
                    <a:pt x="1" y="4338"/>
                  </a:lnTo>
                  <a:lnTo>
                    <a:pt x="1439" y="4338"/>
                  </a:lnTo>
                  <a:lnTo>
                    <a:pt x="1439" y="2763"/>
                  </a:lnTo>
                  <a:lnTo>
                    <a:pt x="2762" y="2763"/>
                  </a:lnTo>
                  <a:lnTo>
                    <a:pt x="2762" y="4338"/>
                  </a:lnTo>
                  <a:lnTo>
                    <a:pt x="4200" y="4338"/>
                  </a:lnTo>
                  <a:lnTo>
                    <a:pt x="4200" y="1"/>
                  </a:lnTo>
                  <a:lnTo>
                    <a:pt x="2762" y="1"/>
                  </a:lnTo>
                  <a:lnTo>
                    <a:pt x="2762" y="1690"/>
                  </a:lnTo>
                  <a:lnTo>
                    <a:pt x="1439" y="1690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56"/>
            <p:cNvSpPr/>
            <p:nvPr/>
          </p:nvSpPr>
          <p:spPr>
            <a:xfrm>
              <a:off x="4701025" y="-478625"/>
              <a:ext cx="93050" cy="108450"/>
            </a:xfrm>
            <a:custGeom>
              <a:rect b="b" l="l" r="r" t="t"/>
              <a:pathLst>
                <a:path extrusionOk="0" h="4338" w="3722">
                  <a:moveTo>
                    <a:pt x="1" y="1"/>
                  </a:moveTo>
                  <a:lnTo>
                    <a:pt x="1" y="4338"/>
                  </a:lnTo>
                  <a:lnTo>
                    <a:pt x="3721" y="4338"/>
                  </a:lnTo>
                  <a:lnTo>
                    <a:pt x="3721" y="3242"/>
                  </a:lnTo>
                  <a:lnTo>
                    <a:pt x="1439" y="3242"/>
                  </a:lnTo>
                  <a:lnTo>
                    <a:pt x="1439" y="2717"/>
                  </a:lnTo>
                  <a:lnTo>
                    <a:pt x="3470" y="2717"/>
                  </a:lnTo>
                  <a:lnTo>
                    <a:pt x="3470" y="1621"/>
                  </a:lnTo>
                  <a:lnTo>
                    <a:pt x="1439" y="1621"/>
                  </a:lnTo>
                  <a:lnTo>
                    <a:pt x="1439" y="1096"/>
                  </a:lnTo>
                  <a:lnTo>
                    <a:pt x="3653" y="1096"/>
                  </a:lnTo>
                  <a:lnTo>
                    <a:pt x="3653" y="1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56"/>
            <p:cNvSpPr/>
            <p:nvPr/>
          </p:nvSpPr>
          <p:spPr>
            <a:xfrm>
              <a:off x="4799750" y="-480900"/>
              <a:ext cx="103875" cy="113000"/>
            </a:xfrm>
            <a:custGeom>
              <a:rect b="b" l="l" r="r" t="t"/>
              <a:pathLst>
                <a:path extrusionOk="0" h="4520" w="4155">
                  <a:moveTo>
                    <a:pt x="2329" y="0"/>
                  </a:moveTo>
                  <a:cubicBezTo>
                    <a:pt x="1895" y="0"/>
                    <a:pt x="1484" y="115"/>
                    <a:pt x="1119" y="297"/>
                  </a:cubicBezTo>
                  <a:cubicBezTo>
                    <a:pt x="777" y="503"/>
                    <a:pt x="503" y="754"/>
                    <a:pt x="297" y="1096"/>
                  </a:cubicBezTo>
                  <a:cubicBezTo>
                    <a:pt x="92" y="1438"/>
                    <a:pt x="1" y="1826"/>
                    <a:pt x="1" y="2237"/>
                  </a:cubicBezTo>
                  <a:cubicBezTo>
                    <a:pt x="1" y="2671"/>
                    <a:pt x="92" y="3059"/>
                    <a:pt x="297" y="3424"/>
                  </a:cubicBezTo>
                  <a:cubicBezTo>
                    <a:pt x="480" y="3767"/>
                    <a:pt x="754" y="4041"/>
                    <a:pt x="1096" y="4223"/>
                  </a:cubicBezTo>
                  <a:cubicBezTo>
                    <a:pt x="1461" y="4429"/>
                    <a:pt x="1849" y="4520"/>
                    <a:pt x="2283" y="4520"/>
                  </a:cubicBezTo>
                  <a:cubicBezTo>
                    <a:pt x="2603" y="4520"/>
                    <a:pt x="2945" y="4451"/>
                    <a:pt x="3287" y="4292"/>
                  </a:cubicBezTo>
                  <a:cubicBezTo>
                    <a:pt x="3630" y="4132"/>
                    <a:pt x="3926" y="3904"/>
                    <a:pt x="4155" y="3652"/>
                  </a:cubicBezTo>
                  <a:lnTo>
                    <a:pt x="3333" y="2762"/>
                  </a:lnTo>
                  <a:cubicBezTo>
                    <a:pt x="3196" y="2922"/>
                    <a:pt x="3036" y="3036"/>
                    <a:pt x="2854" y="3127"/>
                  </a:cubicBezTo>
                  <a:cubicBezTo>
                    <a:pt x="2671" y="3219"/>
                    <a:pt x="2511" y="3264"/>
                    <a:pt x="2352" y="3264"/>
                  </a:cubicBezTo>
                  <a:cubicBezTo>
                    <a:pt x="2192" y="3264"/>
                    <a:pt x="2032" y="3219"/>
                    <a:pt x="1895" y="3127"/>
                  </a:cubicBezTo>
                  <a:cubicBezTo>
                    <a:pt x="1758" y="3036"/>
                    <a:pt x="1644" y="2922"/>
                    <a:pt x="1575" y="2762"/>
                  </a:cubicBezTo>
                  <a:cubicBezTo>
                    <a:pt x="1484" y="2603"/>
                    <a:pt x="1461" y="2420"/>
                    <a:pt x="1461" y="2237"/>
                  </a:cubicBezTo>
                  <a:cubicBezTo>
                    <a:pt x="1461" y="2032"/>
                    <a:pt x="1484" y="1849"/>
                    <a:pt x="1575" y="1689"/>
                  </a:cubicBezTo>
                  <a:cubicBezTo>
                    <a:pt x="1644" y="1553"/>
                    <a:pt x="1758" y="1416"/>
                    <a:pt x="1895" y="1324"/>
                  </a:cubicBezTo>
                  <a:cubicBezTo>
                    <a:pt x="2032" y="1233"/>
                    <a:pt x="2192" y="1210"/>
                    <a:pt x="2352" y="1210"/>
                  </a:cubicBezTo>
                  <a:cubicBezTo>
                    <a:pt x="2511" y="1210"/>
                    <a:pt x="2694" y="1256"/>
                    <a:pt x="2876" y="1370"/>
                  </a:cubicBezTo>
                  <a:cubicBezTo>
                    <a:pt x="3059" y="1461"/>
                    <a:pt x="3196" y="1621"/>
                    <a:pt x="3333" y="1781"/>
                  </a:cubicBezTo>
                  <a:lnTo>
                    <a:pt x="4155" y="799"/>
                  </a:lnTo>
                  <a:cubicBezTo>
                    <a:pt x="3926" y="571"/>
                    <a:pt x="3653" y="366"/>
                    <a:pt x="3333" y="229"/>
                  </a:cubicBezTo>
                  <a:cubicBezTo>
                    <a:pt x="2991" y="92"/>
                    <a:pt x="2671" y="0"/>
                    <a:pt x="2329" y="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56"/>
            <p:cNvSpPr/>
            <p:nvPr/>
          </p:nvSpPr>
          <p:spPr>
            <a:xfrm>
              <a:off x="4919575" y="-478625"/>
              <a:ext cx="111300" cy="108450"/>
            </a:xfrm>
            <a:custGeom>
              <a:rect b="b" l="l" r="r" t="t"/>
              <a:pathLst>
                <a:path extrusionOk="0" h="4338" w="4452">
                  <a:moveTo>
                    <a:pt x="1" y="1"/>
                  </a:moveTo>
                  <a:lnTo>
                    <a:pt x="1" y="4338"/>
                  </a:lnTo>
                  <a:lnTo>
                    <a:pt x="1439" y="4338"/>
                  </a:lnTo>
                  <a:lnTo>
                    <a:pt x="1439" y="3288"/>
                  </a:lnTo>
                  <a:lnTo>
                    <a:pt x="1850" y="2831"/>
                  </a:lnTo>
                  <a:lnTo>
                    <a:pt x="2763" y="4338"/>
                  </a:lnTo>
                  <a:lnTo>
                    <a:pt x="4452" y="4338"/>
                  </a:lnTo>
                  <a:lnTo>
                    <a:pt x="2808" y="1735"/>
                  </a:lnTo>
                  <a:lnTo>
                    <a:pt x="4360" y="1"/>
                  </a:lnTo>
                  <a:lnTo>
                    <a:pt x="2717" y="1"/>
                  </a:lnTo>
                  <a:lnTo>
                    <a:pt x="1439" y="1598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56"/>
            <p:cNvSpPr/>
            <p:nvPr/>
          </p:nvSpPr>
          <p:spPr>
            <a:xfrm>
              <a:off x="5037700" y="-478625"/>
              <a:ext cx="80500" cy="108450"/>
            </a:xfrm>
            <a:custGeom>
              <a:rect b="b" l="l" r="r" t="t"/>
              <a:pathLst>
                <a:path extrusionOk="0" h="4338" w="3220">
                  <a:moveTo>
                    <a:pt x="1" y="1"/>
                  </a:moveTo>
                  <a:lnTo>
                    <a:pt x="1" y="4338"/>
                  </a:lnTo>
                  <a:lnTo>
                    <a:pt x="3219" y="4338"/>
                  </a:lnTo>
                  <a:lnTo>
                    <a:pt x="3219" y="3151"/>
                  </a:lnTo>
                  <a:lnTo>
                    <a:pt x="1416" y="3151"/>
                  </a:lnTo>
                  <a:lnTo>
                    <a:pt x="1416" y="1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56"/>
            <p:cNvSpPr/>
            <p:nvPr/>
          </p:nvSpPr>
          <p:spPr>
            <a:xfrm>
              <a:off x="5132425" y="-478625"/>
              <a:ext cx="35975" cy="108450"/>
            </a:xfrm>
            <a:custGeom>
              <a:rect b="b" l="l" r="r" t="t"/>
              <a:pathLst>
                <a:path extrusionOk="0" h="4338" w="1439">
                  <a:moveTo>
                    <a:pt x="1" y="1"/>
                  </a:moveTo>
                  <a:lnTo>
                    <a:pt x="1" y="4338"/>
                  </a:lnTo>
                  <a:lnTo>
                    <a:pt x="1439" y="4338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56"/>
            <p:cNvSpPr/>
            <p:nvPr/>
          </p:nvSpPr>
          <p:spPr>
            <a:xfrm>
              <a:off x="5180350" y="-480900"/>
              <a:ext cx="99900" cy="112425"/>
            </a:xfrm>
            <a:custGeom>
              <a:rect b="b" l="l" r="r" t="t"/>
              <a:pathLst>
                <a:path extrusionOk="0" h="4497" w="3996">
                  <a:moveTo>
                    <a:pt x="2124" y="0"/>
                  </a:moveTo>
                  <a:cubicBezTo>
                    <a:pt x="1759" y="0"/>
                    <a:pt x="1439" y="46"/>
                    <a:pt x="1142" y="160"/>
                  </a:cubicBezTo>
                  <a:cubicBezTo>
                    <a:pt x="868" y="274"/>
                    <a:pt x="663" y="434"/>
                    <a:pt x="503" y="662"/>
                  </a:cubicBezTo>
                  <a:cubicBezTo>
                    <a:pt x="343" y="868"/>
                    <a:pt x="275" y="1119"/>
                    <a:pt x="275" y="1416"/>
                  </a:cubicBezTo>
                  <a:cubicBezTo>
                    <a:pt x="275" y="1712"/>
                    <a:pt x="343" y="1941"/>
                    <a:pt x="503" y="2123"/>
                  </a:cubicBezTo>
                  <a:cubicBezTo>
                    <a:pt x="640" y="2306"/>
                    <a:pt x="823" y="2443"/>
                    <a:pt x="1028" y="2511"/>
                  </a:cubicBezTo>
                  <a:cubicBezTo>
                    <a:pt x="1234" y="2603"/>
                    <a:pt x="1485" y="2671"/>
                    <a:pt x="1781" y="2762"/>
                  </a:cubicBezTo>
                  <a:cubicBezTo>
                    <a:pt x="2032" y="2831"/>
                    <a:pt x="2215" y="2876"/>
                    <a:pt x="2329" y="2945"/>
                  </a:cubicBezTo>
                  <a:cubicBezTo>
                    <a:pt x="2443" y="2991"/>
                    <a:pt x="2512" y="3059"/>
                    <a:pt x="2512" y="3173"/>
                  </a:cubicBezTo>
                  <a:cubicBezTo>
                    <a:pt x="2512" y="3242"/>
                    <a:pt x="2489" y="3310"/>
                    <a:pt x="2420" y="3356"/>
                  </a:cubicBezTo>
                  <a:cubicBezTo>
                    <a:pt x="2352" y="3379"/>
                    <a:pt x="2284" y="3401"/>
                    <a:pt x="2169" y="3401"/>
                  </a:cubicBezTo>
                  <a:cubicBezTo>
                    <a:pt x="1941" y="3401"/>
                    <a:pt x="1667" y="3333"/>
                    <a:pt x="1348" y="3219"/>
                  </a:cubicBezTo>
                  <a:cubicBezTo>
                    <a:pt x="1005" y="3082"/>
                    <a:pt x="731" y="2922"/>
                    <a:pt x="526" y="2717"/>
                  </a:cubicBezTo>
                  <a:lnTo>
                    <a:pt x="1" y="3812"/>
                  </a:lnTo>
                  <a:cubicBezTo>
                    <a:pt x="275" y="4018"/>
                    <a:pt x="617" y="4200"/>
                    <a:pt x="1005" y="4314"/>
                  </a:cubicBezTo>
                  <a:cubicBezTo>
                    <a:pt x="1393" y="4451"/>
                    <a:pt x="1781" y="4497"/>
                    <a:pt x="2147" y="4497"/>
                  </a:cubicBezTo>
                  <a:cubicBezTo>
                    <a:pt x="2489" y="4497"/>
                    <a:pt x="2808" y="4451"/>
                    <a:pt x="3082" y="4360"/>
                  </a:cubicBezTo>
                  <a:cubicBezTo>
                    <a:pt x="3356" y="4246"/>
                    <a:pt x="3562" y="4086"/>
                    <a:pt x="3722" y="3881"/>
                  </a:cubicBezTo>
                  <a:cubicBezTo>
                    <a:pt x="3881" y="3675"/>
                    <a:pt x="3973" y="3401"/>
                    <a:pt x="3973" y="3082"/>
                  </a:cubicBezTo>
                  <a:cubicBezTo>
                    <a:pt x="3973" y="2785"/>
                    <a:pt x="3904" y="2534"/>
                    <a:pt x="3744" y="2351"/>
                  </a:cubicBezTo>
                  <a:cubicBezTo>
                    <a:pt x="3585" y="2169"/>
                    <a:pt x="3425" y="2032"/>
                    <a:pt x="3219" y="1941"/>
                  </a:cubicBezTo>
                  <a:cubicBezTo>
                    <a:pt x="3014" y="1849"/>
                    <a:pt x="2763" y="1781"/>
                    <a:pt x="2443" y="1689"/>
                  </a:cubicBezTo>
                  <a:cubicBezTo>
                    <a:pt x="2192" y="1621"/>
                    <a:pt x="2010" y="1553"/>
                    <a:pt x="1895" y="1507"/>
                  </a:cubicBezTo>
                  <a:cubicBezTo>
                    <a:pt x="1781" y="1461"/>
                    <a:pt x="1736" y="1370"/>
                    <a:pt x="1736" y="1279"/>
                  </a:cubicBezTo>
                  <a:cubicBezTo>
                    <a:pt x="1736" y="1142"/>
                    <a:pt x="1827" y="1096"/>
                    <a:pt x="2010" y="1096"/>
                  </a:cubicBezTo>
                  <a:cubicBezTo>
                    <a:pt x="2192" y="1096"/>
                    <a:pt x="2420" y="1142"/>
                    <a:pt x="2694" y="1233"/>
                  </a:cubicBezTo>
                  <a:cubicBezTo>
                    <a:pt x="2991" y="1347"/>
                    <a:pt x="3242" y="1461"/>
                    <a:pt x="3493" y="1598"/>
                  </a:cubicBezTo>
                  <a:lnTo>
                    <a:pt x="3995" y="503"/>
                  </a:lnTo>
                  <a:cubicBezTo>
                    <a:pt x="3767" y="343"/>
                    <a:pt x="3470" y="229"/>
                    <a:pt x="3128" y="137"/>
                  </a:cubicBezTo>
                  <a:cubicBezTo>
                    <a:pt x="2786" y="46"/>
                    <a:pt x="2466" y="0"/>
                    <a:pt x="2124" y="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56"/>
            <p:cNvSpPr/>
            <p:nvPr/>
          </p:nvSpPr>
          <p:spPr>
            <a:xfrm>
              <a:off x="5279650" y="-478625"/>
              <a:ext cx="97025" cy="108450"/>
            </a:xfrm>
            <a:custGeom>
              <a:rect b="b" l="l" r="r" t="t"/>
              <a:pathLst>
                <a:path extrusionOk="0" h="4338" w="3881">
                  <a:moveTo>
                    <a:pt x="1" y="1"/>
                  </a:moveTo>
                  <a:lnTo>
                    <a:pt x="1" y="1142"/>
                  </a:lnTo>
                  <a:lnTo>
                    <a:pt x="1210" y="1142"/>
                  </a:lnTo>
                  <a:lnTo>
                    <a:pt x="1210" y="4338"/>
                  </a:lnTo>
                  <a:lnTo>
                    <a:pt x="2648" y="4338"/>
                  </a:lnTo>
                  <a:lnTo>
                    <a:pt x="2648" y="1142"/>
                  </a:lnTo>
                  <a:lnTo>
                    <a:pt x="3881" y="1142"/>
                  </a:lnTo>
                  <a:lnTo>
                    <a:pt x="3881" y="1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56"/>
            <p:cNvSpPr/>
            <p:nvPr/>
          </p:nvSpPr>
          <p:spPr>
            <a:xfrm>
              <a:off x="4654250" y="-161925"/>
              <a:ext cx="896475" cy="31425"/>
            </a:xfrm>
            <a:custGeom>
              <a:rect b="b" l="l" r="r" t="t"/>
              <a:pathLst>
                <a:path extrusionOk="0" h="1257" w="35859">
                  <a:moveTo>
                    <a:pt x="365" y="1"/>
                  </a:moveTo>
                  <a:cubicBezTo>
                    <a:pt x="160" y="1"/>
                    <a:pt x="0" y="183"/>
                    <a:pt x="0" y="389"/>
                  </a:cubicBezTo>
                  <a:lnTo>
                    <a:pt x="0" y="891"/>
                  </a:lnTo>
                  <a:cubicBezTo>
                    <a:pt x="0" y="1096"/>
                    <a:pt x="160" y="1256"/>
                    <a:pt x="365" y="1256"/>
                  </a:cubicBezTo>
                  <a:lnTo>
                    <a:pt x="35493" y="1256"/>
                  </a:lnTo>
                  <a:cubicBezTo>
                    <a:pt x="35699" y="1256"/>
                    <a:pt x="35859" y="1096"/>
                    <a:pt x="35859" y="891"/>
                  </a:cubicBezTo>
                  <a:lnTo>
                    <a:pt x="35859" y="389"/>
                  </a:lnTo>
                  <a:cubicBezTo>
                    <a:pt x="35859" y="183"/>
                    <a:pt x="35699" y="1"/>
                    <a:pt x="354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56"/>
            <p:cNvSpPr/>
            <p:nvPr/>
          </p:nvSpPr>
          <p:spPr>
            <a:xfrm>
              <a:off x="4654250" y="-72325"/>
              <a:ext cx="452525" cy="31400"/>
            </a:xfrm>
            <a:custGeom>
              <a:rect b="b" l="l" r="r" t="t"/>
              <a:pathLst>
                <a:path extrusionOk="0" h="1256" w="18101">
                  <a:moveTo>
                    <a:pt x="365" y="0"/>
                  </a:moveTo>
                  <a:cubicBezTo>
                    <a:pt x="160" y="0"/>
                    <a:pt x="0" y="160"/>
                    <a:pt x="0" y="388"/>
                  </a:cubicBezTo>
                  <a:lnTo>
                    <a:pt x="0" y="891"/>
                  </a:lnTo>
                  <a:cubicBezTo>
                    <a:pt x="0" y="1096"/>
                    <a:pt x="160" y="1256"/>
                    <a:pt x="365" y="1256"/>
                  </a:cubicBezTo>
                  <a:lnTo>
                    <a:pt x="17712" y="1256"/>
                  </a:lnTo>
                  <a:cubicBezTo>
                    <a:pt x="17918" y="1256"/>
                    <a:pt x="18101" y="1096"/>
                    <a:pt x="18101" y="891"/>
                  </a:cubicBezTo>
                  <a:lnTo>
                    <a:pt x="18101" y="388"/>
                  </a:lnTo>
                  <a:cubicBezTo>
                    <a:pt x="18101" y="160"/>
                    <a:pt x="17918" y="0"/>
                    <a:pt x="177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56"/>
            <p:cNvSpPr/>
            <p:nvPr/>
          </p:nvSpPr>
          <p:spPr>
            <a:xfrm>
              <a:off x="4279325" y="-214975"/>
              <a:ext cx="227150" cy="227125"/>
            </a:xfrm>
            <a:custGeom>
              <a:rect b="b" l="l" r="r" t="t"/>
              <a:pathLst>
                <a:path extrusionOk="0" h="9085" w="9086">
                  <a:moveTo>
                    <a:pt x="7624" y="776"/>
                  </a:moveTo>
                  <a:cubicBezTo>
                    <a:pt x="8013" y="776"/>
                    <a:pt x="8309" y="1073"/>
                    <a:pt x="8309" y="1461"/>
                  </a:cubicBezTo>
                  <a:lnTo>
                    <a:pt x="8309" y="7624"/>
                  </a:lnTo>
                  <a:cubicBezTo>
                    <a:pt x="8309" y="8012"/>
                    <a:pt x="8013" y="8331"/>
                    <a:pt x="7624" y="8331"/>
                  </a:cubicBezTo>
                  <a:lnTo>
                    <a:pt x="1462" y="8331"/>
                  </a:lnTo>
                  <a:cubicBezTo>
                    <a:pt x="1074" y="8331"/>
                    <a:pt x="777" y="8012"/>
                    <a:pt x="777" y="7624"/>
                  </a:cubicBezTo>
                  <a:lnTo>
                    <a:pt x="777" y="1461"/>
                  </a:lnTo>
                  <a:cubicBezTo>
                    <a:pt x="777" y="1073"/>
                    <a:pt x="1074" y="776"/>
                    <a:pt x="1462" y="776"/>
                  </a:cubicBezTo>
                  <a:close/>
                  <a:moveTo>
                    <a:pt x="1462" y="0"/>
                  </a:moveTo>
                  <a:cubicBezTo>
                    <a:pt x="663" y="0"/>
                    <a:pt x="1" y="662"/>
                    <a:pt x="1" y="1461"/>
                  </a:cubicBezTo>
                  <a:lnTo>
                    <a:pt x="1" y="7624"/>
                  </a:lnTo>
                  <a:cubicBezTo>
                    <a:pt x="1" y="8423"/>
                    <a:pt x="663" y="9084"/>
                    <a:pt x="1462" y="9084"/>
                  </a:cubicBezTo>
                  <a:lnTo>
                    <a:pt x="7624" y="9084"/>
                  </a:lnTo>
                  <a:cubicBezTo>
                    <a:pt x="8423" y="9084"/>
                    <a:pt x="9085" y="8423"/>
                    <a:pt x="9085" y="7624"/>
                  </a:cubicBezTo>
                  <a:lnTo>
                    <a:pt x="9085" y="1461"/>
                  </a:lnTo>
                  <a:cubicBezTo>
                    <a:pt x="9085" y="662"/>
                    <a:pt x="8423" y="0"/>
                    <a:pt x="76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56"/>
            <p:cNvSpPr/>
            <p:nvPr/>
          </p:nvSpPr>
          <p:spPr>
            <a:xfrm>
              <a:off x="4311300" y="-162500"/>
              <a:ext cx="163225" cy="122725"/>
            </a:xfrm>
            <a:custGeom>
              <a:rect b="b" l="l" r="r" t="t"/>
              <a:pathLst>
                <a:path extrusionOk="0" h="4909" w="6529">
                  <a:moveTo>
                    <a:pt x="5992" y="1"/>
                  </a:moveTo>
                  <a:cubicBezTo>
                    <a:pt x="5872" y="1"/>
                    <a:pt x="5752" y="47"/>
                    <a:pt x="5661" y="138"/>
                  </a:cubicBezTo>
                  <a:lnTo>
                    <a:pt x="2123" y="3699"/>
                  </a:lnTo>
                  <a:lnTo>
                    <a:pt x="913" y="2215"/>
                  </a:lnTo>
                  <a:cubicBezTo>
                    <a:pt x="810" y="2099"/>
                    <a:pt x="672" y="2042"/>
                    <a:pt x="533" y="2042"/>
                  </a:cubicBezTo>
                  <a:cubicBezTo>
                    <a:pt x="426" y="2042"/>
                    <a:pt x="318" y="2077"/>
                    <a:pt x="228" y="2146"/>
                  </a:cubicBezTo>
                  <a:cubicBezTo>
                    <a:pt x="23" y="2329"/>
                    <a:pt x="0" y="2626"/>
                    <a:pt x="160" y="2831"/>
                  </a:cubicBezTo>
                  <a:lnTo>
                    <a:pt x="1735" y="4726"/>
                  </a:lnTo>
                  <a:cubicBezTo>
                    <a:pt x="1826" y="4840"/>
                    <a:pt x="1940" y="4886"/>
                    <a:pt x="2077" y="4908"/>
                  </a:cubicBezTo>
                  <a:lnTo>
                    <a:pt x="2100" y="4908"/>
                  </a:lnTo>
                  <a:cubicBezTo>
                    <a:pt x="2237" y="4908"/>
                    <a:pt x="2351" y="4840"/>
                    <a:pt x="2442" y="4749"/>
                  </a:cubicBezTo>
                  <a:lnTo>
                    <a:pt x="6345" y="800"/>
                  </a:lnTo>
                  <a:cubicBezTo>
                    <a:pt x="6528" y="617"/>
                    <a:pt x="6528" y="320"/>
                    <a:pt x="6323" y="138"/>
                  </a:cubicBezTo>
                  <a:cubicBezTo>
                    <a:pt x="6231" y="47"/>
                    <a:pt x="6112" y="1"/>
                    <a:pt x="59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56"/>
            <p:cNvSpPr/>
            <p:nvPr/>
          </p:nvSpPr>
          <p:spPr>
            <a:xfrm>
              <a:off x="4654250" y="138225"/>
              <a:ext cx="896475" cy="32000"/>
            </a:xfrm>
            <a:custGeom>
              <a:rect b="b" l="l" r="r" t="t"/>
              <a:pathLst>
                <a:path extrusionOk="0" h="1280" w="35859">
                  <a:moveTo>
                    <a:pt x="365" y="1"/>
                  </a:moveTo>
                  <a:cubicBezTo>
                    <a:pt x="160" y="1"/>
                    <a:pt x="0" y="183"/>
                    <a:pt x="0" y="389"/>
                  </a:cubicBezTo>
                  <a:lnTo>
                    <a:pt x="0" y="891"/>
                  </a:lnTo>
                  <a:cubicBezTo>
                    <a:pt x="0" y="1096"/>
                    <a:pt x="160" y="1279"/>
                    <a:pt x="365" y="1279"/>
                  </a:cubicBezTo>
                  <a:lnTo>
                    <a:pt x="35493" y="1279"/>
                  </a:lnTo>
                  <a:cubicBezTo>
                    <a:pt x="35699" y="1279"/>
                    <a:pt x="35859" y="1096"/>
                    <a:pt x="35859" y="891"/>
                  </a:cubicBezTo>
                  <a:lnTo>
                    <a:pt x="35859" y="389"/>
                  </a:lnTo>
                  <a:cubicBezTo>
                    <a:pt x="35859" y="183"/>
                    <a:pt x="35699" y="1"/>
                    <a:pt x="354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56"/>
            <p:cNvSpPr/>
            <p:nvPr/>
          </p:nvSpPr>
          <p:spPr>
            <a:xfrm>
              <a:off x="4654250" y="227825"/>
              <a:ext cx="452525" cy="31400"/>
            </a:xfrm>
            <a:custGeom>
              <a:rect b="b" l="l" r="r" t="t"/>
              <a:pathLst>
                <a:path extrusionOk="0" h="1256" w="18101">
                  <a:moveTo>
                    <a:pt x="365" y="0"/>
                  </a:moveTo>
                  <a:cubicBezTo>
                    <a:pt x="160" y="0"/>
                    <a:pt x="0" y="160"/>
                    <a:pt x="0" y="388"/>
                  </a:cubicBezTo>
                  <a:lnTo>
                    <a:pt x="0" y="891"/>
                  </a:lnTo>
                  <a:cubicBezTo>
                    <a:pt x="0" y="1096"/>
                    <a:pt x="160" y="1256"/>
                    <a:pt x="365" y="1256"/>
                  </a:cubicBezTo>
                  <a:lnTo>
                    <a:pt x="17712" y="1256"/>
                  </a:lnTo>
                  <a:cubicBezTo>
                    <a:pt x="17918" y="1256"/>
                    <a:pt x="18101" y="1096"/>
                    <a:pt x="18101" y="891"/>
                  </a:cubicBezTo>
                  <a:lnTo>
                    <a:pt x="18101" y="388"/>
                  </a:lnTo>
                  <a:cubicBezTo>
                    <a:pt x="18101" y="160"/>
                    <a:pt x="17918" y="0"/>
                    <a:pt x="177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56"/>
            <p:cNvSpPr/>
            <p:nvPr/>
          </p:nvSpPr>
          <p:spPr>
            <a:xfrm>
              <a:off x="4279325" y="85175"/>
              <a:ext cx="227150" cy="227125"/>
            </a:xfrm>
            <a:custGeom>
              <a:rect b="b" l="l" r="r" t="t"/>
              <a:pathLst>
                <a:path extrusionOk="0" h="9085" w="9086">
                  <a:moveTo>
                    <a:pt x="7624" y="776"/>
                  </a:moveTo>
                  <a:cubicBezTo>
                    <a:pt x="8013" y="776"/>
                    <a:pt x="8309" y="1096"/>
                    <a:pt x="8309" y="1461"/>
                  </a:cubicBezTo>
                  <a:lnTo>
                    <a:pt x="8309" y="7624"/>
                  </a:lnTo>
                  <a:cubicBezTo>
                    <a:pt x="8309" y="8012"/>
                    <a:pt x="8013" y="8331"/>
                    <a:pt x="7624" y="8331"/>
                  </a:cubicBezTo>
                  <a:lnTo>
                    <a:pt x="1462" y="8331"/>
                  </a:lnTo>
                  <a:cubicBezTo>
                    <a:pt x="1074" y="8331"/>
                    <a:pt x="777" y="8012"/>
                    <a:pt x="777" y="7624"/>
                  </a:cubicBezTo>
                  <a:lnTo>
                    <a:pt x="777" y="1461"/>
                  </a:lnTo>
                  <a:cubicBezTo>
                    <a:pt x="777" y="1096"/>
                    <a:pt x="1074" y="776"/>
                    <a:pt x="1462" y="776"/>
                  </a:cubicBezTo>
                  <a:close/>
                  <a:moveTo>
                    <a:pt x="1462" y="0"/>
                  </a:moveTo>
                  <a:cubicBezTo>
                    <a:pt x="663" y="0"/>
                    <a:pt x="1" y="662"/>
                    <a:pt x="1" y="1461"/>
                  </a:cubicBezTo>
                  <a:lnTo>
                    <a:pt x="1" y="7624"/>
                  </a:lnTo>
                  <a:cubicBezTo>
                    <a:pt x="1" y="8423"/>
                    <a:pt x="663" y="9085"/>
                    <a:pt x="1462" y="9085"/>
                  </a:cubicBezTo>
                  <a:lnTo>
                    <a:pt x="7624" y="9085"/>
                  </a:lnTo>
                  <a:cubicBezTo>
                    <a:pt x="8423" y="9085"/>
                    <a:pt x="9085" y="8423"/>
                    <a:pt x="9085" y="7624"/>
                  </a:cubicBezTo>
                  <a:lnTo>
                    <a:pt x="9085" y="1461"/>
                  </a:lnTo>
                  <a:cubicBezTo>
                    <a:pt x="9085" y="662"/>
                    <a:pt x="8423" y="0"/>
                    <a:pt x="76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56"/>
            <p:cNvSpPr/>
            <p:nvPr/>
          </p:nvSpPr>
          <p:spPr>
            <a:xfrm>
              <a:off x="4311300" y="137675"/>
              <a:ext cx="163225" cy="122700"/>
            </a:xfrm>
            <a:custGeom>
              <a:rect b="b" l="l" r="r" t="t"/>
              <a:pathLst>
                <a:path extrusionOk="0" h="4908" w="6529">
                  <a:moveTo>
                    <a:pt x="5992" y="0"/>
                  </a:moveTo>
                  <a:cubicBezTo>
                    <a:pt x="5872" y="0"/>
                    <a:pt x="5752" y="46"/>
                    <a:pt x="5661" y="137"/>
                  </a:cubicBezTo>
                  <a:lnTo>
                    <a:pt x="2123" y="3698"/>
                  </a:lnTo>
                  <a:lnTo>
                    <a:pt x="913" y="2214"/>
                  </a:lnTo>
                  <a:cubicBezTo>
                    <a:pt x="814" y="2102"/>
                    <a:pt x="681" y="2045"/>
                    <a:pt x="547" y="2045"/>
                  </a:cubicBezTo>
                  <a:cubicBezTo>
                    <a:pt x="435" y="2045"/>
                    <a:pt x="322" y="2085"/>
                    <a:pt x="228" y="2168"/>
                  </a:cubicBezTo>
                  <a:cubicBezTo>
                    <a:pt x="23" y="2328"/>
                    <a:pt x="0" y="2625"/>
                    <a:pt x="160" y="2830"/>
                  </a:cubicBezTo>
                  <a:lnTo>
                    <a:pt x="1735" y="4725"/>
                  </a:lnTo>
                  <a:cubicBezTo>
                    <a:pt x="1826" y="4839"/>
                    <a:pt x="1940" y="4885"/>
                    <a:pt x="2077" y="4907"/>
                  </a:cubicBezTo>
                  <a:lnTo>
                    <a:pt x="2100" y="4907"/>
                  </a:lnTo>
                  <a:cubicBezTo>
                    <a:pt x="2237" y="4907"/>
                    <a:pt x="2351" y="4839"/>
                    <a:pt x="2442" y="4748"/>
                  </a:cubicBezTo>
                  <a:lnTo>
                    <a:pt x="6345" y="822"/>
                  </a:lnTo>
                  <a:cubicBezTo>
                    <a:pt x="6528" y="616"/>
                    <a:pt x="6528" y="320"/>
                    <a:pt x="6323" y="137"/>
                  </a:cubicBezTo>
                  <a:cubicBezTo>
                    <a:pt x="6231" y="46"/>
                    <a:pt x="6112" y="0"/>
                    <a:pt x="59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56"/>
            <p:cNvSpPr/>
            <p:nvPr/>
          </p:nvSpPr>
          <p:spPr>
            <a:xfrm>
              <a:off x="4654250" y="438375"/>
              <a:ext cx="896475" cy="32000"/>
            </a:xfrm>
            <a:custGeom>
              <a:rect b="b" l="l" r="r" t="t"/>
              <a:pathLst>
                <a:path extrusionOk="0" h="1280" w="35859">
                  <a:moveTo>
                    <a:pt x="365" y="1"/>
                  </a:moveTo>
                  <a:cubicBezTo>
                    <a:pt x="160" y="1"/>
                    <a:pt x="0" y="184"/>
                    <a:pt x="0" y="389"/>
                  </a:cubicBezTo>
                  <a:lnTo>
                    <a:pt x="0" y="891"/>
                  </a:lnTo>
                  <a:cubicBezTo>
                    <a:pt x="0" y="1097"/>
                    <a:pt x="160" y="1279"/>
                    <a:pt x="365" y="1279"/>
                  </a:cubicBezTo>
                  <a:lnTo>
                    <a:pt x="35493" y="1279"/>
                  </a:lnTo>
                  <a:cubicBezTo>
                    <a:pt x="35699" y="1279"/>
                    <a:pt x="35859" y="1097"/>
                    <a:pt x="35859" y="891"/>
                  </a:cubicBezTo>
                  <a:lnTo>
                    <a:pt x="35859" y="389"/>
                  </a:lnTo>
                  <a:cubicBezTo>
                    <a:pt x="35859" y="184"/>
                    <a:pt x="35699" y="1"/>
                    <a:pt x="354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56"/>
            <p:cNvSpPr/>
            <p:nvPr/>
          </p:nvSpPr>
          <p:spPr>
            <a:xfrm>
              <a:off x="4654250" y="527975"/>
              <a:ext cx="452525" cy="31400"/>
            </a:xfrm>
            <a:custGeom>
              <a:rect b="b" l="l" r="r" t="t"/>
              <a:pathLst>
                <a:path extrusionOk="0" h="1256" w="18101">
                  <a:moveTo>
                    <a:pt x="365" y="0"/>
                  </a:moveTo>
                  <a:cubicBezTo>
                    <a:pt x="160" y="0"/>
                    <a:pt x="0" y="183"/>
                    <a:pt x="0" y="389"/>
                  </a:cubicBezTo>
                  <a:lnTo>
                    <a:pt x="0" y="891"/>
                  </a:lnTo>
                  <a:cubicBezTo>
                    <a:pt x="0" y="1096"/>
                    <a:pt x="160" y="1256"/>
                    <a:pt x="365" y="1256"/>
                  </a:cubicBezTo>
                  <a:lnTo>
                    <a:pt x="17712" y="1256"/>
                  </a:lnTo>
                  <a:cubicBezTo>
                    <a:pt x="17918" y="1256"/>
                    <a:pt x="18101" y="1096"/>
                    <a:pt x="18101" y="891"/>
                  </a:cubicBezTo>
                  <a:lnTo>
                    <a:pt x="18101" y="389"/>
                  </a:lnTo>
                  <a:cubicBezTo>
                    <a:pt x="18101" y="183"/>
                    <a:pt x="17918" y="0"/>
                    <a:pt x="177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56"/>
            <p:cNvSpPr/>
            <p:nvPr/>
          </p:nvSpPr>
          <p:spPr>
            <a:xfrm>
              <a:off x="4279325" y="385325"/>
              <a:ext cx="227150" cy="227125"/>
            </a:xfrm>
            <a:custGeom>
              <a:rect b="b" l="l" r="r" t="t"/>
              <a:pathLst>
                <a:path extrusionOk="0" h="9085" w="9086">
                  <a:moveTo>
                    <a:pt x="7624" y="776"/>
                  </a:moveTo>
                  <a:cubicBezTo>
                    <a:pt x="8013" y="776"/>
                    <a:pt x="8309" y="1096"/>
                    <a:pt x="8309" y="1484"/>
                  </a:cubicBezTo>
                  <a:lnTo>
                    <a:pt x="8309" y="7624"/>
                  </a:lnTo>
                  <a:cubicBezTo>
                    <a:pt x="8309" y="8012"/>
                    <a:pt x="8013" y="8331"/>
                    <a:pt x="7624" y="8331"/>
                  </a:cubicBezTo>
                  <a:lnTo>
                    <a:pt x="1462" y="8331"/>
                  </a:lnTo>
                  <a:cubicBezTo>
                    <a:pt x="1074" y="8331"/>
                    <a:pt x="777" y="8012"/>
                    <a:pt x="777" y="7624"/>
                  </a:cubicBezTo>
                  <a:lnTo>
                    <a:pt x="777" y="1484"/>
                  </a:lnTo>
                  <a:cubicBezTo>
                    <a:pt x="777" y="1096"/>
                    <a:pt x="1074" y="776"/>
                    <a:pt x="1462" y="776"/>
                  </a:cubicBezTo>
                  <a:close/>
                  <a:moveTo>
                    <a:pt x="1462" y="0"/>
                  </a:moveTo>
                  <a:cubicBezTo>
                    <a:pt x="663" y="0"/>
                    <a:pt x="1" y="662"/>
                    <a:pt x="1" y="1484"/>
                  </a:cubicBezTo>
                  <a:lnTo>
                    <a:pt x="1" y="7624"/>
                  </a:lnTo>
                  <a:cubicBezTo>
                    <a:pt x="1" y="8423"/>
                    <a:pt x="663" y="9085"/>
                    <a:pt x="1462" y="9085"/>
                  </a:cubicBezTo>
                  <a:lnTo>
                    <a:pt x="7624" y="9085"/>
                  </a:lnTo>
                  <a:cubicBezTo>
                    <a:pt x="8423" y="9085"/>
                    <a:pt x="9085" y="8423"/>
                    <a:pt x="9085" y="7624"/>
                  </a:cubicBezTo>
                  <a:lnTo>
                    <a:pt x="9085" y="1484"/>
                  </a:lnTo>
                  <a:cubicBezTo>
                    <a:pt x="9085" y="662"/>
                    <a:pt x="8423" y="0"/>
                    <a:pt x="76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56"/>
            <p:cNvSpPr/>
            <p:nvPr/>
          </p:nvSpPr>
          <p:spPr>
            <a:xfrm>
              <a:off x="4654250" y="738550"/>
              <a:ext cx="896475" cy="31975"/>
            </a:xfrm>
            <a:custGeom>
              <a:rect b="b" l="l" r="r" t="t"/>
              <a:pathLst>
                <a:path extrusionOk="0" h="1279" w="35859">
                  <a:moveTo>
                    <a:pt x="365" y="0"/>
                  </a:moveTo>
                  <a:cubicBezTo>
                    <a:pt x="160" y="0"/>
                    <a:pt x="0" y="183"/>
                    <a:pt x="0" y="388"/>
                  </a:cubicBezTo>
                  <a:lnTo>
                    <a:pt x="0" y="890"/>
                  </a:lnTo>
                  <a:cubicBezTo>
                    <a:pt x="0" y="1096"/>
                    <a:pt x="160" y="1278"/>
                    <a:pt x="365" y="1278"/>
                  </a:cubicBezTo>
                  <a:lnTo>
                    <a:pt x="35493" y="1278"/>
                  </a:lnTo>
                  <a:cubicBezTo>
                    <a:pt x="35699" y="1278"/>
                    <a:pt x="35859" y="1096"/>
                    <a:pt x="35859" y="890"/>
                  </a:cubicBezTo>
                  <a:lnTo>
                    <a:pt x="35859" y="388"/>
                  </a:lnTo>
                  <a:cubicBezTo>
                    <a:pt x="35859" y="183"/>
                    <a:pt x="35699" y="0"/>
                    <a:pt x="354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56"/>
            <p:cNvSpPr/>
            <p:nvPr/>
          </p:nvSpPr>
          <p:spPr>
            <a:xfrm>
              <a:off x="4279325" y="686050"/>
              <a:ext cx="227150" cy="226550"/>
            </a:xfrm>
            <a:custGeom>
              <a:rect b="b" l="l" r="r" t="t"/>
              <a:pathLst>
                <a:path extrusionOk="0" h="9062" w="9086">
                  <a:moveTo>
                    <a:pt x="7624" y="753"/>
                  </a:moveTo>
                  <a:cubicBezTo>
                    <a:pt x="8013" y="753"/>
                    <a:pt x="8309" y="1073"/>
                    <a:pt x="8309" y="1461"/>
                  </a:cubicBezTo>
                  <a:lnTo>
                    <a:pt x="8309" y="7601"/>
                  </a:lnTo>
                  <a:cubicBezTo>
                    <a:pt x="8309" y="7989"/>
                    <a:pt x="8013" y="8308"/>
                    <a:pt x="7624" y="8308"/>
                  </a:cubicBezTo>
                  <a:lnTo>
                    <a:pt x="1462" y="8308"/>
                  </a:lnTo>
                  <a:cubicBezTo>
                    <a:pt x="1074" y="8308"/>
                    <a:pt x="777" y="7989"/>
                    <a:pt x="777" y="7601"/>
                  </a:cubicBezTo>
                  <a:lnTo>
                    <a:pt x="777" y="1461"/>
                  </a:lnTo>
                  <a:cubicBezTo>
                    <a:pt x="777" y="1073"/>
                    <a:pt x="1074" y="753"/>
                    <a:pt x="1462" y="753"/>
                  </a:cubicBezTo>
                  <a:close/>
                  <a:moveTo>
                    <a:pt x="1462" y="0"/>
                  </a:moveTo>
                  <a:cubicBezTo>
                    <a:pt x="663" y="0"/>
                    <a:pt x="1" y="639"/>
                    <a:pt x="1" y="1461"/>
                  </a:cubicBezTo>
                  <a:lnTo>
                    <a:pt x="1" y="7601"/>
                  </a:lnTo>
                  <a:cubicBezTo>
                    <a:pt x="1" y="8423"/>
                    <a:pt x="663" y="9062"/>
                    <a:pt x="1462" y="9062"/>
                  </a:cubicBezTo>
                  <a:lnTo>
                    <a:pt x="7624" y="9062"/>
                  </a:lnTo>
                  <a:cubicBezTo>
                    <a:pt x="8423" y="9062"/>
                    <a:pt x="9085" y="8423"/>
                    <a:pt x="9085" y="7601"/>
                  </a:cubicBezTo>
                  <a:lnTo>
                    <a:pt x="9085" y="1461"/>
                  </a:lnTo>
                  <a:cubicBezTo>
                    <a:pt x="9085" y="639"/>
                    <a:pt x="8423" y="0"/>
                    <a:pt x="76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5" name="Google Shape;525;p56"/>
          <p:cNvGrpSpPr/>
          <p:nvPr/>
        </p:nvGrpSpPr>
        <p:grpSpPr>
          <a:xfrm>
            <a:off x="6921660" y="3157620"/>
            <a:ext cx="1250943" cy="1985884"/>
            <a:chOff x="4278250" y="4799750"/>
            <a:chExt cx="859400" cy="1364400"/>
          </a:xfrm>
        </p:grpSpPr>
        <p:sp>
          <p:nvSpPr>
            <p:cNvPr id="526" name="Google Shape;526;p56"/>
            <p:cNvSpPr/>
            <p:nvPr/>
          </p:nvSpPr>
          <p:spPr>
            <a:xfrm>
              <a:off x="4409500" y="4799750"/>
              <a:ext cx="728150" cy="1364400"/>
            </a:xfrm>
            <a:custGeom>
              <a:rect b="b" l="l" r="r" t="t"/>
              <a:pathLst>
                <a:path extrusionOk="0" h="54576" w="29126">
                  <a:moveTo>
                    <a:pt x="0" y="0"/>
                  </a:moveTo>
                  <a:lnTo>
                    <a:pt x="0" y="54575"/>
                  </a:lnTo>
                  <a:lnTo>
                    <a:pt x="29125" y="54575"/>
                  </a:lnTo>
                  <a:lnTo>
                    <a:pt x="291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56"/>
            <p:cNvSpPr/>
            <p:nvPr/>
          </p:nvSpPr>
          <p:spPr>
            <a:xfrm>
              <a:off x="4278250" y="4799750"/>
              <a:ext cx="131275" cy="1364400"/>
            </a:xfrm>
            <a:custGeom>
              <a:rect b="b" l="l" r="r" t="t"/>
              <a:pathLst>
                <a:path extrusionOk="0" h="54576" w="5251">
                  <a:moveTo>
                    <a:pt x="1" y="0"/>
                  </a:moveTo>
                  <a:lnTo>
                    <a:pt x="1" y="54575"/>
                  </a:lnTo>
                  <a:lnTo>
                    <a:pt x="5250" y="54575"/>
                  </a:lnTo>
                  <a:lnTo>
                    <a:pt x="52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56"/>
            <p:cNvSpPr/>
            <p:nvPr/>
          </p:nvSpPr>
          <p:spPr>
            <a:xfrm>
              <a:off x="4718775" y="4799750"/>
              <a:ext cx="89050" cy="1364400"/>
            </a:xfrm>
            <a:custGeom>
              <a:rect b="b" l="l" r="r" t="t"/>
              <a:pathLst>
                <a:path extrusionOk="0" h="54576" w="3562">
                  <a:moveTo>
                    <a:pt x="1" y="0"/>
                  </a:moveTo>
                  <a:lnTo>
                    <a:pt x="1" y="54575"/>
                  </a:lnTo>
                  <a:lnTo>
                    <a:pt x="3561" y="54575"/>
                  </a:lnTo>
                  <a:lnTo>
                    <a:pt x="35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56"/>
            <p:cNvSpPr/>
            <p:nvPr/>
          </p:nvSpPr>
          <p:spPr>
            <a:xfrm>
              <a:off x="4409500" y="5434850"/>
              <a:ext cx="728150" cy="72500"/>
            </a:xfrm>
            <a:custGeom>
              <a:rect b="b" l="l" r="r" t="t"/>
              <a:pathLst>
                <a:path extrusionOk="0" h="2900" w="29126">
                  <a:moveTo>
                    <a:pt x="0" y="1"/>
                  </a:moveTo>
                  <a:lnTo>
                    <a:pt x="0" y="2899"/>
                  </a:lnTo>
                  <a:lnTo>
                    <a:pt x="29125" y="2899"/>
                  </a:lnTo>
                  <a:lnTo>
                    <a:pt x="291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56"/>
            <p:cNvSpPr/>
            <p:nvPr/>
          </p:nvSpPr>
          <p:spPr>
            <a:xfrm>
              <a:off x="4278250" y="5434850"/>
              <a:ext cx="131275" cy="72500"/>
            </a:xfrm>
            <a:custGeom>
              <a:rect b="b" l="l" r="r" t="t"/>
              <a:pathLst>
                <a:path extrusionOk="0" h="2900" w="5251">
                  <a:moveTo>
                    <a:pt x="1" y="1"/>
                  </a:moveTo>
                  <a:lnTo>
                    <a:pt x="1" y="2899"/>
                  </a:lnTo>
                  <a:lnTo>
                    <a:pt x="5250" y="2899"/>
                  </a:lnTo>
                  <a:lnTo>
                    <a:pt x="5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1" name="Google Shape;531;p56"/>
          <p:cNvGrpSpPr/>
          <p:nvPr/>
        </p:nvGrpSpPr>
        <p:grpSpPr>
          <a:xfrm>
            <a:off x="5710014" y="4237569"/>
            <a:ext cx="1191575" cy="905939"/>
            <a:chOff x="-1332862" y="3692888"/>
            <a:chExt cx="859412" cy="653400"/>
          </a:xfrm>
        </p:grpSpPr>
        <p:sp>
          <p:nvSpPr>
            <p:cNvPr id="532" name="Google Shape;532;p56"/>
            <p:cNvSpPr/>
            <p:nvPr/>
          </p:nvSpPr>
          <p:spPr>
            <a:xfrm>
              <a:off x="-1201600" y="3692888"/>
              <a:ext cx="728150" cy="653400"/>
            </a:xfrm>
            <a:custGeom>
              <a:rect b="b" l="l" r="r" t="t"/>
              <a:pathLst>
                <a:path extrusionOk="0" h="26136" w="29126">
                  <a:moveTo>
                    <a:pt x="0" y="0"/>
                  </a:moveTo>
                  <a:lnTo>
                    <a:pt x="0" y="26135"/>
                  </a:lnTo>
                  <a:lnTo>
                    <a:pt x="29125" y="26135"/>
                  </a:lnTo>
                  <a:lnTo>
                    <a:pt x="291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56"/>
            <p:cNvSpPr/>
            <p:nvPr/>
          </p:nvSpPr>
          <p:spPr>
            <a:xfrm>
              <a:off x="-892325" y="3692888"/>
              <a:ext cx="89050" cy="653400"/>
            </a:xfrm>
            <a:custGeom>
              <a:rect b="b" l="l" r="r" t="t"/>
              <a:pathLst>
                <a:path extrusionOk="0" h="26136" w="3562">
                  <a:moveTo>
                    <a:pt x="1" y="0"/>
                  </a:moveTo>
                  <a:lnTo>
                    <a:pt x="1" y="26135"/>
                  </a:lnTo>
                  <a:lnTo>
                    <a:pt x="3561" y="26135"/>
                  </a:lnTo>
                  <a:lnTo>
                    <a:pt x="35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56"/>
            <p:cNvSpPr/>
            <p:nvPr/>
          </p:nvSpPr>
          <p:spPr>
            <a:xfrm>
              <a:off x="-1201600" y="3973638"/>
              <a:ext cx="728150" cy="72500"/>
            </a:xfrm>
            <a:custGeom>
              <a:rect b="b" l="l" r="r" t="t"/>
              <a:pathLst>
                <a:path extrusionOk="0" h="2900" w="29126">
                  <a:moveTo>
                    <a:pt x="0" y="0"/>
                  </a:moveTo>
                  <a:lnTo>
                    <a:pt x="0" y="2899"/>
                  </a:lnTo>
                  <a:lnTo>
                    <a:pt x="29125" y="2899"/>
                  </a:lnTo>
                  <a:lnTo>
                    <a:pt x="291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56"/>
            <p:cNvSpPr/>
            <p:nvPr/>
          </p:nvSpPr>
          <p:spPr>
            <a:xfrm>
              <a:off x="-1332862" y="3692888"/>
              <a:ext cx="131275" cy="653400"/>
            </a:xfrm>
            <a:custGeom>
              <a:rect b="b" l="l" r="r" t="t"/>
              <a:pathLst>
                <a:path extrusionOk="0" h="26136" w="5251">
                  <a:moveTo>
                    <a:pt x="1" y="1"/>
                  </a:moveTo>
                  <a:lnTo>
                    <a:pt x="1" y="26136"/>
                  </a:lnTo>
                  <a:lnTo>
                    <a:pt x="5250" y="26136"/>
                  </a:lnTo>
                  <a:lnTo>
                    <a:pt x="52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56"/>
            <p:cNvSpPr/>
            <p:nvPr/>
          </p:nvSpPr>
          <p:spPr>
            <a:xfrm>
              <a:off x="-1332862" y="3973638"/>
              <a:ext cx="131275" cy="72500"/>
            </a:xfrm>
            <a:custGeom>
              <a:rect b="b" l="l" r="r" t="t"/>
              <a:pathLst>
                <a:path extrusionOk="0" h="2900" w="5251">
                  <a:moveTo>
                    <a:pt x="1" y="1"/>
                  </a:moveTo>
                  <a:lnTo>
                    <a:pt x="1" y="2900"/>
                  </a:lnTo>
                  <a:lnTo>
                    <a:pt x="5250" y="2900"/>
                  </a:lnTo>
                  <a:lnTo>
                    <a:pt x="5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7" name="Google Shape;537;p56"/>
          <p:cNvGrpSpPr/>
          <p:nvPr/>
        </p:nvGrpSpPr>
        <p:grpSpPr>
          <a:xfrm>
            <a:off x="5789326" y="3439919"/>
            <a:ext cx="1078648" cy="820082"/>
            <a:chOff x="-1332862" y="3692888"/>
            <a:chExt cx="859412" cy="653400"/>
          </a:xfrm>
        </p:grpSpPr>
        <p:sp>
          <p:nvSpPr>
            <p:cNvPr id="538" name="Google Shape;538;p56"/>
            <p:cNvSpPr/>
            <p:nvPr/>
          </p:nvSpPr>
          <p:spPr>
            <a:xfrm>
              <a:off x="-1201600" y="3692888"/>
              <a:ext cx="728150" cy="653400"/>
            </a:xfrm>
            <a:custGeom>
              <a:rect b="b" l="l" r="r" t="t"/>
              <a:pathLst>
                <a:path extrusionOk="0" h="26136" w="29126">
                  <a:moveTo>
                    <a:pt x="0" y="0"/>
                  </a:moveTo>
                  <a:lnTo>
                    <a:pt x="0" y="26135"/>
                  </a:lnTo>
                  <a:lnTo>
                    <a:pt x="29125" y="26135"/>
                  </a:lnTo>
                  <a:lnTo>
                    <a:pt x="291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56"/>
            <p:cNvSpPr/>
            <p:nvPr/>
          </p:nvSpPr>
          <p:spPr>
            <a:xfrm>
              <a:off x="-892325" y="3692888"/>
              <a:ext cx="89050" cy="653400"/>
            </a:xfrm>
            <a:custGeom>
              <a:rect b="b" l="l" r="r" t="t"/>
              <a:pathLst>
                <a:path extrusionOk="0" h="26136" w="3562">
                  <a:moveTo>
                    <a:pt x="1" y="0"/>
                  </a:moveTo>
                  <a:lnTo>
                    <a:pt x="1" y="26135"/>
                  </a:lnTo>
                  <a:lnTo>
                    <a:pt x="3561" y="26135"/>
                  </a:lnTo>
                  <a:lnTo>
                    <a:pt x="35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56"/>
            <p:cNvSpPr/>
            <p:nvPr/>
          </p:nvSpPr>
          <p:spPr>
            <a:xfrm>
              <a:off x="-1201600" y="3973638"/>
              <a:ext cx="728150" cy="72500"/>
            </a:xfrm>
            <a:custGeom>
              <a:rect b="b" l="l" r="r" t="t"/>
              <a:pathLst>
                <a:path extrusionOk="0" h="2900" w="29126">
                  <a:moveTo>
                    <a:pt x="0" y="0"/>
                  </a:moveTo>
                  <a:lnTo>
                    <a:pt x="0" y="2899"/>
                  </a:lnTo>
                  <a:lnTo>
                    <a:pt x="29125" y="2899"/>
                  </a:lnTo>
                  <a:lnTo>
                    <a:pt x="291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56"/>
            <p:cNvSpPr/>
            <p:nvPr/>
          </p:nvSpPr>
          <p:spPr>
            <a:xfrm>
              <a:off x="-1332862" y="3692888"/>
              <a:ext cx="131275" cy="653400"/>
            </a:xfrm>
            <a:custGeom>
              <a:rect b="b" l="l" r="r" t="t"/>
              <a:pathLst>
                <a:path extrusionOk="0" h="26136" w="5251">
                  <a:moveTo>
                    <a:pt x="1" y="1"/>
                  </a:moveTo>
                  <a:lnTo>
                    <a:pt x="1" y="26136"/>
                  </a:lnTo>
                  <a:lnTo>
                    <a:pt x="5250" y="26136"/>
                  </a:lnTo>
                  <a:lnTo>
                    <a:pt x="52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56"/>
            <p:cNvSpPr/>
            <p:nvPr/>
          </p:nvSpPr>
          <p:spPr>
            <a:xfrm>
              <a:off x="-1332862" y="3973638"/>
              <a:ext cx="131275" cy="72500"/>
            </a:xfrm>
            <a:custGeom>
              <a:rect b="b" l="l" r="r" t="t"/>
              <a:pathLst>
                <a:path extrusionOk="0" h="2900" w="5251">
                  <a:moveTo>
                    <a:pt x="1" y="1"/>
                  </a:moveTo>
                  <a:lnTo>
                    <a:pt x="1" y="2900"/>
                  </a:lnTo>
                  <a:lnTo>
                    <a:pt x="5250" y="2900"/>
                  </a:lnTo>
                  <a:lnTo>
                    <a:pt x="5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3" name="Google Shape;543;p56"/>
          <p:cNvGrpSpPr/>
          <p:nvPr/>
        </p:nvGrpSpPr>
        <p:grpSpPr>
          <a:xfrm>
            <a:off x="4907000" y="3103109"/>
            <a:ext cx="882331" cy="2094928"/>
            <a:chOff x="3549000" y="4968075"/>
            <a:chExt cx="535850" cy="1272275"/>
          </a:xfrm>
        </p:grpSpPr>
        <p:sp>
          <p:nvSpPr>
            <p:cNvPr id="544" name="Google Shape;544;p56"/>
            <p:cNvSpPr/>
            <p:nvPr/>
          </p:nvSpPr>
          <p:spPr>
            <a:xfrm>
              <a:off x="3611775" y="5891675"/>
              <a:ext cx="393750" cy="348675"/>
            </a:xfrm>
            <a:custGeom>
              <a:rect b="b" l="l" r="r" t="t"/>
              <a:pathLst>
                <a:path extrusionOk="0" h="13947" w="15750">
                  <a:moveTo>
                    <a:pt x="0" y="0"/>
                  </a:moveTo>
                  <a:lnTo>
                    <a:pt x="0" y="13946"/>
                  </a:lnTo>
                  <a:lnTo>
                    <a:pt x="15750" y="13946"/>
                  </a:lnTo>
                  <a:lnTo>
                    <a:pt x="157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56"/>
            <p:cNvSpPr/>
            <p:nvPr/>
          </p:nvSpPr>
          <p:spPr>
            <a:xfrm>
              <a:off x="3699075" y="5963575"/>
              <a:ext cx="219150" cy="38825"/>
            </a:xfrm>
            <a:custGeom>
              <a:rect b="b" l="l" r="r" t="t"/>
              <a:pathLst>
                <a:path extrusionOk="0" h="1553" w="8766">
                  <a:moveTo>
                    <a:pt x="1" y="0"/>
                  </a:moveTo>
                  <a:lnTo>
                    <a:pt x="1" y="1552"/>
                  </a:lnTo>
                  <a:lnTo>
                    <a:pt x="8766" y="1552"/>
                  </a:lnTo>
                  <a:lnTo>
                    <a:pt x="87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56"/>
            <p:cNvSpPr/>
            <p:nvPr/>
          </p:nvSpPr>
          <p:spPr>
            <a:xfrm>
              <a:off x="3712200" y="4968075"/>
              <a:ext cx="208300" cy="670525"/>
            </a:xfrm>
            <a:custGeom>
              <a:rect b="b" l="l" r="r" t="t"/>
              <a:pathLst>
                <a:path extrusionOk="0" h="26821" w="8332">
                  <a:moveTo>
                    <a:pt x="2032" y="1"/>
                  </a:moveTo>
                  <a:cubicBezTo>
                    <a:pt x="2032" y="1"/>
                    <a:pt x="5844" y="5753"/>
                    <a:pt x="2922" y="12874"/>
                  </a:cubicBezTo>
                  <a:cubicBezTo>
                    <a:pt x="1" y="20018"/>
                    <a:pt x="4840" y="26546"/>
                    <a:pt x="4840" y="26546"/>
                  </a:cubicBezTo>
                  <a:lnTo>
                    <a:pt x="6118" y="26820"/>
                  </a:lnTo>
                  <a:cubicBezTo>
                    <a:pt x="3310" y="18831"/>
                    <a:pt x="8332" y="17850"/>
                    <a:pt x="8172" y="11253"/>
                  </a:cubicBezTo>
                  <a:cubicBezTo>
                    <a:pt x="8012" y="4680"/>
                    <a:pt x="2033" y="1"/>
                    <a:pt x="20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56"/>
            <p:cNvSpPr/>
            <p:nvPr/>
          </p:nvSpPr>
          <p:spPr>
            <a:xfrm>
              <a:off x="3549000" y="5039975"/>
              <a:ext cx="325850" cy="634000"/>
            </a:xfrm>
            <a:custGeom>
              <a:rect b="b" l="l" r="r" t="t"/>
              <a:pathLst>
                <a:path extrusionOk="0" h="25360" w="13034">
                  <a:moveTo>
                    <a:pt x="5456" y="1"/>
                  </a:moveTo>
                  <a:lnTo>
                    <a:pt x="5456" y="1"/>
                  </a:lnTo>
                  <a:cubicBezTo>
                    <a:pt x="5455" y="1"/>
                    <a:pt x="1" y="7625"/>
                    <a:pt x="5273" y="13445"/>
                  </a:cubicBezTo>
                  <a:cubicBezTo>
                    <a:pt x="10546" y="19265"/>
                    <a:pt x="8058" y="25359"/>
                    <a:pt x="8058" y="25359"/>
                  </a:cubicBezTo>
                  <a:lnTo>
                    <a:pt x="9313" y="24127"/>
                  </a:lnTo>
                  <a:cubicBezTo>
                    <a:pt x="9313" y="24127"/>
                    <a:pt x="13034" y="15796"/>
                    <a:pt x="8126" y="10523"/>
                  </a:cubicBezTo>
                  <a:cubicBezTo>
                    <a:pt x="3219" y="5274"/>
                    <a:pt x="5455" y="1"/>
                    <a:pt x="54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56"/>
            <p:cNvSpPr/>
            <p:nvPr/>
          </p:nvSpPr>
          <p:spPr>
            <a:xfrm>
              <a:off x="3829175" y="5055950"/>
              <a:ext cx="255675" cy="590050"/>
            </a:xfrm>
            <a:custGeom>
              <a:rect b="b" l="l" r="r" t="t"/>
              <a:pathLst>
                <a:path extrusionOk="0" h="23602" w="10227">
                  <a:moveTo>
                    <a:pt x="5867" y="1"/>
                  </a:moveTo>
                  <a:cubicBezTo>
                    <a:pt x="5867" y="1"/>
                    <a:pt x="7191" y="4178"/>
                    <a:pt x="3835" y="6803"/>
                  </a:cubicBezTo>
                  <a:cubicBezTo>
                    <a:pt x="480" y="9450"/>
                    <a:pt x="1" y="16549"/>
                    <a:pt x="2648" y="23397"/>
                  </a:cubicBezTo>
                  <a:lnTo>
                    <a:pt x="3470" y="23602"/>
                  </a:lnTo>
                  <a:cubicBezTo>
                    <a:pt x="3470" y="23602"/>
                    <a:pt x="2580" y="16435"/>
                    <a:pt x="6392" y="11505"/>
                  </a:cubicBezTo>
                  <a:cubicBezTo>
                    <a:pt x="10226" y="6574"/>
                    <a:pt x="7282" y="1302"/>
                    <a:pt x="58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56"/>
            <p:cNvSpPr/>
            <p:nvPr/>
          </p:nvSpPr>
          <p:spPr>
            <a:xfrm>
              <a:off x="3708200" y="5612325"/>
              <a:ext cx="249400" cy="203175"/>
            </a:xfrm>
            <a:custGeom>
              <a:rect b="b" l="l" r="r" t="t"/>
              <a:pathLst>
                <a:path extrusionOk="0" h="8127" w="9976">
                  <a:moveTo>
                    <a:pt x="1" y="0"/>
                  </a:moveTo>
                  <a:lnTo>
                    <a:pt x="183" y="1735"/>
                  </a:lnTo>
                  <a:lnTo>
                    <a:pt x="891" y="8126"/>
                  </a:lnTo>
                  <a:lnTo>
                    <a:pt x="9108" y="8126"/>
                  </a:lnTo>
                  <a:lnTo>
                    <a:pt x="9793" y="1735"/>
                  </a:lnTo>
                  <a:lnTo>
                    <a:pt x="99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56"/>
            <p:cNvSpPr/>
            <p:nvPr/>
          </p:nvSpPr>
          <p:spPr>
            <a:xfrm>
              <a:off x="3708188" y="5859788"/>
              <a:ext cx="249400" cy="43375"/>
            </a:xfrm>
            <a:custGeom>
              <a:rect b="b" l="l" r="r" t="t"/>
              <a:pathLst>
                <a:path extrusionOk="0" h="1735" w="9976">
                  <a:moveTo>
                    <a:pt x="1" y="0"/>
                  </a:moveTo>
                  <a:lnTo>
                    <a:pt x="183" y="1735"/>
                  </a:lnTo>
                  <a:lnTo>
                    <a:pt x="9793" y="1735"/>
                  </a:lnTo>
                  <a:lnTo>
                    <a:pt x="99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56"/>
            <p:cNvSpPr/>
            <p:nvPr/>
          </p:nvSpPr>
          <p:spPr>
            <a:xfrm>
              <a:off x="3677388" y="5792475"/>
              <a:ext cx="311025" cy="93600"/>
            </a:xfrm>
            <a:custGeom>
              <a:rect b="b" l="l" r="r" t="t"/>
              <a:pathLst>
                <a:path extrusionOk="0" h="3744" w="12441">
                  <a:moveTo>
                    <a:pt x="1" y="0"/>
                  </a:moveTo>
                  <a:lnTo>
                    <a:pt x="343" y="3744"/>
                  </a:lnTo>
                  <a:lnTo>
                    <a:pt x="12075" y="3744"/>
                  </a:lnTo>
                  <a:lnTo>
                    <a:pt x="12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2" name="Google Shape;552;p56"/>
          <p:cNvGrpSpPr/>
          <p:nvPr/>
        </p:nvGrpSpPr>
        <p:grpSpPr>
          <a:xfrm flipH="1">
            <a:off x="7100703" y="784867"/>
            <a:ext cx="1911693" cy="4442249"/>
            <a:chOff x="-2643575" y="2630700"/>
            <a:chExt cx="801750" cy="1863125"/>
          </a:xfrm>
        </p:grpSpPr>
        <p:sp>
          <p:nvSpPr>
            <p:cNvPr id="553" name="Google Shape;553;p56"/>
            <p:cNvSpPr/>
            <p:nvPr/>
          </p:nvSpPr>
          <p:spPr>
            <a:xfrm>
              <a:off x="-2203625" y="3986525"/>
              <a:ext cx="199175" cy="446375"/>
            </a:xfrm>
            <a:custGeom>
              <a:rect b="b" l="l" r="r" t="t"/>
              <a:pathLst>
                <a:path extrusionOk="0" h="17855" w="7967">
                  <a:moveTo>
                    <a:pt x="5227" y="0"/>
                  </a:moveTo>
                  <a:cubicBezTo>
                    <a:pt x="3356" y="799"/>
                    <a:pt x="1941" y="1370"/>
                    <a:pt x="0" y="1689"/>
                  </a:cubicBezTo>
                  <a:cubicBezTo>
                    <a:pt x="525" y="3036"/>
                    <a:pt x="594" y="4542"/>
                    <a:pt x="1028" y="5958"/>
                  </a:cubicBezTo>
                  <a:cubicBezTo>
                    <a:pt x="2123" y="9450"/>
                    <a:pt x="4178" y="12486"/>
                    <a:pt x="4954" y="16206"/>
                  </a:cubicBezTo>
                  <a:cubicBezTo>
                    <a:pt x="4631" y="17351"/>
                    <a:pt x="5067" y="17855"/>
                    <a:pt x="5711" y="17855"/>
                  </a:cubicBezTo>
                  <a:cubicBezTo>
                    <a:pt x="6480" y="17855"/>
                    <a:pt x="7544" y="17137"/>
                    <a:pt x="7967" y="15932"/>
                  </a:cubicBezTo>
                  <a:cubicBezTo>
                    <a:pt x="6277" y="9883"/>
                    <a:pt x="6346" y="5090"/>
                    <a:pt x="5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6"/>
            <p:cNvSpPr/>
            <p:nvPr/>
          </p:nvSpPr>
          <p:spPr>
            <a:xfrm>
              <a:off x="-2087875" y="4342025"/>
              <a:ext cx="83425" cy="90875"/>
            </a:xfrm>
            <a:custGeom>
              <a:rect b="b" l="l" r="r" t="t"/>
              <a:pathLst>
                <a:path extrusionOk="0" h="3635" w="3337">
                  <a:moveTo>
                    <a:pt x="2880" y="0"/>
                  </a:moveTo>
                  <a:cubicBezTo>
                    <a:pt x="1967" y="343"/>
                    <a:pt x="986" y="594"/>
                    <a:pt x="73" y="959"/>
                  </a:cubicBezTo>
                  <a:cubicBezTo>
                    <a:pt x="164" y="1301"/>
                    <a:pt x="232" y="1621"/>
                    <a:pt x="324" y="1986"/>
                  </a:cubicBezTo>
                  <a:cubicBezTo>
                    <a:pt x="1" y="3131"/>
                    <a:pt x="437" y="3635"/>
                    <a:pt x="1081" y="3635"/>
                  </a:cubicBezTo>
                  <a:cubicBezTo>
                    <a:pt x="1850" y="3635"/>
                    <a:pt x="2914" y="2917"/>
                    <a:pt x="3337" y="1712"/>
                  </a:cubicBezTo>
                  <a:cubicBezTo>
                    <a:pt x="3154" y="1142"/>
                    <a:pt x="3017" y="571"/>
                    <a:pt x="28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6"/>
            <p:cNvSpPr/>
            <p:nvPr/>
          </p:nvSpPr>
          <p:spPr>
            <a:xfrm>
              <a:off x="-2093500" y="4378925"/>
              <a:ext cx="211175" cy="83050"/>
            </a:xfrm>
            <a:custGeom>
              <a:rect b="b" l="l" r="r" t="t"/>
              <a:pathLst>
                <a:path extrusionOk="0" h="3322" w="8447">
                  <a:moveTo>
                    <a:pt x="3648" y="0"/>
                  </a:moveTo>
                  <a:cubicBezTo>
                    <a:pt x="3572" y="0"/>
                    <a:pt x="3495" y="18"/>
                    <a:pt x="3425" y="54"/>
                  </a:cubicBezTo>
                  <a:cubicBezTo>
                    <a:pt x="2690" y="430"/>
                    <a:pt x="1912" y="1398"/>
                    <a:pt x="1104" y="1398"/>
                  </a:cubicBezTo>
                  <a:cubicBezTo>
                    <a:pt x="883" y="1398"/>
                    <a:pt x="660" y="1326"/>
                    <a:pt x="434" y="1149"/>
                  </a:cubicBezTo>
                  <a:cubicBezTo>
                    <a:pt x="395" y="1118"/>
                    <a:pt x="351" y="1103"/>
                    <a:pt x="308" y="1103"/>
                  </a:cubicBezTo>
                  <a:cubicBezTo>
                    <a:pt x="227" y="1103"/>
                    <a:pt x="153" y="1158"/>
                    <a:pt x="138" y="1263"/>
                  </a:cubicBezTo>
                  <a:cubicBezTo>
                    <a:pt x="1" y="2108"/>
                    <a:pt x="24" y="2222"/>
                    <a:pt x="161" y="3295"/>
                  </a:cubicBezTo>
                  <a:cubicBezTo>
                    <a:pt x="847" y="3313"/>
                    <a:pt x="1534" y="3321"/>
                    <a:pt x="2223" y="3321"/>
                  </a:cubicBezTo>
                  <a:cubicBezTo>
                    <a:pt x="4168" y="3321"/>
                    <a:pt x="6119" y="3253"/>
                    <a:pt x="8058" y="3135"/>
                  </a:cubicBezTo>
                  <a:cubicBezTo>
                    <a:pt x="8446" y="2701"/>
                    <a:pt x="8172" y="1971"/>
                    <a:pt x="7693" y="1674"/>
                  </a:cubicBezTo>
                  <a:cubicBezTo>
                    <a:pt x="7214" y="1355"/>
                    <a:pt x="6620" y="1309"/>
                    <a:pt x="6049" y="1172"/>
                  </a:cubicBezTo>
                  <a:cubicBezTo>
                    <a:pt x="5205" y="944"/>
                    <a:pt x="4520" y="761"/>
                    <a:pt x="3972" y="145"/>
                  </a:cubicBezTo>
                  <a:cubicBezTo>
                    <a:pt x="3888" y="47"/>
                    <a:pt x="3769" y="0"/>
                    <a:pt x="36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6"/>
            <p:cNvSpPr/>
            <p:nvPr/>
          </p:nvSpPr>
          <p:spPr>
            <a:xfrm>
              <a:off x="-2088350" y="4450450"/>
              <a:ext cx="200300" cy="26575"/>
            </a:xfrm>
            <a:custGeom>
              <a:rect b="b" l="l" r="r" t="t"/>
              <a:pathLst>
                <a:path extrusionOk="0" h="1063" w="8012">
                  <a:moveTo>
                    <a:pt x="7943" y="0"/>
                  </a:moveTo>
                  <a:cubicBezTo>
                    <a:pt x="5992" y="221"/>
                    <a:pt x="4015" y="340"/>
                    <a:pt x="2042" y="340"/>
                  </a:cubicBezTo>
                  <a:cubicBezTo>
                    <a:pt x="1360" y="340"/>
                    <a:pt x="680" y="326"/>
                    <a:pt x="0" y="297"/>
                  </a:cubicBezTo>
                  <a:lnTo>
                    <a:pt x="0" y="1050"/>
                  </a:lnTo>
                  <a:cubicBezTo>
                    <a:pt x="150" y="1059"/>
                    <a:pt x="299" y="1062"/>
                    <a:pt x="449" y="1062"/>
                  </a:cubicBezTo>
                  <a:cubicBezTo>
                    <a:pt x="1098" y="1062"/>
                    <a:pt x="1747" y="992"/>
                    <a:pt x="2397" y="936"/>
                  </a:cubicBezTo>
                  <a:cubicBezTo>
                    <a:pt x="4269" y="776"/>
                    <a:pt x="6117" y="662"/>
                    <a:pt x="7989" y="571"/>
                  </a:cubicBezTo>
                  <a:cubicBezTo>
                    <a:pt x="8012" y="388"/>
                    <a:pt x="7989" y="183"/>
                    <a:pt x="79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56"/>
            <p:cNvSpPr/>
            <p:nvPr/>
          </p:nvSpPr>
          <p:spPr>
            <a:xfrm>
              <a:off x="-2449575" y="3469525"/>
              <a:ext cx="384075" cy="569525"/>
            </a:xfrm>
            <a:custGeom>
              <a:rect b="b" l="l" r="r" t="t"/>
              <a:pathLst>
                <a:path extrusionOk="0" h="22781" w="15363">
                  <a:moveTo>
                    <a:pt x="9907" y="0"/>
                  </a:moveTo>
                  <a:lnTo>
                    <a:pt x="1" y="3767"/>
                  </a:lnTo>
                  <a:cubicBezTo>
                    <a:pt x="1142" y="6985"/>
                    <a:pt x="2055" y="8332"/>
                    <a:pt x="3425" y="10523"/>
                  </a:cubicBezTo>
                  <a:cubicBezTo>
                    <a:pt x="5867" y="14472"/>
                    <a:pt x="8172" y="18101"/>
                    <a:pt x="8606" y="22780"/>
                  </a:cubicBezTo>
                  <a:cubicBezTo>
                    <a:pt x="10569" y="22483"/>
                    <a:pt x="13491" y="21776"/>
                    <a:pt x="15362" y="20977"/>
                  </a:cubicBezTo>
                  <a:cubicBezTo>
                    <a:pt x="14723" y="18101"/>
                    <a:pt x="14061" y="15225"/>
                    <a:pt x="13331" y="12349"/>
                  </a:cubicBezTo>
                  <a:cubicBezTo>
                    <a:pt x="12281" y="8081"/>
                    <a:pt x="10683" y="4748"/>
                    <a:pt x="9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56"/>
            <p:cNvSpPr/>
            <p:nvPr/>
          </p:nvSpPr>
          <p:spPr>
            <a:xfrm>
              <a:off x="-2233875" y="3961400"/>
              <a:ext cx="147825" cy="41125"/>
            </a:xfrm>
            <a:custGeom>
              <a:rect b="b" l="l" r="r" t="t"/>
              <a:pathLst>
                <a:path extrusionOk="0" h="1645" w="5913">
                  <a:moveTo>
                    <a:pt x="5798" y="1"/>
                  </a:moveTo>
                  <a:cubicBezTo>
                    <a:pt x="4109" y="526"/>
                    <a:pt x="1872" y="1005"/>
                    <a:pt x="1" y="1279"/>
                  </a:cubicBezTo>
                  <a:lnTo>
                    <a:pt x="46" y="1644"/>
                  </a:lnTo>
                  <a:cubicBezTo>
                    <a:pt x="1941" y="1370"/>
                    <a:pt x="4201" y="891"/>
                    <a:pt x="5913" y="366"/>
                  </a:cubicBezTo>
                  <a:lnTo>
                    <a:pt x="57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56"/>
            <p:cNvSpPr/>
            <p:nvPr/>
          </p:nvSpPr>
          <p:spPr>
            <a:xfrm>
              <a:off x="-2611625" y="3969975"/>
              <a:ext cx="239700" cy="428550"/>
            </a:xfrm>
            <a:custGeom>
              <a:rect b="b" l="l" r="r" t="t"/>
              <a:pathLst>
                <a:path extrusionOk="0" h="17142" w="9588">
                  <a:moveTo>
                    <a:pt x="4200" y="0"/>
                  </a:moveTo>
                  <a:cubicBezTo>
                    <a:pt x="4155" y="91"/>
                    <a:pt x="3470" y="1826"/>
                    <a:pt x="3447" y="1918"/>
                  </a:cubicBezTo>
                  <a:cubicBezTo>
                    <a:pt x="1758" y="6825"/>
                    <a:pt x="1872" y="11801"/>
                    <a:pt x="0" y="15521"/>
                  </a:cubicBezTo>
                  <a:cubicBezTo>
                    <a:pt x="1119" y="15750"/>
                    <a:pt x="1986" y="16914"/>
                    <a:pt x="3105" y="17142"/>
                  </a:cubicBezTo>
                  <a:cubicBezTo>
                    <a:pt x="4611" y="10842"/>
                    <a:pt x="7693" y="6163"/>
                    <a:pt x="8925" y="3059"/>
                  </a:cubicBezTo>
                  <a:cubicBezTo>
                    <a:pt x="9062" y="2785"/>
                    <a:pt x="9404" y="1644"/>
                    <a:pt x="9587" y="1210"/>
                  </a:cubicBezTo>
                  <a:cubicBezTo>
                    <a:pt x="7556" y="708"/>
                    <a:pt x="6232" y="434"/>
                    <a:pt x="42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56"/>
            <p:cNvSpPr/>
            <p:nvPr/>
          </p:nvSpPr>
          <p:spPr>
            <a:xfrm>
              <a:off x="-2611625" y="4302075"/>
              <a:ext cx="99300" cy="96450"/>
            </a:xfrm>
            <a:custGeom>
              <a:rect b="b" l="l" r="r" t="t"/>
              <a:pathLst>
                <a:path extrusionOk="0" h="3858" w="3972">
                  <a:moveTo>
                    <a:pt x="868" y="0"/>
                  </a:moveTo>
                  <a:cubicBezTo>
                    <a:pt x="640" y="777"/>
                    <a:pt x="366" y="1530"/>
                    <a:pt x="0" y="2237"/>
                  </a:cubicBezTo>
                  <a:cubicBezTo>
                    <a:pt x="1119" y="2466"/>
                    <a:pt x="1986" y="3630"/>
                    <a:pt x="3105" y="3858"/>
                  </a:cubicBezTo>
                  <a:cubicBezTo>
                    <a:pt x="3356" y="2785"/>
                    <a:pt x="3652" y="1781"/>
                    <a:pt x="3972" y="822"/>
                  </a:cubicBezTo>
                  <a:cubicBezTo>
                    <a:pt x="2899" y="640"/>
                    <a:pt x="1872" y="389"/>
                    <a:pt x="8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56"/>
            <p:cNvSpPr/>
            <p:nvPr/>
          </p:nvSpPr>
          <p:spPr>
            <a:xfrm>
              <a:off x="-2636725" y="4349575"/>
              <a:ext cx="193450" cy="132275"/>
            </a:xfrm>
            <a:custGeom>
              <a:rect b="b" l="l" r="r" t="t"/>
              <a:pathLst>
                <a:path extrusionOk="0" h="5291" w="7738">
                  <a:moveTo>
                    <a:pt x="1133" y="1"/>
                  </a:moveTo>
                  <a:cubicBezTo>
                    <a:pt x="1067" y="1"/>
                    <a:pt x="1000" y="31"/>
                    <a:pt x="959" y="86"/>
                  </a:cubicBezTo>
                  <a:cubicBezTo>
                    <a:pt x="365" y="817"/>
                    <a:pt x="411" y="748"/>
                    <a:pt x="0" y="1798"/>
                  </a:cubicBezTo>
                  <a:cubicBezTo>
                    <a:pt x="2328" y="3054"/>
                    <a:pt x="4679" y="4240"/>
                    <a:pt x="7099" y="5290"/>
                  </a:cubicBezTo>
                  <a:cubicBezTo>
                    <a:pt x="7624" y="5085"/>
                    <a:pt x="7738" y="4355"/>
                    <a:pt x="7464" y="3852"/>
                  </a:cubicBezTo>
                  <a:cubicBezTo>
                    <a:pt x="7418" y="3761"/>
                    <a:pt x="7350" y="3693"/>
                    <a:pt x="7281" y="3601"/>
                  </a:cubicBezTo>
                  <a:cubicBezTo>
                    <a:pt x="5889" y="2186"/>
                    <a:pt x="5136" y="1935"/>
                    <a:pt x="4930" y="543"/>
                  </a:cubicBezTo>
                  <a:cubicBezTo>
                    <a:pt x="4693" y="263"/>
                    <a:pt x="4356" y="183"/>
                    <a:pt x="3973" y="183"/>
                  </a:cubicBezTo>
                  <a:cubicBezTo>
                    <a:pt x="3454" y="183"/>
                    <a:pt x="2850" y="330"/>
                    <a:pt x="2289" y="330"/>
                  </a:cubicBezTo>
                  <a:cubicBezTo>
                    <a:pt x="1912" y="330"/>
                    <a:pt x="1555" y="263"/>
                    <a:pt x="1255" y="41"/>
                  </a:cubicBezTo>
                  <a:cubicBezTo>
                    <a:pt x="1219" y="14"/>
                    <a:pt x="1176" y="1"/>
                    <a:pt x="1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56"/>
            <p:cNvSpPr/>
            <p:nvPr/>
          </p:nvSpPr>
          <p:spPr>
            <a:xfrm>
              <a:off x="-2643575" y="4391100"/>
              <a:ext cx="191175" cy="102725"/>
            </a:xfrm>
            <a:custGeom>
              <a:rect b="b" l="l" r="r" t="t"/>
              <a:pathLst>
                <a:path extrusionOk="0" h="4109" w="7647">
                  <a:moveTo>
                    <a:pt x="274" y="0"/>
                  </a:moveTo>
                  <a:cubicBezTo>
                    <a:pt x="160" y="228"/>
                    <a:pt x="46" y="457"/>
                    <a:pt x="0" y="708"/>
                  </a:cubicBezTo>
                  <a:cubicBezTo>
                    <a:pt x="2762" y="1803"/>
                    <a:pt x="4908" y="3104"/>
                    <a:pt x="7350" y="4109"/>
                  </a:cubicBezTo>
                  <a:cubicBezTo>
                    <a:pt x="7441" y="3926"/>
                    <a:pt x="7533" y="3744"/>
                    <a:pt x="7647" y="3561"/>
                  </a:cubicBezTo>
                  <a:cubicBezTo>
                    <a:pt x="6642" y="3310"/>
                    <a:pt x="5775" y="2694"/>
                    <a:pt x="4885" y="2191"/>
                  </a:cubicBezTo>
                  <a:cubicBezTo>
                    <a:pt x="4086" y="1712"/>
                    <a:pt x="3219" y="1347"/>
                    <a:pt x="2374" y="959"/>
                  </a:cubicBezTo>
                  <a:cubicBezTo>
                    <a:pt x="1666" y="639"/>
                    <a:pt x="982" y="32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56"/>
            <p:cNvSpPr/>
            <p:nvPr/>
          </p:nvSpPr>
          <p:spPr>
            <a:xfrm>
              <a:off x="-2552850" y="3468000"/>
              <a:ext cx="317300" cy="540975"/>
            </a:xfrm>
            <a:custGeom>
              <a:rect b="b" l="l" r="r" t="t"/>
              <a:pathLst>
                <a:path extrusionOk="0" h="21639" w="12692">
                  <a:moveTo>
                    <a:pt x="5858" y="0"/>
                  </a:moveTo>
                  <a:cubicBezTo>
                    <a:pt x="5110" y="0"/>
                    <a:pt x="4400" y="21"/>
                    <a:pt x="3767" y="61"/>
                  </a:cubicBezTo>
                  <a:lnTo>
                    <a:pt x="3264" y="1408"/>
                  </a:lnTo>
                  <a:cubicBezTo>
                    <a:pt x="3059" y="3805"/>
                    <a:pt x="3744" y="6338"/>
                    <a:pt x="3379" y="8712"/>
                  </a:cubicBezTo>
                  <a:cubicBezTo>
                    <a:pt x="2808" y="12433"/>
                    <a:pt x="1758" y="16290"/>
                    <a:pt x="0" y="19919"/>
                  </a:cubicBezTo>
                  <a:cubicBezTo>
                    <a:pt x="1951" y="20358"/>
                    <a:pt x="4891" y="21638"/>
                    <a:pt x="7183" y="21638"/>
                  </a:cubicBezTo>
                  <a:cubicBezTo>
                    <a:pt x="7278" y="21638"/>
                    <a:pt x="7372" y="21636"/>
                    <a:pt x="7464" y="21631"/>
                  </a:cubicBezTo>
                  <a:cubicBezTo>
                    <a:pt x="8674" y="18710"/>
                    <a:pt x="11116" y="12935"/>
                    <a:pt x="11915" y="8644"/>
                  </a:cubicBezTo>
                  <a:cubicBezTo>
                    <a:pt x="12486" y="5722"/>
                    <a:pt x="12691" y="3645"/>
                    <a:pt x="12509" y="655"/>
                  </a:cubicBezTo>
                  <a:cubicBezTo>
                    <a:pt x="10677" y="193"/>
                    <a:pt x="8101" y="0"/>
                    <a:pt x="5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56"/>
            <p:cNvSpPr/>
            <p:nvPr/>
          </p:nvSpPr>
          <p:spPr>
            <a:xfrm>
              <a:off x="-2522050" y="3920325"/>
              <a:ext cx="161525" cy="51950"/>
            </a:xfrm>
            <a:custGeom>
              <a:rect b="b" l="l" r="r" t="t"/>
              <a:pathLst>
                <a:path extrusionOk="0" h="2078" w="6461">
                  <a:moveTo>
                    <a:pt x="138" y="0"/>
                  </a:moveTo>
                  <a:lnTo>
                    <a:pt x="1" y="343"/>
                  </a:lnTo>
                  <a:cubicBezTo>
                    <a:pt x="2420" y="1279"/>
                    <a:pt x="4269" y="1781"/>
                    <a:pt x="6415" y="2077"/>
                  </a:cubicBezTo>
                  <a:lnTo>
                    <a:pt x="6461" y="1712"/>
                  </a:lnTo>
                  <a:cubicBezTo>
                    <a:pt x="4361" y="1393"/>
                    <a:pt x="2512" y="913"/>
                    <a:pt x="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56"/>
            <p:cNvSpPr/>
            <p:nvPr/>
          </p:nvSpPr>
          <p:spPr>
            <a:xfrm>
              <a:off x="-2371383" y="3513646"/>
              <a:ext cx="136975" cy="495325"/>
            </a:xfrm>
            <a:custGeom>
              <a:rect b="b" l="l" r="r" t="t"/>
              <a:pathLst>
                <a:path extrusionOk="0" h="19813" w="5479">
                  <a:moveTo>
                    <a:pt x="5388" y="0"/>
                  </a:moveTo>
                  <a:lnTo>
                    <a:pt x="4954" y="115"/>
                  </a:lnTo>
                  <a:cubicBezTo>
                    <a:pt x="5045" y="6848"/>
                    <a:pt x="2854" y="13559"/>
                    <a:pt x="1" y="19653"/>
                  </a:cubicBezTo>
                  <a:lnTo>
                    <a:pt x="343" y="19813"/>
                  </a:lnTo>
                  <a:cubicBezTo>
                    <a:pt x="3219" y="13650"/>
                    <a:pt x="5479" y="6802"/>
                    <a:pt x="5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56"/>
            <p:cNvSpPr/>
            <p:nvPr/>
          </p:nvSpPr>
          <p:spPr>
            <a:xfrm>
              <a:off x="-2540875" y="2918225"/>
              <a:ext cx="353250" cy="608725"/>
            </a:xfrm>
            <a:custGeom>
              <a:rect b="b" l="l" r="r" t="t"/>
              <a:pathLst>
                <a:path extrusionOk="0" h="24349" w="14130">
                  <a:moveTo>
                    <a:pt x="5066" y="1"/>
                  </a:moveTo>
                  <a:cubicBezTo>
                    <a:pt x="4163" y="1"/>
                    <a:pt x="3275" y="216"/>
                    <a:pt x="2534" y="688"/>
                  </a:cubicBezTo>
                  <a:cubicBezTo>
                    <a:pt x="845" y="1761"/>
                    <a:pt x="320" y="3769"/>
                    <a:pt x="161" y="5618"/>
                  </a:cubicBezTo>
                  <a:cubicBezTo>
                    <a:pt x="1" y="7832"/>
                    <a:pt x="206" y="10069"/>
                    <a:pt x="434" y="12283"/>
                  </a:cubicBezTo>
                  <a:cubicBezTo>
                    <a:pt x="868" y="16415"/>
                    <a:pt x="2260" y="17259"/>
                    <a:pt x="1964" y="24175"/>
                  </a:cubicBezTo>
                  <a:cubicBezTo>
                    <a:pt x="3202" y="24270"/>
                    <a:pt x="4965" y="24349"/>
                    <a:pt x="6827" y="24349"/>
                  </a:cubicBezTo>
                  <a:cubicBezTo>
                    <a:pt x="9462" y="24349"/>
                    <a:pt x="12297" y="24191"/>
                    <a:pt x="14130" y="23696"/>
                  </a:cubicBezTo>
                  <a:cubicBezTo>
                    <a:pt x="13422" y="19793"/>
                    <a:pt x="11847" y="6600"/>
                    <a:pt x="11254" y="4933"/>
                  </a:cubicBezTo>
                  <a:cubicBezTo>
                    <a:pt x="10683" y="3290"/>
                    <a:pt x="9610" y="1692"/>
                    <a:pt x="7990" y="756"/>
                  </a:cubicBezTo>
                  <a:cubicBezTo>
                    <a:pt x="7119" y="273"/>
                    <a:pt x="6083" y="1"/>
                    <a:pt x="50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56"/>
            <p:cNvSpPr/>
            <p:nvPr/>
          </p:nvSpPr>
          <p:spPr>
            <a:xfrm>
              <a:off x="-2445000" y="2929125"/>
              <a:ext cx="113000" cy="52525"/>
            </a:xfrm>
            <a:custGeom>
              <a:rect b="b" l="l" r="r" t="t"/>
              <a:pathLst>
                <a:path extrusionOk="0" h="2101" w="4520">
                  <a:moveTo>
                    <a:pt x="3767" y="1"/>
                  </a:moveTo>
                  <a:lnTo>
                    <a:pt x="3515" y="138"/>
                  </a:lnTo>
                  <a:cubicBezTo>
                    <a:pt x="3721" y="526"/>
                    <a:pt x="3926" y="1028"/>
                    <a:pt x="4063" y="1530"/>
                  </a:cubicBezTo>
                  <a:cubicBezTo>
                    <a:pt x="3203" y="1100"/>
                    <a:pt x="2232" y="881"/>
                    <a:pt x="1259" y="881"/>
                  </a:cubicBezTo>
                  <a:cubicBezTo>
                    <a:pt x="837" y="881"/>
                    <a:pt x="414" y="922"/>
                    <a:pt x="0" y="1005"/>
                  </a:cubicBezTo>
                  <a:lnTo>
                    <a:pt x="69" y="1279"/>
                  </a:lnTo>
                  <a:cubicBezTo>
                    <a:pt x="453" y="1203"/>
                    <a:pt x="847" y="1166"/>
                    <a:pt x="1241" y="1166"/>
                  </a:cubicBezTo>
                  <a:cubicBezTo>
                    <a:pt x="2274" y="1166"/>
                    <a:pt x="3314" y="1423"/>
                    <a:pt x="4223" y="1918"/>
                  </a:cubicBezTo>
                  <a:lnTo>
                    <a:pt x="4520" y="2101"/>
                  </a:lnTo>
                  <a:lnTo>
                    <a:pt x="4520" y="2101"/>
                  </a:lnTo>
                  <a:lnTo>
                    <a:pt x="4428" y="1758"/>
                  </a:lnTo>
                  <a:cubicBezTo>
                    <a:pt x="4269" y="1165"/>
                    <a:pt x="4018" y="480"/>
                    <a:pt x="37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56"/>
            <p:cNvSpPr/>
            <p:nvPr/>
          </p:nvSpPr>
          <p:spPr>
            <a:xfrm>
              <a:off x="-2445000" y="3115725"/>
              <a:ext cx="603175" cy="310450"/>
            </a:xfrm>
            <a:custGeom>
              <a:rect b="b" l="l" r="r" t="t"/>
              <a:pathLst>
                <a:path extrusionOk="0" h="12418" w="24127">
                  <a:moveTo>
                    <a:pt x="3949" y="1"/>
                  </a:moveTo>
                  <a:cubicBezTo>
                    <a:pt x="2534" y="686"/>
                    <a:pt x="1233" y="1621"/>
                    <a:pt x="0" y="2694"/>
                  </a:cubicBezTo>
                  <a:cubicBezTo>
                    <a:pt x="1849" y="5091"/>
                    <a:pt x="3561" y="6643"/>
                    <a:pt x="6118" y="8218"/>
                  </a:cubicBezTo>
                  <a:cubicBezTo>
                    <a:pt x="9382" y="10204"/>
                    <a:pt x="12783" y="10957"/>
                    <a:pt x="17302" y="11117"/>
                  </a:cubicBezTo>
                  <a:cubicBezTo>
                    <a:pt x="17416" y="11162"/>
                    <a:pt x="17553" y="11231"/>
                    <a:pt x="17667" y="11299"/>
                  </a:cubicBezTo>
                  <a:cubicBezTo>
                    <a:pt x="18010" y="11505"/>
                    <a:pt x="18306" y="11779"/>
                    <a:pt x="18649" y="12007"/>
                  </a:cubicBezTo>
                  <a:cubicBezTo>
                    <a:pt x="18968" y="12235"/>
                    <a:pt x="19356" y="12418"/>
                    <a:pt x="19744" y="12418"/>
                  </a:cubicBezTo>
                  <a:cubicBezTo>
                    <a:pt x="20155" y="12418"/>
                    <a:pt x="20543" y="12235"/>
                    <a:pt x="20931" y="12144"/>
                  </a:cubicBezTo>
                  <a:cubicBezTo>
                    <a:pt x="21433" y="12007"/>
                    <a:pt x="21981" y="12007"/>
                    <a:pt x="22483" y="11938"/>
                  </a:cubicBezTo>
                  <a:cubicBezTo>
                    <a:pt x="23008" y="11870"/>
                    <a:pt x="23556" y="11756"/>
                    <a:pt x="23967" y="11436"/>
                  </a:cubicBezTo>
                  <a:cubicBezTo>
                    <a:pt x="24058" y="11368"/>
                    <a:pt x="24127" y="11276"/>
                    <a:pt x="24127" y="11162"/>
                  </a:cubicBezTo>
                  <a:cubicBezTo>
                    <a:pt x="24104" y="11048"/>
                    <a:pt x="23967" y="11003"/>
                    <a:pt x="23853" y="10980"/>
                  </a:cubicBezTo>
                  <a:cubicBezTo>
                    <a:pt x="23775" y="10967"/>
                    <a:pt x="23698" y="10961"/>
                    <a:pt x="23621" y="10961"/>
                  </a:cubicBezTo>
                  <a:cubicBezTo>
                    <a:pt x="23287" y="10961"/>
                    <a:pt x="22954" y="11065"/>
                    <a:pt x="22620" y="11139"/>
                  </a:cubicBezTo>
                  <a:cubicBezTo>
                    <a:pt x="22376" y="11192"/>
                    <a:pt x="22127" y="11218"/>
                    <a:pt x="21878" y="11218"/>
                  </a:cubicBezTo>
                  <a:cubicBezTo>
                    <a:pt x="20945" y="11218"/>
                    <a:pt x="20018" y="10857"/>
                    <a:pt x="19333" y="10226"/>
                  </a:cubicBezTo>
                  <a:lnTo>
                    <a:pt x="19333" y="10226"/>
                  </a:lnTo>
                  <a:cubicBezTo>
                    <a:pt x="20109" y="10637"/>
                    <a:pt x="20908" y="10934"/>
                    <a:pt x="21753" y="11117"/>
                  </a:cubicBezTo>
                  <a:cubicBezTo>
                    <a:pt x="21810" y="11128"/>
                    <a:pt x="21873" y="11139"/>
                    <a:pt x="21933" y="11139"/>
                  </a:cubicBezTo>
                  <a:cubicBezTo>
                    <a:pt x="21993" y="11139"/>
                    <a:pt x="22050" y="11128"/>
                    <a:pt x="22095" y="11094"/>
                  </a:cubicBezTo>
                  <a:cubicBezTo>
                    <a:pt x="22187" y="11003"/>
                    <a:pt x="22164" y="10866"/>
                    <a:pt x="22118" y="10751"/>
                  </a:cubicBezTo>
                  <a:cubicBezTo>
                    <a:pt x="22004" y="10500"/>
                    <a:pt x="21753" y="10341"/>
                    <a:pt x="21502" y="10226"/>
                  </a:cubicBezTo>
                  <a:cubicBezTo>
                    <a:pt x="21228" y="10112"/>
                    <a:pt x="20954" y="10067"/>
                    <a:pt x="20726" y="9930"/>
                  </a:cubicBezTo>
                  <a:cubicBezTo>
                    <a:pt x="20338" y="9724"/>
                    <a:pt x="20064" y="9359"/>
                    <a:pt x="19676" y="9154"/>
                  </a:cubicBezTo>
                  <a:cubicBezTo>
                    <a:pt x="19288" y="8948"/>
                    <a:pt x="18854" y="8925"/>
                    <a:pt x="18420" y="8903"/>
                  </a:cubicBezTo>
                  <a:cubicBezTo>
                    <a:pt x="18010" y="8880"/>
                    <a:pt x="17622" y="8857"/>
                    <a:pt x="17233" y="8834"/>
                  </a:cubicBezTo>
                  <a:cubicBezTo>
                    <a:pt x="17119" y="8811"/>
                    <a:pt x="17028" y="8811"/>
                    <a:pt x="16914" y="8811"/>
                  </a:cubicBezTo>
                  <a:cubicBezTo>
                    <a:pt x="12349" y="7921"/>
                    <a:pt x="10934" y="6689"/>
                    <a:pt x="8286" y="4726"/>
                  </a:cubicBezTo>
                  <a:cubicBezTo>
                    <a:pt x="6528" y="3447"/>
                    <a:pt x="5273" y="1713"/>
                    <a:pt x="39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56"/>
            <p:cNvSpPr/>
            <p:nvPr/>
          </p:nvSpPr>
          <p:spPr>
            <a:xfrm>
              <a:off x="-2532875" y="2948600"/>
              <a:ext cx="191750" cy="240775"/>
            </a:xfrm>
            <a:custGeom>
              <a:rect b="b" l="l" r="r" t="t"/>
              <a:pathLst>
                <a:path extrusionOk="0" h="9631" w="7670">
                  <a:moveTo>
                    <a:pt x="2599" y="0"/>
                  </a:moveTo>
                  <a:cubicBezTo>
                    <a:pt x="1870" y="0"/>
                    <a:pt x="1123" y="391"/>
                    <a:pt x="685" y="979"/>
                  </a:cubicBezTo>
                  <a:cubicBezTo>
                    <a:pt x="92" y="1801"/>
                    <a:pt x="0" y="2897"/>
                    <a:pt x="206" y="3855"/>
                  </a:cubicBezTo>
                  <a:cubicBezTo>
                    <a:pt x="434" y="4837"/>
                    <a:pt x="913" y="5750"/>
                    <a:pt x="1438" y="6594"/>
                  </a:cubicBezTo>
                  <a:cubicBezTo>
                    <a:pt x="2077" y="7644"/>
                    <a:pt x="2785" y="8649"/>
                    <a:pt x="3515" y="9630"/>
                  </a:cubicBezTo>
                  <a:cubicBezTo>
                    <a:pt x="4794" y="8512"/>
                    <a:pt x="6186" y="7507"/>
                    <a:pt x="7670" y="6800"/>
                  </a:cubicBezTo>
                  <a:cubicBezTo>
                    <a:pt x="6642" y="5430"/>
                    <a:pt x="5752" y="3970"/>
                    <a:pt x="5045" y="2395"/>
                  </a:cubicBezTo>
                  <a:cubicBezTo>
                    <a:pt x="4634" y="1527"/>
                    <a:pt x="4223" y="569"/>
                    <a:pt x="3356" y="158"/>
                  </a:cubicBezTo>
                  <a:cubicBezTo>
                    <a:pt x="3116" y="50"/>
                    <a:pt x="2858" y="0"/>
                    <a:pt x="25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56"/>
            <p:cNvSpPr/>
            <p:nvPr/>
          </p:nvSpPr>
          <p:spPr>
            <a:xfrm>
              <a:off x="-2454700" y="3092325"/>
              <a:ext cx="107875" cy="72500"/>
            </a:xfrm>
            <a:custGeom>
              <a:rect b="b" l="l" r="r" t="t"/>
              <a:pathLst>
                <a:path extrusionOk="0" h="2900" w="4315">
                  <a:moveTo>
                    <a:pt x="4177" y="1"/>
                  </a:moveTo>
                  <a:cubicBezTo>
                    <a:pt x="2648" y="663"/>
                    <a:pt x="1233" y="1530"/>
                    <a:pt x="0" y="2603"/>
                  </a:cubicBezTo>
                  <a:lnTo>
                    <a:pt x="229" y="2900"/>
                  </a:lnTo>
                  <a:cubicBezTo>
                    <a:pt x="1461" y="1850"/>
                    <a:pt x="2831" y="982"/>
                    <a:pt x="4314" y="366"/>
                  </a:cubicBezTo>
                  <a:lnTo>
                    <a:pt x="41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56"/>
            <p:cNvSpPr/>
            <p:nvPr/>
          </p:nvSpPr>
          <p:spPr>
            <a:xfrm>
              <a:off x="-2483225" y="2801325"/>
              <a:ext cx="127275" cy="149525"/>
            </a:xfrm>
            <a:custGeom>
              <a:rect b="b" l="l" r="r" t="t"/>
              <a:pathLst>
                <a:path extrusionOk="0" h="5981" w="5091">
                  <a:moveTo>
                    <a:pt x="525" y="0"/>
                  </a:moveTo>
                  <a:cubicBezTo>
                    <a:pt x="525" y="2442"/>
                    <a:pt x="525" y="4337"/>
                    <a:pt x="0" y="5729"/>
                  </a:cubicBezTo>
                  <a:cubicBezTo>
                    <a:pt x="736" y="5487"/>
                    <a:pt x="1337" y="5391"/>
                    <a:pt x="1906" y="5391"/>
                  </a:cubicBezTo>
                  <a:cubicBezTo>
                    <a:pt x="2889" y="5391"/>
                    <a:pt x="3774" y="5677"/>
                    <a:pt x="5090" y="5980"/>
                  </a:cubicBezTo>
                  <a:cubicBezTo>
                    <a:pt x="4702" y="4040"/>
                    <a:pt x="4177" y="2922"/>
                    <a:pt x="3789" y="982"/>
                  </a:cubicBezTo>
                  <a:cubicBezTo>
                    <a:pt x="3714" y="1003"/>
                    <a:pt x="3632" y="1013"/>
                    <a:pt x="3543" y="1013"/>
                  </a:cubicBezTo>
                  <a:cubicBezTo>
                    <a:pt x="2689" y="1013"/>
                    <a:pt x="1270" y="103"/>
                    <a:pt x="5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56"/>
            <p:cNvSpPr/>
            <p:nvPr/>
          </p:nvSpPr>
          <p:spPr>
            <a:xfrm>
              <a:off x="-2454125" y="2806450"/>
              <a:ext cx="88475" cy="104450"/>
            </a:xfrm>
            <a:custGeom>
              <a:rect b="b" l="l" r="r" t="t"/>
              <a:pathLst>
                <a:path extrusionOk="0" h="4178" w="3539">
                  <a:moveTo>
                    <a:pt x="46" y="0"/>
                  </a:moveTo>
                  <a:lnTo>
                    <a:pt x="46" y="0"/>
                  </a:lnTo>
                  <a:cubicBezTo>
                    <a:pt x="0" y="2146"/>
                    <a:pt x="1598" y="3767"/>
                    <a:pt x="3538" y="4177"/>
                  </a:cubicBezTo>
                  <a:cubicBezTo>
                    <a:pt x="3219" y="3082"/>
                    <a:pt x="2876" y="2123"/>
                    <a:pt x="2625" y="777"/>
                  </a:cubicBezTo>
                  <a:cubicBezTo>
                    <a:pt x="2554" y="795"/>
                    <a:pt x="2477" y="803"/>
                    <a:pt x="2395" y="803"/>
                  </a:cubicBezTo>
                  <a:cubicBezTo>
                    <a:pt x="1760" y="803"/>
                    <a:pt x="814" y="304"/>
                    <a:pt x="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56"/>
            <p:cNvSpPr/>
            <p:nvPr/>
          </p:nvSpPr>
          <p:spPr>
            <a:xfrm>
              <a:off x="-2508350" y="2660675"/>
              <a:ext cx="202025" cy="211475"/>
            </a:xfrm>
            <a:custGeom>
              <a:rect b="b" l="l" r="r" t="t"/>
              <a:pathLst>
                <a:path extrusionOk="0" h="8459" w="8081">
                  <a:moveTo>
                    <a:pt x="3726" y="1"/>
                  </a:moveTo>
                  <a:cubicBezTo>
                    <a:pt x="3488" y="1"/>
                    <a:pt x="3250" y="19"/>
                    <a:pt x="3014" y="57"/>
                  </a:cubicBezTo>
                  <a:cubicBezTo>
                    <a:pt x="2306" y="148"/>
                    <a:pt x="1621" y="468"/>
                    <a:pt x="1119" y="970"/>
                  </a:cubicBezTo>
                  <a:cubicBezTo>
                    <a:pt x="571" y="1495"/>
                    <a:pt x="320" y="2179"/>
                    <a:pt x="206" y="2933"/>
                  </a:cubicBezTo>
                  <a:cubicBezTo>
                    <a:pt x="1" y="4302"/>
                    <a:pt x="822" y="5558"/>
                    <a:pt x="1827" y="6493"/>
                  </a:cubicBezTo>
                  <a:cubicBezTo>
                    <a:pt x="1872" y="6562"/>
                    <a:pt x="2124" y="6539"/>
                    <a:pt x="2420" y="7018"/>
                  </a:cubicBezTo>
                  <a:cubicBezTo>
                    <a:pt x="2785" y="7612"/>
                    <a:pt x="3425" y="7909"/>
                    <a:pt x="4064" y="8137"/>
                  </a:cubicBezTo>
                  <a:cubicBezTo>
                    <a:pt x="4635" y="8327"/>
                    <a:pt x="5246" y="8459"/>
                    <a:pt x="5877" y="8459"/>
                  </a:cubicBezTo>
                  <a:cubicBezTo>
                    <a:pt x="5927" y="8459"/>
                    <a:pt x="5977" y="8458"/>
                    <a:pt x="6027" y="8456"/>
                  </a:cubicBezTo>
                  <a:cubicBezTo>
                    <a:pt x="6415" y="8434"/>
                    <a:pt x="6894" y="8388"/>
                    <a:pt x="7259" y="8205"/>
                  </a:cubicBezTo>
                  <a:cubicBezTo>
                    <a:pt x="7396" y="8137"/>
                    <a:pt x="7533" y="8023"/>
                    <a:pt x="7579" y="7886"/>
                  </a:cubicBezTo>
                  <a:cubicBezTo>
                    <a:pt x="7647" y="7749"/>
                    <a:pt x="7624" y="7589"/>
                    <a:pt x="7533" y="7475"/>
                  </a:cubicBezTo>
                  <a:cubicBezTo>
                    <a:pt x="7465" y="7338"/>
                    <a:pt x="7328" y="7247"/>
                    <a:pt x="7373" y="7064"/>
                  </a:cubicBezTo>
                  <a:cubicBezTo>
                    <a:pt x="7396" y="7041"/>
                    <a:pt x="7556" y="6881"/>
                    <a:pt x="7487" y="6836"/>
                  </a:cubicBezTo>
                  <a:cubicBezTo>
                    <a:pt x="7466" y="6836"/>
                    <a:pt x="7387" y="6719"/>
                    <a:pt x="7249" y="6719"/>
                  </a:cubicBezTo>
                  <a:cubicBezTo>
                    <a:pt x="7238" y="6719"/>
                    <a:pt x="7226" y="6720"/>
                    <a:pt x="7214" y="6722"/>
                  </a:cubicBezTo>
                  <a:cubicBezTo>
                    <a:pt x="7191" y="6722"/>
                    <a:pt x="7191" y="6608"/>
                    <a:pt x="7214" y="6585"/>
                  </a:cubicBezTo>
                  <a:cubicBezTo>
                    <a:pt x="7282" y="6471"/>
                    <a:pt x="7373" y="6448"/>
                    <a:pt x="7442" y="6334"/>
                  </a:cubicBezTo>
                  <a:cubicBezTo>
                    <a:pt x="7419" y="6174"/>
                    <a:pt x="7396" y="6105"/>
                    <a:pt x="7351" y="5946"/>
                  </a:cubicBezTo>
                  <a:cubicBezTo>
                    <a:pt x="7533" y="5854"/>
                    <a:pt x="7693" y="5786"/>
                    <a:pt x="7807" y="5626"/>
                  </a:cubicBezTo>
                  <a:cubicBezTo>
                    <a:pt x="7876" y="5580"/>
                    <a:pt x="8058" y="5375"/>
                    <a:pt x="8058" y="5306"/>
                  </a:cubicBezTo>
                  <a:cubicBezTo>
                    <a:pt x="8081" y="5215"/>
                    <a:pt x="8035" y="5147"/>
                    <a:pt x="7990" y="5078"/>
                  </a:cubicBezTo>
                  <a:cubicBezTo>
                    <a:pt x="7647" y="4645"/>
                    <a:pt x="7305" y="4211"/>
                    <a:pt x="6940" y="3777"/>
                  </a:cubicBezTo>
                  <a:cubicBezTo>
                    <a:pt x="6917" y="3617"/>
                    <a:pt x="7145" y="3435"/>
                    <a:pt x="7145" y="3252"/>
                  </a:cubicBezTo>
                  <a:cubicBezTo>
                    <a:pt x="7168" y="3161"/>
                    <a:pt x="7122" y="3070"/>
                    <a:pt x="7099" y="2978"/>
                  </a:cubicBezTo>
                  <a:cubicBezTo>
                    <a:pt x="6962" y="2636"/>
                    <a:pt x="6962" y="2682"/>
                    <a:pt x="6894" y="2294"/>
                  </a:cubicBezTo>
                  <a:cubicBezTo>
                    <a:pt x="6803" y="1814"/>
                    <a:pt x="6734" y="1289"/>
                    <a:pt x="6415" y="901"/>
                  </a:cubicBezTo>
                  <a:cubicBezTo>
                    <a:pt x="6095" y="536"/>
                    <a:pt x="5593" y="308"/>
                    <a:pt x="5136" y="194"/>
                  </a:cubicBezTo>
                  <a:cubicBezTo>
                    <a:pt x="4680" y="72"/>
                    <a:pt x="4203" y="1"/>
                    <a:pt x="37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56"/>
            <p:cNvSpPr/>
            <p:nvPr/>
          </p:nvSpPr>
          <p:spPr>
            <a:xfrm>
              <a:off x="-2507200" y="2702025"/>
              <a:ext cx="110725" cy="125000"/>
            </a:xfrm>
            <a:custGeom>
              <a:rect b="b" l="l" r="r" t="t"/>
              <a:pathLst>
                <a:path extrusionOk="0" h="5000" w="4429">
                  <a:moveTo>
                    <a:pt x="4223" y="0"/>
                  </a:moveTo>
                  <a:lnTo>
                    <a:pt x="4223" y="0"/>
                  </a:lnTo>
                  <a:cubicBezTo>
                    <a:pt x="3242" y="183"/>
                    <a:pt x="2237" y="411"/>
                    <a:pt x="1301" y="777"/>
                  </a:cubicBezTo>
                  <a:cubicBezTo>
                    <a:pt x="891" y="936"/>
                    <a:pt x="480" y="1142"/>
                    <a:pt x="252" y="1507"/>
                  </a:cubicBezTo>
                  <a:cubicBezTo>
                    <a:pt x="23" y="1872"/>
                    <a:pt x="0" y="2351"/>
                    <a:pt x="137" y="2762"/>
                  </a:cubicBezTo>
                  <a:cubicBezTo>
                    <a:pt x="252" y="3196"/>
                    <a:pt x="503" y="3561"/>
                    <a:pt x="754" y="3904"/>
                  </a:cubicBezTo>
                  <a:cubicBezTo>
                    <a:pt x="1005" y="4269"/>
                    <a:pt x="1279" y="4611"/>
                    <a:pt x="1461" y="4999"/>
                  </a:cubicBezTo>
                  <a:cubicBezTo>
                    <a:pt x="2100" y="4931"/>
                    <a:pt x="2055" y="4223"/>
                    <a:pt x="2876" y="4018"/>
                  </a:cubicBezTo>
                  <a:cubicBezTo>
                    <a:pt x="3127" y="3949"/>
                    <a:pt x="2968" y="3607"/>
                    <a:pt x="2922" y="3447"/>
                  </a:cubicBezTo>
                  <a:cubicBezTo>
                    <a:pt x="2808" y="3173"/>
                    <a:pt x="2717" y="2876"/>
                    <a:pt x="2739" y="2580"/>
                  </a:cubicBezTo>
                  <a:cubicBezTo>
                    <a:pt x="2739" y="2374"/>
                    <a:pt x="2831" y="2169"/>
                    <a:pt x="3036" y="2100"/>
                  </a:cubicBezTo>
                  <a:cubicBezTo>
                    <a:pt x="3066" y="2092"/>
                    <a:pt x="3095" y="2088"/>
                    <a:pt x="3124" y="2088"/>
                  </a:cubicBezTo>
                  <a:cubicBezTo>
                    <a:pt x="3254" y="2088"/>
                    <a:pt x="3381" y="2163"/>
                    <a:pt x="3493" y="2237"/>
                  </a:cubicBezTo>
                  <a:cubicBezTo>
                    <a:pt x="3812" y="2443"/>
                    <a:pt x="4086" y="2717"/>
                    <a:pt x="4292" y="3059"/>
                  </a:cubicBezTo>
                  <a:cubicBezTo>
                    <a:pt x="4383" y="3013"/>
                    <a:pt x="4429" y="2922"/>
                    <a:pt x="4429" y="2808"/>
                  </a:cubicBezTo>
                  <a:cubicBezTo>
                    <a:pt x="4429" y="2717"/>
                    <a:pt x="4406" y="2625"/>
                    <a:pt x="4383" y="2534"/>
                  </a:cubicBezTo>
                  <a:cubicBezTo>
                    <a:pt x="4200" y="1918"/>
                    <a:pt x="4109" y="1279"/>
                    <a:pt x="4155" y="640"/>
                  </a:cubicBezTo>
                  <a:lnTo>
                    <a:pt x="42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56"/>
            <p:cNvSpPr/>
            <p:nvPr/>
          </p:nvSpPr>
          <p:spPr>
            <a:xfrm>
              <a:off x="-2512325" y="2630700"/>
              <a:ext cx="179750" cy="118700"/>
            </a:xfrm>
            <a:custGeom>
              <a:rect b="b" l="l" r="r" t="t"/>
              <a:pathLst>
                <a:path extrusionOk="0" h="4748" w="7190">
                  <a:moveTo>
                    <a:pt x="6893" y="0"/>
                  </a:moveTo>
                  <a:cubicBezTo>
                    <a:pt x="6140" y="388"/>
                    <a:pt x="5273" y="525"/>
                    <a:pt x="4451" y="617"/>
                  </a:cubicBezTo>
                  <a:cubicBezTo>
                    <a:pt x="3606" y="708"/>
                    <a:pt x="2739" y="776"/>
                    <a:pt x="1963" y="1073"/>
                  </a:cubicBezTo>
                  <a:cubicBezTo>
                    <a:pt x="1164" y="1370"/>
                    <a:pt x="434" y="1940"/>
                    <a:pt x="183" y="2762"/>
                  </a:cubicBezTo>
                  <a:cubicBezTo>
                    <a:pt x="0" y="3401"/>
                    <a:pt x="114" y="4086"/>
                    <a:pt x="228" y="4748"/>
                  </a:cubicBezTo>
                  <a:cubicBezTo>
                    <a:pt x="1484" y="3881"/>
                    <a:pt x="2944" y="3333"/>
                    <a:pt x="4451" y="3127"/>
                  </a:cubicBezTo>
                  <a:cubicBezTo>
                    <a:pt x="4953" y="3059"/>
                    <a:pt x="5455" y="3036"/>
                    <a:pt x="5912" y="2853"/>
                  </a:cubicBezTo>
                  <a:cubicBezTo>
                    <a:pt x="6391" y="2694"/>
                    <a:pt x="6802" y="2351"/>
                    <a:pt x="6939" y="1849"/>
                  </a:cubicBezTo>
                  <a:lnTo>
                    <a:pt x="6939" y="1849"/>
                  </a:lnTo>
                  <a:lnTo>
                    <a:pt x="6597" y="2169"/>
                  </a:lnTo>
                  <a:cubicBezTo>
                    <a:pt x="6985" y="1621"/>
                    <a:pt x="7190" y="959"/>
                    <a:pt x="7167" y="297"/>
                  </a:cubicBezTo>
                  <a:lnTo>
                    <a:pt x="7167" y="297"/>
                  </a:lnTo>
                  <a:cubicBezTo>
                    <a:pt x="7028" y="417"/>
                    <a:pt x="6853" y="484"/>
                    <a:pt x="6690" y="484"/>
                  </a:cubicBezTo>
                  <a:cubicBezTo>
                    <a:pt x="6666" y="484"/>
                    <a:pt x="6643" y="483"/>
                    <a:pt x="6619" y="480"/>
                  </a:cubicBezTo>
                  <a:cubicBezTo>
                    <a:pt x="6711" y="320"/>
                    <a:pt x="6802" y="160"/>
                    <a:pt x="68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56"/>
            <p:cNvSpPr/>
            <p:nvPr/>
          </p:nvSpPr>
          <p:spPr>
            <a:xfrm>
              <a:off x="-2369100" y="2732850"/>
              <a:ext cx="31975" cy="23975"/>
            </a:xfrm>
            <a:custGeom>
              <a:rect b="b" l="l" r="r" t="t"/>
              <a:pathLst>
                <a:path extrusionOk="0" h="959" w="1279">
                  <a:moveTo>
                    <a:pt x="1210" y="0"/>
                  </a:moveTo>
                  <a:cubicBezTo>
                    <a:pt x="753" y="160"/>
                    <a:pt x="320" y="457"/>
                    <a:pt x="0" y="799"/>
                  </a:cubicBezTo>
                  <a:lnTo>
                    <a:pt x="160" y="959"/>
                  </a:lnTo>
                  <a:cubicBezTo>
                    <a:pt x="457" y="616"/>
                    <a:pt x="845" y="342"/>
                    <a:pt x="1278" y="183"/>
                  </a:cubicBezTo>
                  <a:lnTo>
                    <a:pt x="12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56"/>
            <p:cNvSpPr/>
            <p:nvPr/>
          </p:nvSpPr>
          <p:spPr>
            <a:xfrm>
              <a:off x="-2350275" y="2752250"/>
              <a:ext cx="8000" cy="14425"/>
            </a:xfrm>
            <a:custGeom>
              <a:rect b="b" l="l" r="r" t="t"/>
              <a:pathLst>
                <a:path extrusionOk="0" h="577" w="320">
                  <a:moveTo>
                    <a:pt x="137" y="0"/>
                  </a:moveTo>
                  <a:cubicBezTo>
                    <a:pt x="69" y="0"/>
                    <a:pt x="23" y="91"/>
                    <a:pt x="23" y="137"/>
                  </a:cubicBezTo>
                  <a:cubicBezTo>
                    <a:pt x="0" y="251"/>
                    <a:pt x="0" y="365"/>
                    <a:pt x="23" y="457"/>
                  </a:cubicBezTo>
                  <a:cubicBezTo>
                    <a:pt x="46" y="502"/>
                    <a:pt x="69" y="571"/>
                    <a:pt x="115" y="571"/>
                  </a:cubicBezTo>
                  <a:cubicBezTo>
                    <a:pt x="123" y="575"/>
                    <a:pt x="131" y="577"/>
                    <a:pt x="140" y="577"/>
                  </a:cubicBezTo>
                  <a:cubicBezTo>
                    <a:pt x="176" y="577"/>
                    <a:pt x="210" y="539"/>
                    <a:pt x="229" y="502"/>
                  </a:cubicBezTo>
                  <a:cubicBezTo>
                    <a:pt x="297" y="388"/>
                    <a:pt x="320" y="228"/>
                    <a:pt x="274" y="114"/>
                  </a:cubicBezTo>
                  <a:cubicBezTo>
                    <a:pt x="251" y="46"/>
                    <a:pt x="206" y="0"/>
                    <a:pt x="1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8" name="Google Shape;578;p56"/>
          <p:cNvGrpSpPr/>
          <p:nvPr/>
        </p:nvGrpSpPr>
        <p:grpSpPr>
          <a:xfrm>
            <a:off x="7019156" y="1351095"/>
            <a:ext cx="1268062" cy="1241591"/>
            <a:chOff x="-1332862" y="3692888"/>
            <a:chExt cx="859412" cy="653400"/>
          </a:xfrm>
        </p:grpSpPr>
        <p:sp>
          <p:nvSpPr>
            <p:cNvPr id="579" name="Google Shape;579;p56"/>
            <p:cNvSpPr/>
            <p:nvPr/>
          </p:nvSpPr>
          <p:spPr>
            <a:xfrm>
              <a:off x="-1201600" y="3692888"/>
              <a:ext cx="728150" cy="653400"/>
            </a:xfrm>
            <a:custGeom>
              <a:rect b="b" l="l" r="r" t="t"/>
              <a:pathLst>
                <a:path extrusionOk="0" h="26136" w="29126">
                  <a:moveTo>
                    <a:pt x="0" y="0"/>
                  </a:moveTo>
                  <a:lnTo>
                    <a:pt x="0" y="26135"/>
                  </a:lnTo>
                  <a:lnTo>
                    <a:pt x="29125" y="26135"/>
                  </a:lnTo>
                  <a:lnTo>
                    <a:pt x="291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56"/>
            <p:cNvSpPr/>
            <p:nvPr/>
          </p:nvSpPr>
          <p:spPr>
            <a:xfrm>
              <a:off x="-892325" y="3692888"/>
              <a:ext cx="89050" cy="653400"/>
            </a:xfrm>
            <a:custGeom>
              <a:rect b="b" l="l" r="r" t="t"/>
              <a:pathLst>
                <a:path extrusionOk="0" h="26136" w="3562">
                  <a:moveTo>
                    <a:pt x="1" y="0"/>
                  </a:moveTo>
                  <a:lnTo>
                    <a:pt x="1" y="26135"/>
                  </a:lnTo>
                  <a:lnTo>
                    <a:pt x="3561" y="26135"/>
                  </a:lnTo>
                  <a:lnTo>
                    <a:pt x="35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56"/>
            <p:cNvSpPr/>
            <p:nvPr/>
          </p:nvSpPr>
          <p:spPr>
            <a:xfrm>
              <a:off x="-1201600" y="3973638"/>
              <a:ext cx="728150" cy="72500"/>
            </a:xfrm>
            <a:custGeom>
              <a:rect b="b" l="l" r="r" t="t"/>
              <a:pathLst>
                <a:path extrusionOk="0" h="2900" w="29126">
                  <a:moveTo>
                    <a:pt x="0" y="0"/>
                  </a:moveTo>
                  <a:lnTo>
                    <a:pt x="0" y="2899"/>
                  </a:lnTo>
                  <a:lnTo>
                    <a:pt x="29125" y="2899"/>
                  </a:lnTo>
                  <a:lnTo>
                    <a:pt x="291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56"/>
            <p:cNvSpPr/>
            <p:nvPr/>
          </p:nvSpPr>
          <p:spPr>
            <a:xfrm>
              <a:off x="-1332862" y="3692888"/>
              <a:ext cx="131275" cy="653400"/>
            </a:xfrm>
            <a:custGeom>
              <a:rect b="b" l="l" r="r" t="t"/>
              <a:pathLst>
                <a:path extrusionOk="0" h="26136" w="5251">
                  <a:moveTo>
                    <a:pt x="1" y="1"/>
                  </a:moveTo>
                  <a:lnTo>
                    <a:pt x="1" y="26136"/>
                  </a:lnTo>
                  <a:lnTo>
                    <a:pt x="5250" y="26136"/>
                  </a:lnTo>
                  <a:lnTo>
                    <a:pt x="52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56"/>
            <p:cNvSpPr/>
            <p:nvPr/>
          </p:nvSpPr>
          <p:spPr>
            <a:xfrm>
              <a:off x="-1332862" y="3973638"/>
              <a:ext cx="131275" cy="72500"/>
            </a:xfrm>
            <a:custGeom>
              <a:rect b="b" l="l" r="r" t="t"/>
              <a:pathLst>
                <a:path extrusionOk="0" h="2900" w="5251">
                  <a:moveTo>
                    <a:pt x="1" y="1"/>
                  </a:moveTo>
                  <a:lnTo>
                    <a:pt x="1" y="2900"/>
                  </a:lnTo>
                  <a:lnTo>
                    <a:pt x="5250" y="2900"/>
                  </a:lnTo>
                  <a:lnTo>
                    <a:pt x="5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4" name="Google Shape;584;p56"/>
          <p:cNvSpPr/>
          <p:nvPr/>
        </p:nvSpPr>
        <p:spPr>
          <a:xfrm flipH="1">
            <a:off x="7096404" y="1953787"/>
            <a:ext cx="1438210" cy="740206"/>
          </a:xfrm>
          <a:custGeom>
            <a:rect b="b" l="l" r="r" t="t"/>
            <a:pathLst>
              <a:path extrusionOk="0" h="12418" w="24127">
                <a:moveTo>
                  <a:pt x="3949" y="1"/>
                </a:moveTo>
                <a:cubicBezTo>
                  <a:pt x="2534" y="686"/>
                  <a:pt x="1233" y="1621"/>
                  <a:pt x="0" y="2694"/>
                </a:cubicBezTo>
                <a:cubicBezTo>
                  <a:pt x="1849" y="5091"/>
                  <a:pt x="3561" y="6643"/>
                  <a:pt x="6118" y="8218"/>
                </a:cubicBezTo>
                <a:cubicBezTo>
                  <a:pt x="9382" y="10204"/>
                  <a:pt x="12783" y="10957"/>
                  <a:pt x="17302" y="11117"/>
                </a:cubicBezTo>
                <a:cubicBezTo>
                  <a:pt x="17416" y="11162"/>
                  <a:pt x="17553" y="11231"/>
                  <a:pt x="17667" y="11299"/>
                </a:cubicBezTo>
                <a:cubicBezTo>
                  <a:pt x="18010" y="11505"/>
                  <a:pt x="18306" y="11779"/>
                  <a:pt x="18649" y="12007"/>
                </a:cubicBezTo>
                <a:cubicBezTo>
                  <a:pt x="18968" y="12235"/>
                  <a:pt x="19356" y="12418"/>
                  <a:pt x="19744" y="12418"/>
                </a:cubicBezTo>
                <a:cubicBezTo>
                  <a:pt x="20155" y="12418"/>
                  <a:pt x="20543" y="12235"/>
                  <a:pt x="20931" y="12144"/>
                </a:cubicBezTo>
                <a:cubicBezTo>
                  <a:pt x="21433" y="12007"/>
                  <a:pt x="21981" y="12007"/>
                  <a:pt x="22483" y="11938"/>
                </a:cubicBezTo>
                <a:cubicBezTo>
                  <a:pt x="23008" y="11870"/>
                  <a:pt x="23556" y="11756"/>
                  <a:pt x="23967" y="11436"/>
                </a:cubicBezTo>
                <a:cubicBezTo>
                  <a:pt x="24058" y="11368"/>
                  <a:pt x="24127" y="11276"/>
                  <a:pt x="24127" y="11162"/>
                </a:cubicBezTo>
                <a:cubicBezTo>
                  <a:pt x="24104" y="11048"/>
                  <a:pt x="23967" y="11003"/>
                  <a:pt x="23853" y="10980"/>
                </a:cubicBezTo>
                <a:cubicBezTo>
                  <a:pt x="23775" y="10967"/>
                  <a:pt x="23698" y="10961"/>
                  <a:pt x="23621" y="10961"/>
                </a:cubicBezTo>
                <a:cubicBezTo>
                  <a:pt x="23287" y="10961"/>
                  <a:pt x="22954" y="11065"/>
                  <a:pt x="22620" y="11139"/>
                </a:cubicBezTo>
                <a:cubicBezTo>
                  <a:pt x="22376" y="11192"/>
                  <a:pt x="22127" y="11218"/>
                  <a:pt x="21878" y="11218"/>
                </a:cubicBezTo>
                <a:cubicBezTo>
                  <a:pt x="20945" y="11218"/>
                  <a:pt x="20018" y="10857"/>
                  <a:pt x="19333" y="10226"/>
                </a:cubicBezTo>
                <a:lnTo>
                  <a:pt x="19333" y="10226"/>
                </a:lnTo>
                <a:cubicBezTo>
                  <a:pt x="20109" y="10637"/>
                  <a:pt x="20908" y="10934"/>
                  <a:pt x="21753" y="11117"/>
                </a:cubicBezTo>
                <a:cubicBezTo>
                  <a:pt x="21810" y="11128"/>
                  <a:pt x="21873" y="11139"/>
                  <a:pt x="21933" y="11139"/>
                </a:cubicBezTo>
                <a:cubicBezTo>
                  <a:pt x="21993" y="11139"/>
                  <a:pt x="22050" y="11128"/>
                  <a:pt x="22095" y="11094"/>
                </a:cubicBezTo>
                <a:cubicBezTo>
                  <a:pt x="22187" y="11003"/>
                  <a:pt x="22164" y="10866"/>
                  <a:pt x="22118" y="10751"/>
                </a:cubicBezTo>
                <a:cubicBezTo>
                  <a:pt x="22004" y="10500"/>
                  <a:pt x="21753" y="10341"/>
                  <a:pt x="21502" y="10226"/>
                </a:cubicBezTo>
                <a:cubicBezTo>
                  <a:pt x="21228" y="10112"/>
                  <a:pt x="20954" y="10067"/>
                  <a:pt x="20726" y="9930"/>
                </a:cubicBezTo>
                <a:cubicBezTo>
                  <a:pt x="20338" y="9724"/>
                  <a:pt x="20064" y="9359"/>
                  <a:pt x="19676" y="9154"/>
                </a:cubicBezTo>
                <a:cubicBezTo>
                  <a:pt x="19288" y="8948"/>
                  <a:pt x="18854" y="8925"/>
                  <a:pt x="18420" y="8903"/>
                </a:cubicBezTo>
                <a:cubicBezTo>
                  <a:pt x="18010" y="8880"/>
                  <a:pt x="17622" y="8857"/>
                  <a:pt x="17233" y="8834"/>
                </a:cubicBezTo>
                <a:cubicBezTo>
                  <a:pt x="17119" y="8811"/>
                  <a:pt x="17028" y="8811"/>
                  <a:pt x="16914" y="8811"/>
                </a:cubicBezTo>
                <a:cubicBezTo>
                  <a:pt x="12349" y="7921"/>
                  <a:pt x="10934" y="6689"/>
                  <a:pt x="8286" y="4726"/>
                </a:cubicBezTo>
                <a:cubicBezTo>
                  <a:pt x="6528" y="3447"/>
                  <a:pt x="5273" y="1713"/>
                  <a:pt x="394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56"/>
          <p:cNvSpPr txBox="1"/>
          <p:nvPr/>
        </p:nvSpPr>
        <p:spPr>
          <a:xfrm>
            <a:off x="995740" y="1470413"/>
            <a:ext cx="3832500" cy="16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arela Round"/>
              <a:buNone/>
            </a:pPr>
            <a:r>
              <a:rPr b="1" i="0" lang="id" sz="6200" u="none" cap="none" strike="noStrike">
                <a:solidFill>
                  <a:srgbClr val="FDB334"/>
                </a:solidFill>
                <a:latin typeface="Varela Round"/>
                <a:ea typeface="Varela Round"/>
                <a:cs typeface="Varela Round"/>
                <a:sym typeface="Varela Round"/>
              </a:rPr>
              <a:t>THANKS</a:t>
            </a:r>
            <a:endParaRPr/>
          </a:p>
        </p:txBody>
      </p:sp>
      <p:pic>
        <p:nvPicPr>
          <p:cNvPr id="586" name="Google Shape;586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0030" y="501987"/>
            <a:ext cx="1579298" cy="473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11995" y="447053"/>
            <a:ext cx="914401" cy="50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6"/>
          <p:cNvSpPr/>
          <p:nvPr/>
        </p:nvSpPr>
        <p:spPr>
          <a:xfrm>
            <a:off x="2415671" y="50885"/>
            <a:ext cx="4681800" cy="6753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46"/>
          <p:cNvSpPr txBox="1"/>
          <p:nvPr/>
        </p:nvSpPr>
        <p:spPr>
          <a:xfrm>
            <a:off x="2415671" y="153477"/>
            <a:ext cx="529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Varela Round"/>
              <a:buNone/>
            </a:pPr>
            <a:r>
              <a:rPr b="1" i="0" lang="id" sz="2500" u="none" cap="none" strike="noStrik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DEPARTEMENT MARKETING</a:t>
            </a:r>
            <a:endParaRPr/>
          </a:p>
        </p:txBody>
      </p:sp>
      <p:pic>
        <p:nvPicPr>
          <p:cNvPr id="384" name="Google Shape;38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85"/>
            <a:ext cx="1579298" cy="473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3780" y="50885"/>
            <a:ext cx="1033952" cy="574274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6"/>
          <p:cNvSpPr txBox="1"/>
          <p:nvPr/>
        </p:nvSpPr>
        <p:spPr>
          <a:xfrm>
            <a:off x="3178675" y="945063"/>
            <a:ext cx="3155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id" sz="2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Revisi Checkpoint 2</a:t>
            </a:r>
            <a:endParaRPr b="0" i="0" sz="20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46"/>
          <p:cNvSpPr txBox="1"/>
          <p:nvPr/>
        </p:nvSpPr>
        <p:spPr>
          <a:xfrm>
            <a:off x="1130575" y="1656550"/>
            <a:ext cx="65841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tamaran"/>
              <a:buChar char="●"/>
            </a:pPr>
            <a:r>
              <a:rPr b="0" i="0" lang="id" sz="1700" u="none" cap="none" strike="noStrike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Inner Join → Left Join</a:t>
            </a:r>
            <a:endParaRPr b="0" i="0" sz="1700" u="none" cap="none" strike="noStrike">
              <a:solidFill>
                <a:srgbClr val="000000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tamaran"/>
              <a:buChar char="●"/>
            </a:pPr>
            <a:r>
              <a:rPr b="0" i="0" lang="id" sz="1700" u="none" cap="none" strike="noStrike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4 Table → 2 Table ( Users, Events )</a:t>
            </a:r>
            <a:endParaRPr b="0" i="0" sz="1700" u="none" cap="none" strike="noStrike">
              <a:solidFill>
                <a:srgbClr val="000000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tamaran"/>
              <a:buChar char="●"/>
            </a:pPr>
            <a:r>
              <a:rPr b="0" i="0" lang="id" sz="1700" u="none" cap="none" strike="noStrike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Kolom </a:t>
            </a:r>
            <a:r>
              <a:rPr b="0" i="0" lang="id" sz="17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products.category → Kolom events.traffic_source</a:t>
            </a:r>
            <a:endParaRPr b="0" i="0" sz="1700" u="none" cap="none" strike="noStrike">
              <a:solidFill>
                <a:srgbClr val="000000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388" name="Google Shape;388;p46"/>
          <p:cNvPicPr preferRelativeResize="0"/>
          <p:nvPr/>
        </p:nvPicPr>
        <p:blipFill rotWithShape="1">
          <a:blip r:embed="rId5">
            <a:alphaModFix/>
          </a:blip>
          <a:srcRect b="32574" l="4977" r="22784" t="43064"/>
          <a:stretch/>
        </p:blipFill>
        <p:spPr>
          <a:xfrm>
            <a:off x="966738" y="2807800"/>
            <a:ext cx="7210526" cy="136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7"/>
          <p:cNvSpPr/>
          <p:nvPr/>
        </p:nvSpPr>
        <p:spPr>
          <a:xfrm>
            <a:off x="2415671" y="50885"/>
            <a:ext cx="4681800" cy="6753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47"/>
          <p:cNvSpPr txBox="1"/>
          <p:nvPr/>
        </p:nvSpPr>
        <p:spPr>
          <a:xfrm>
            <a:off x="2415671" y="153477"/>
            <a:ext cx="529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Varela Round"/>
              <a:buNone/>
            </a:pPr>
            <a:r>
              <a:rPr b="1" i="0" lang="id" sz="2500" u="none" cap="none" strike="noStrik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DEPARTEMENT MARKETING</a:t>
            </a:r>
            <a:endParaRPr/>
          </a:p>
        </p:txBody>
      </p:sp>
      <p:pic>
        <p:nvPicPr>
          <p:cNvPr id="395" name="Google Shape;39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85"/>
            <a:ext cx="1579298" cy="473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3780" y="50885"/>
            <a:ext cx="1033952" cy="574274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47"/>
          <p:cNvSpPr txBox="1"/>
          <p:nvPr/>
        </p:nvSpPr>
        <p:spPr>
          <a:xfrm>
            <a:off x="3119700" y="917126"/>
            <a:ext cx="3216600" cy="492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Mengecek data null</a:t>
            </a:r>
            <a:endParaRPr b="1" i="0" sz="20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98" name="Google Shape;398;p47"/>
          <p:cNvPicPr preferRelativeResize="0"/>
          <p:nvPr/>
        </p:nvPicPr>
        <p:blipFill rotWithShape="1">
          <a:blip r:embed="rId5">
            <a:alphaModFix/>
          </a:blip>
          <a:srcRect b="35969" l="6265" r="76699" t="39864"/>
          <a:stretch/>
        </p:blipFill>
        <p:spPr>
          <a:xfrm>
            <a:off x="1614863" y="1777579"/>
            <a:ext cx="2430806" cy="23471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9" name="Google Shape;399;p47"/>
          <p:cNvCxnSpPr>
            <a:stCxn id="398" idx="3"/>
          </p:cNvCxnSpPr>
          <p:nvPr/>
        </p:nvCxnSpPr>
        <p:spPr>
          <a:xfrm flipH="1" rot="10800000">
            <a:off x="4045669" y="2943065"/>
            <a:ext cx="16227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400" name="Google Shape;400;p47"/>
          <p:cNvPicPr preferRelativeResize="0"/>
          <p:nvPr/>
        </p:nvPicPr>
        <p:blipFill rotWithShape="1">
          <a:blip r:embed="rId6">
            <a:alphaModFix/>
          </a:blip>
          <a:srcRect b="19622" l="6255" r="79104" t="57141"/>
          <a:stretch/>
        </p:blipFill>
        <p:spPr>
          <a:xfrm>
            <a:off x="5668279" y="1773475"/>
            <a:ext cx="2172859" cy="2347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8"/>
          <p:cNvSpPr/>
          <p:nvPr/>
        </p:nvSpPr>
        <p:spPr>
          <a:xfrm>
            <a:off x="2231132" y="221113"/>
            <a:ext cx="4681800" cy="6753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48"/>
          <p:cNvSpPr txBox="1"/>
          <p:nvPr>
            <p:ph type="title"/>
          </p:nvPr>
        </p:nvSpPr>
        <p:spPr>
          <a:xfrm>
            <a:off x="2195160" y="304822"/>
            <a:ext cx="529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d" sz="2500">
                <a:solidFill>
                  <a:schemeClr val="lt1"/>
                </a:solidFill>
              </a:rPr>
              <a:t>DEPARTEMENT MARKETING</a:t>
            </a:r>
            <a:endParaRPr sz="2500">
              <a:solidFill>
                <a:schemeClr val="lt1"/>
              </a:solidFill>
            </a:endParaRPr>
          </a:p>
        </p:txBody>
      </p:sp>
      <p:pic>
        <p:nvPicPr>
          <p:cNvPr id="407" name="Google Shape;40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4970"/>
            <a:ext cx="1579298" cy="473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5364" y="50885"/>
            <a:ext cx="914401" cy="507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48"/>
          <p:cNvPicPr preferRelativeResize="0"/>
          <p:nvPr/>
        </p:nvPicPr>
        <p:blipFill rotWithShape="1">
          <a:blip r:embed="rId5">
            <a:alphaModFix/>
          </a:blip>
          <a:srcRect b="27018" l="6691" r="31973" t="53126"/>
          <a:stretch/>
        </p:blipFill>
        <p:spPr>
          <a:xfrm>
            <a:off x="1194075" y="2537857"/>
            <a:ext cx="6872923" cy="1251418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48"/>
          <p:cNvSpPr txBox="1"/>
          <p:nvPr/>
        </p:nvSpPr>
        <p:spPr>
          <a:xfrm>
            <a:off x="2348125" y="1143000"/>
            <a:ext cx="4564800" cy="846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2000" u="none" cap="none" strike="noStrike">
                <a:solidFill>
                  <a:srgbClr val="2929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Summary statistics of the Categorical features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9"/>
          <p:cNvSpPr/>
          <p:nvPr/>
        </p:nvSpPr>
        <p:spPr>
          <a:xfrm>
            <a:off x="2231132" y="221113"/>
            <a:ext cx="4681800" cy="6753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49"/>
          <p:cNvSpPr txBox="1"/>
          <p:nvPr>
            <p:ph type="title"/>
          </p:nvPr>
        </p:nvSpPr>
        <p:spPr>
          <a:xfrm>
            <a:off x="2195160" y="304822"/>
            <a:ext cx="529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d" sz="2500">
                <a:solidFill>
                  <a:schemeClr val="lt1"/>
                </a:solidFill>
              </a:rPr>
              <a:t>DEPARTEMENT MARKETING</a:t>
            </a:r>
            <a:endParaRPr sz="2500">
              <a:solidFill>
                <a:schemeClr val="lt1"/>
              </a:solidFill>
            </a:endParaRPr>
          </a:p>
        </p:txBody>
      </p:sp>
      <p:pic>
        <p:nvPicPr>
          <p:cNvPr id="417" name="Google Shape;417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4970"/>
            <a:ext cx="1579298" cy="473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5364" y="50885"/>
            <a:ext cx="914401" cy="507874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49"/>
          <p:cNvSpPr txBox="1"/>
          <p:nvPr/>
        </p:nvSpPr>
        <p:spPr>
          <a:xfrm>
            <a:off x="2335700" y="1050725"/>
            <a:ext cx="4577100" cy="492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2000" u="none" cap="none" strike="noStrike">
                <a:solidFill>
                  <a:srgbClr val="2929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Plot categorical distributions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0" name="Google Shape;420;p49"/>
          <p:cNvPicPr preferRelativeResize="0"/>
          <p:nvPr/>
        </p:nvPicPr>
        <p:blipFill rotWithShape="1">
          <a:blip r:embed="rId5">
            <a:alphaModFix/>
          </a:blip>
          <a:srcRect b="18619" l="6662" r="68012" t="51100"/>
          <a:stretch/>
        </p:blipFill>
        <p:spPr>
          <a:xfrm>
            <a:off x="918488" y="2171605"/>
            <a:ext cx="3200400" cy="2286001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49"/>
          <p:cNvSpPr txBox="1"/>
          <p:nvPr/>
        </p:nvSpPr>
        <p:spPr>
          <a:xfrm>
            <a:off x="918501" y="1703125"/>
            <a:ext cx="3200400" cy="400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Gender</a:t>
            </a:r>
            <a:endParaRPr b="0" i="0" sz="1400" u="none" cap="none" strike="noStrike">
              <a:solidFill>
                <a:srgbClr val="000000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422" name="Google Shape;422;p49"/>
          <p:cNvPicPr preferRelativeResize="0"/>
          <p:nvPr/>
        </p:nvPicPr>
        <p:blipFill rotWithShape="1">
          <a:blip r:embed="rId6">
            <a:alphaModFix/>
          </a:blip>
          <a:srcRect b="14276" l="6931" r="63733" t="55303"/>
          <a:stretch/>
        </p:blipFill>
        <p:spPr>
          <a:xfrm>
            <a:off x="5025104" y="2170142"/>
            <a:ext cx="3200400" cy="2286001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49"/>
          <p:cNvSpPr txBox="1"/>
          <p:nvPr/>
        </p:nvSpPr>
        <p:spPr>
          <a:xfrm>
            <a:off x="5023926" y="1697622"/>
            <a:ext cx="3200400" cy="400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Country</a:t>
            </a:r>
            <a:endParaRPr b="0" i="0" sz="1400" u="none" cap="none" strike="noStrike">
              <a:solidFill>
                <a:srgbClr val="000000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0"/>
          <p:cNvSpPr/>
          <p:nvPr/>
        </p:nvSpPr>
        <p:spPr>
          <a:xfrm>
            <a:off x="2231132" y="221113"/>
            <a:ext cx="4681800" cy="6753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50"/>
          <p:cNvSpPr txBox="1"/>
          <p:nvPr>
            <p:ph type="title"/>
          </p:nvPr>
        </p:nvSpPr>
        <p:spPr>
          <a:xfrm>
            <a:off x="2195160" y="304822"/>
            <a:ext cx="529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d" sz="2500">
                <a:solidFill>
                  <a:schemeClr val="lt1"/>
                </a:solidFill>
              </a:rPr>
              <a:t>DEPARTEMENT MARKETING</a:t>
            </a:r>
            <a:endParaRPr sz="2500">
              <a:solidFill>
                <a:schemeClr val="lt1"/>
              </a:solidFill>
            </a:endParaRPr>
          </a:p>
        </p:txBody>
      </p:sp>
      <p:pic>
        <p:nvPicPr>
          <p:cNvPr id="430" name="Google Shape;430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4970"/>
            <a:ext cx="1579298" cy="473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5364" y="50885"/>
            <a:ext cx="914401" cy="507874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50"/>
          <p:cNvSpPr txBox="1"/>
          <p:nvPr/>
        </p:nvSpPr>
        <p:spPr>
          <a:xfrm>
            <a:off x="2335700" y="1050725"/>
            <a:ext cx="4577100" cy="492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2000" u="none" cap="none" strike="noStrike">
                <a:solidFill>
                  <a:srgbClr val="2929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Plot categorical distributions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50"/>
          <p:cNvSpPr txBox="1"/>
          <p:nvPr/>
        </p:nvSpPr>
        <p:spPr>
          <a:xfrm>
            <a:off x="927563" y="1703125"/>
            <a:ext cx="3200400" cy="400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traffic_source</a:t>
            </a:r>
            <a:endParaRPr b="0" i="0" sz="1400" u="none" cap="none" strike="noStrike">
              <a:solidFill>
                <a:srgbClr val="000000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34" name="Google Shape;434;p50"/>
          <p:cNvSpPr txBox="1"/>
          <p:nvPr/>
        </p:nvSpPr>
        <p:spPr>
          <a:xfrm>
            <a:off x="5032989" y="1697622"/>
            <a:ext cx="3200400" cy="400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event_type</a:t>
            </a:r>
            <a:endParaRPr b="0" i="0" sz="1400" u="none" cap="none" strike="noStrike">
              <a:solidFill>
                <a:srgbClr val="000000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435" name="Google Shape;435;p50"/>
          <p:cNvPicPr preferRelativeResize="0"/>
          <p:nvPr/>
        </p:nvPicPr>
        <p:blipFill rotWithShape="1">
          <a:blip r:embed="rId5">
            <a:alphaModFix/>
          </a:blip>
          <a:srcRect b="45833" l="26375" r="45775" t="24062"/>
          <a:stretch/>
        </p:blipFill>
        <p:spPr>
          <a:xfrm>
            <a:off x="910613" y="2317850"/>
            <a:ext cx="3200400" cy="228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50"/>
          <p:cNvPicPr preferRelativeResize="0"/>
          <p:nvPr/>
        </p:nvPicPr>
        <p:blipFill rotWithShape="1">
          <a:blip r:embed="rId5">
            <a:alphaModFix/>
          </a:blip>
          <a:srcRect b="16014" l="26373" r="45126" t="54025"/>
          <a:stretch/>
        </p:blipFill>
        <p:spPr>
          <a:xfrm>
            <a:off x="5015888" y="2317850"/>
            <a:ext cx="3200400" cy="228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1"/>
          <p:cNvSpPr/>
          <p:nvPr/>
        </p:nvSpPr>
        <p:spPr>
          <a:xfrm>
            <a:off x="2231132" y="221113"/>
            <a:ext cx="4681800" cy="6753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51"/>
          <p:cNvSpPr txBox="1"/>
          <p:nvPr>
            <p:ph type="title"/>
          </p:nvPr>
        </p:nvSpPr>
        <p:spPr>
          <a:xfrm>
            <a:off x="2195160" y="304822"/>
            <a:ext cx="529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d" sz="2500">
                <a:solidFill>
                  <a:schemeClr val="lt1"/>
                </a:solidFill>
              </a:rPr>
              <a:t>DEPARTEMENT MARKETING</a:t>
            </a:r>
            <a:endParaRPr sz="2500">
              <a:solidFill>
                <a:schemeClr val="lt1"/>
              </a:solidFill>
            </a:endParaRPr>
          </a:p>
        </p:txBody>
      </p:sp>
      <p:pic>
        <p:nvPicPr>
          <p:cNvPr id="443" name="Google Shape;44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4970"/>
            <a:ext cx="1579298" cy="473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5364" y="50885"/>
            <a:ext cx="914401" cy="507874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51"/>
          <p:cNvSpPr txBox="1"/>
          <p:nvPr/>
        </p:nvSpPr>
        <p:spPr>
          <a:xfrm>
            <a:off x="2335700" y="1050725"/>
            <a:ext cx="4577100" cy="492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2000" u="none" cap="none" strike="noStrike">
                <a:solidFill>
                  <a:srgbClr val="2929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Plot categorical distributions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51"/>
          <p:cNvSpPr txBox="1"/>
          <p:nvPr/>
        </p:nvSpPr>
        <p:spPr>
          <a:xfrm>
            <a:off x="3041001" y="1770463"/>
            <a:ext cx="3200400" cy="400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traffic_source_events</a:t>
            </a:r>
            <a:endParaRPr b="0" i="0" sz="1400" u="none" cap="none" strike="noStrike">
              <a:solidFill>
                <a:srgbClr val="000000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447" name="Google Shape;447;p51"/>
          <p:cNvPicPr preferRelativeResize="0"/>
          <p:nvPr/>
        </p:nvPicPr>
        <p:blipFill rotWithShape="1">
          <a:blip r:embed="rId5">
            <a:alphaModFix/>
          </a:blip>
          <a:srcRect b="24422" l="26114" r="44556" t="45318"/>
          <a:stretch/>
        </p:blipFill>
        <p:spPr>
          <a:xfrm>
            <a:off x="3007100" y="2422675"/>
            <a:ext cx="3200400" cy="228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2"/>
          <p:cNvSpPr/>
          <p:nvPr/>
        </p:nvSpPr>
        <p:spPr>
          <a:xfrm>
            <a:off x="2231132" y="221113"/>
            <a:ext cx="4681800" cy="6753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52"/>
          <p:cNvSpPr txBox="1"/>
          <p:nvPr>
            <p:ph type="title"/>
          </p:nvPr>
        </p:nvSpPr>
        <p:spPr>
          <a:xfrm>
            <a:off x="2195160" y="304822"/>
            <a:ext cx="529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d" sz="2500">
                <a:solidFill>
                  <a:schemeClr val="lt1"/>
                </a:solidFill>
              </a:rPr>
              <a:t>DEPARTEMENT MARKETING</a:t>
            </a:r>
            <a:endParaRPr sz="2500">
              <a:solidFill>
                <a:schemeClr val="lt1"/>
              </a:solidFill>
            </a:endParaRPr>
          </a:p>
        </p:txBody>
      </p:sp>
      <p:pic>
        <p:nvPicPr>
          <p:cNvPr id="454" name="Google Shape;454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4970"/>
            <a:ext cx="1579298" cy="473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5364" y="50885"/>
            <a:ext cx="914401" cy="507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52"/>
          <p:cNvPicPr preferRelativeResize="0"/>
          <p:nvPr/>
        </p:nvPicPr>
        <p:blipFill rotWithShape="1">
          <a:blip r:embed="rId5">
            <a:alphaModFix/>
          </a:blip>
          <a:srcRect b="17880" l="6688" r="65834" t="50479"/>
          <a:stretch/>
        </p:blipFill>
        <p:spPr>
          <a:xfrm>
            <a:off x="882200" y="1777056"/>
            <a:ext cx="3657600" cy="2286001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52"/>
          <p:cNvSpPr txBox="1"/>
          <p:nvPr/>
        </p:nvSpPr>
        <p:spPr>
          <a:xfrm>
            <a:off x="5149400" y="1850750"/>
            <a:ext cx="3657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id" sz="2000" u="none" cap="none" strike="noStrike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Kesimpulan : </a:t>
            </a:r>
            <a:endParaRPr b="0" i="0" sz="2000" u="none" cap="none" strike="noStrike">
              <a:solidFill>
                <a:srgbClr val="000000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tamaran"/>
              <a:buChar char="●"/>
            </a:pPr>
            <a:r>
              <a:rPr b="0" i="0" lang="id" sz="2000" u="none" cap="none" strike="noStrike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Display → Umur 25 - 53</a:t>
            </a:r>
            <a:endParaRPr b="0" i="0" sz="2000" u="none" cap="none" strike="noStrike">
              <a:solidFill>
                <a:srgbClr val="000000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tamaran"/>
              <a:buChar char="●"/>
            </a:pPr>
            <a:r>
              <a:rPr b="0" i="0" lang="id" sz="2000" u="none" cap="none" strike="noStrike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Email → Umur 27 - 55</a:t>
            </a:r>
            <a:endParaRPr b="0" i="0" sz="2000" u="none" cap="none" strike="noStrike">
              <a:solidFill>
                <a:srgbClr val="000000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tamaran"/>
              <a:buChar char="●"/>
            </a:pPr>
            <a:r>
              <a:rPr b="0" i="0" lang="id" sz="2000" u="none" cap="none" strike="noStrike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Facebook → Umur 26 - 53</a:t>
            </a:r>
            <a:endParaRPr b="0" i="0" sz="2000" u="none" cap="none" strike="noStrike">
              <a:solidFill>
                <a:srgbClr val="000000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tamaran"/>
              <a:buChar char="●"/>
            </a:pPr>
            <a:r>
              <a:rPr b="0" i="0" lang="id" sz="2000" u="none" cap="none" strike="noStrike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Organic → Umur 25 </a:t>
            </a:r>
            <a:r>
              <a:rPr b="0" i="0" lang="id" sz="20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- 55</a:t>
            </a:r>
            <a:endParaRPr b="0" i="0" sz="2000" u="none" cap="none" strike="noStrike">
              <a:solidFill>
                <a:srgbClr val="000000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tamaran"/>
              <a:buChar char="●"/>
            </a:pPr>
            <a:r>
              <a:rPr b="0" i="0" lang="id" sz="2000" u="none" cap="none" strike="noStrike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Search </a:t>
            </a:r>
            <a:r>
              <a:rPr b="0" i="0" lang="id" sz="20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→ Umur 25 - 55</a:t>
            </a:r>
            <a:endParaRPr b="0" i="0" sz="2000" u="none" cap="none" strike="noStrike">
              <a:solidFill>
                <a:srgbClr val="000000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58" name="Google Shape;458;p52"/>
          <p:cNvSpPr txBox="1"/>
          <p:nvPr/>
        </p:nvSpPr>
        <p:spPr>
          <a:xfrm>
            <a:off x="1579300" y="1128925"/>
            <a:ext cx="6757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id" sz="1500" u="none" cap="none" strike="noStrike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Segment the target ( traffic_source ) by numeric features ( age )</a:t>
            </a:r>
            <a:endParaRPr b="0" i="0" sz="1400" u="none" cap="none" strike="noStrike">
              <a:solidFill>
                <a:srgbClr val="000000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3"/>
          <p:cNvSpPr/>
          <p:nvPr/>
        </p:nvSpPr>
        <p:spPr>
          <a:xfrm>
            <a:off x="2231132" y="221113"/>
            <a:ext cx="4681800" cy="6753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53"/>
          <p:cNvSpPr txBox="1"/>
          <p:nvPr>
            <p:ph type="title"/>
          </p:nvPr>
        </p:nvSpPr>
        <p:spPr>
          <a:xfrm>
            <a:off x="2195160" y="304822"/>
            <a:ext cx="529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d" sz="2500">
                <a:solidFill>
                  <a:schemeClr val="lt1"/>
                </a:solidFill>
              </a:rPr>
              <a:t>DEPARTEMENT MARKETING</a:t>
            </a:r>
            <a:endParaRPr sz="2500">
              <a:solidFill>
                <a:schemeClr val="lt1"/>
              </a:solidFill>
            </a:endParaRPr>
          </a:p>
        </p:txBody>
      </p:sp>
      <p:pic>
        <p:nvPicPr>
          <p:cNvPr id="465" name="Google Shape;465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4970"/>
            <a:ext cx="1579298" cy="473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5364" y="50885"/>
            <a:ext cx="914401" cy="507874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3"/>
          <p:cNvSpPr txBox="1"/>
          <p:nvPr/>
        </p:nvSpPr>
        <p:spPr>
          <a:xfrm>
            <a:off x="2416400" y="1153775"/>
            <a:ext cx="4856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5882"/>
              </a:lnSpc>
              <a:spcBef>
                <a:spcPts val="4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id" sz="1500" u="none" cap="none" strike="noStrike">
                <a:solidFill>
                  <a:srgbClr val="2929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Segment Categorical features by the target classes</a:t>
            </a:r>
            <a:endParaRPr b="1" i="0" sz="1500" u="none" cap="none" strike="noStrike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68" name="Google Shape;468;p53"/>
          <p:cNvPicPr preferRelativeResize="0"/>
          <p:nvPr/>
        </p:nvPicPr>
        <p:blipFill rotWithShape="1">
          <a:blip r:embed="rId5">
            <a:alphaModFix/>
          </a:blip>
          <a:srcRect b="45120" l="6783" r="71412" t="28279"/>
          <a:stretch/>
        </p:blipFill>
        <p:spPr>
          <a:xfrm>
            <a:off x="1282238" y="2240175"/>
            <a:ext cx="3200400" cy="2286001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53"/>
          <p:cNvSpPr txBox="1"/>
          <p:nvPr/>
        </p:nvSpPr>
        <p:spPr>
          <a:xfrm>
            <a:off x="1285563" y="1826625"/>
            <a:ext cx="320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Gender with traffic_source</a:t>
            </a:r>
            <a:endParaRPr b="0" i="0" sz="1400" u="none" cap="none" strike="noStrike">
              <a:solidFill>
                <a:srgbClr val="000000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470" name="Google Shape;470;p53"/>
          <p:cNvPicPr preferRelativeResize="0"/>
          <p:nvPr/>
        </p:nvPicPr>
        <p:blipFill rotWithShape="1">
          <a:blip r:embed="rId6">
            <a:alphaModFix/>
          </a:blip>
          <a:srcRect b="41253" l="6652" r="59266" t="34070"/>
          <a:stretch/>
        </p:blipFill>
        <p:spPr>
          <a:xfrm>
            <a:off x="5206563" y="2240163"/>
            <a:ext cx="3200400" cy="2286001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53"/>
          <p:cNvSpPr txBox="1"/>
          <p:nvPr/>
        </p:nvSpPr>
        <p:spPr>
          <a:xfrm>
            <a:off x="5183363" y="1845513"/>
            <a:ext cx="320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event_type with traffic_source</a:t>
            </a:r>
            <a:endParaRPr b="0" i="0" sz="1400" u="none" cap="none" strike="noStrike">
              <a:solidFill>
                <a:srgbClr val="000000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ocal &amp; Long-Distance Moving Company by Slidesgo">
  <a:themeElements>
    <a:clrScheme name="Simple Light">
      <a:dk1>
        <a:srgbClr val="000000"/>
      </a:dk1>
      <a:lt1>
        <a:srgbClr val="FFFFFF"/>
      </a:lt1>
      <a:dk2>
        <a:srgbClr val="384086"/>
      </a:dk2>
      <a:lt2>
        <a:srgbClr val="2E367A"/>
      </a:lt2>
      <a:accent1>
        <a:srgbClr val="0B2E83"/>
      </a:accent1>
      <a:accent2>
        <a:srgbClr val="FFFFFF"/>
      </a:accent2>
      <a:accent3>
        <a:srgbClr val="AAD4EE"/>
      </a:accent3>
      <a:accent4>
        <a:srgbClr val="FDB334"/>
      </a:accent4>
      <a:accent5>
        <a:srgbClr val="EBA647"/>
      </a:accent5>
      <a:accent6>
        <a:srgbClr val="FFD188"/>
      </a:accent6>
      <a:hlink>
        <a:srgbClr val="FDB33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