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Basic"/>
      <p:regular r:id="rId15"/>
    </p:embeddedFont>
    <p:embeddedFont>
      <p:font typeface="Catamaran"/>
      <p:regular r:id="rId16"/>
      <p:bold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Cantarell"/>
      <p:regular r:id="rId22"/>
      <p:bold r:id="rId23"/>
      <p:italic r:id="rId24"/>
      <p:boldItalic r:id="rId25"/>
    </p:embeddedFont>
    <p:embeddedFont>
      <p:font typeface="Kaushan Script"/>
      <p:regular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Cantarell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Cantarell-italic.fntdata"/><Relationship Id="rId23" Type="http://schemas.openxmlformats.org/officeDocument/2006/relationships/font" Target="fonts/Cantarel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KaushanScript-regular.fntdata"/><Relationship Id="rId25" Type="http://schemas.openxmlformats.org/officeDocument/2006/relationships/font" Target="fonts/Cantarell-bold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Basic-regular.fntdata"/><Relationship Id="rId14" Type="http://schemas.openxmlformats.org/officeDocument/2006/relationships/slide" Target="slides/slide8.xml"/><Relationship Id="rId17" Type="http://schemas.openxmlformats.org/officeDocument/2006/relationships/font" Target="fonts/Catamaran-bold.fntdata"/><Relationship Id="rId16" Type="http://schemas.openxmlformats.org/officeDocument/2006/relationships/font" Target="fonts/Catamaran-regular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7a24dc871_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37a24dc87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7a24dc871_0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37a24dc87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7a24dc871_0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37a24dc87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7a24dc871_0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37a24dc87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7a24dc871_0_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37a24dc87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7a24dc871_0_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37a24dc87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7a24dc871_0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37a24dc87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2883860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5808373" y="0"/>
            <a:ext cx="3335681" cy="1602486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0" y="2661452"/>
            <a:ext cx="1867590" cy="1313922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4921650" y="4487924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4402379" y="3975287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2869519" y="0"/>
            <a:ext cx="2052526" cy="657899"/>
          </a:xfrm>
          <a:custGeom>
            <a:rect b="b" l="l" r="r" t="t"/>
            <a:pathLst>
              <a:path extrusionOk="0" h="9815" w="30621">
                <a:moveTo>
                  <a:pt x="29650" y="1"/>
                </a:moveTo>
                <a:cubicBezTo>
                  <a:pt x="27924" y="1079"/>
                  <a:pt x="26100" y="2068"/>
                  <a:pt x="24410" y="3164"/>
                </a:cubicBezTo>
                <a:cubicBezTo>
                  <a:pt x="22316" y="4513"/>
                  <a:pt x="20393" y="6301"/>
                  <a:pt x="18182" y="7433"/>
                </a:cubicBezTo>
                <a:cubicBezTo>
                  <a:pt x="15108" y="9015"/>
                  <a:pt x="11495" y="9473"/>
                  <a:pt x="7901" y="9473"/>
                </a:cubicBezTo>
                <a:cubicBezTo>
                  <a:pt x="5555" y="9473"/>
                  <a:pt x="3227" y="9276"/>
                  <a:pt x="1043" y="9069"/>
                </a:cubicBezTo>
                <a:cubicBezTo>
                  <a:pt x="693" y="9033"/>
                  <a:pt x="351" y="8997"/>
                  <a:pt x="1" y="8961"/>
                </a:cubicBezTo>
                <a:lnTo>
                  <a:pt x="1" y="8961"/>
                </a:lnTo>
                <a:cubicBezTo>
                  <a:pt x="10" y="9132"/>
                  <a:pt x="10" y="9303"/>
                  <a:pt x="10" y="9473"/>
                </a:cubicBezTo>
                <a:cubicBezTo>
                  <a:pt x="2751" y="9743"/>
                  <a:pt x="5474" y="9770"/>
                  <a:pt x="8233" y="9806"/>
                </a:cubicBezTo>
                <a:cubicBezTo>
                  <a:pt x="8557" y="9815"/>
                  <a:pt x="8880" y="9815"/>
                  <a:pt x="9195" y="9815"/>
                </a:cubicBezTo>
                <a:cubicBezTo>
                  <a:pt x="11702" y="9815"/>
                  <a:pt x="13985" y="9626"/>
                  <a:pt x="16429" y="8728"/>
                </a:cubicBezTo>
                <a:cubicBezTo>
                  <a:pt x="19063" y="7748"/>
                  <a:pt x="21022" y="6013"/>
                  <a:pt x="23332" y="4468"/>
                </a:cubicBezTo>
                <a:cubicBezTo>
                  <a:pt x="25686" y="2886"/>
                  <a:pt x="28266" y="1547"/>
                  <a:pt x="30620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052103" y="0"/>
            <a:ext cx="1818122" cy="635042"/>
          </a:xfrm>
          <a:custGeom>
            <a:rect b="b" l="l" r="r" t="t"/>
            <a:pathLst>
              <a:path extrusionOk="0" h="9474" w="27124">
                <a:moveTo>
                  <a:pt x="0" y="1"/>
                </a:moveTo>
                <a:cubicBezTo>
                  <a:pt x="674" y="630"/>
                  <a:pt x="1348" y="1268"/>
                  <a:pt x="2040" y="1879"/>
                </a:cubicBezTo>
                <a:cubicBezTo>
                  <a:pt x="4116" y="3686"/>
                  <a:pt x="6372" y="5708"/>
                  <a:pt x="8835" y="6984"/>
                </a:cubicBezTo>
                <a:cubicBezTo>
                  <a:pt x="11126" y="8179"/>
                  <a:pt x="13616" y="8431"/>
                  <a:pt x="16168" y="8512"/>
                </a:cubicBezTo>
                <a:cubicBezTo>
                  <a:pt x="19431" y="8611"/>
                  <a:pt x="22585" y="8907"/>
                  <a:pt x="25830" y="9321"/>
                </a:cubicBezTo>
                <a:cubicBezTo>
                  <a:pt x="26261" y="9384"/>
                  <a:pt x="26692" y="9429"/>
                  <a:pt x="27124" y="9473"/>
                </a:cubicBezTo>
                <a:cubicBezTo>
                  <a:pt x="27124" y="9303"/>
                  <a:pt x="27124" y="9132"/>
                  <a:pt x="27115" y="8961"/>
                </a:cubicBezTo>
                <a:cubicBezTo>
                  <a:pt x="24742" y="8683"/>
                  <a:pt x="22387" y="8278"/>
                  <a:pt x="19997" y="8107"/>
                </a:cubicBezTo>
                <a:cubicBezTo>
                  <a:pt x="17103" y="7910"/>
                  <a:pt x="14110" y="8197"/>
                  <a:pt x="11288" y="7397"/>
                </a:cubicBezTo>
                <a:cubicBezTo>
                  <a:pt x="8601" y="6633"/>
                  <a:pt x="6633" y="4827"/>
                  <a:pt x="4476" y="3155"/>
                </a:cubicBezTo>
                <a:cubicBezTo>
                  <a:pt x="3281" y="2239"/>
                  <a:pt x="2148" y="1286"/>
                  <a:pt x="1043" y="262"/>
                </a:cubicBezTo>
                <a:cubicBezTo>
                  <a:pt x="953" y="181"/>
                  <a:pt x="854" y="91"/>
                  <a:pt x="737" y="1"/>
                </a:cubicBezTo>
                <a:close/>
              </a:path>
            </a:pathLst>
          </a:custGeom>
          <a:solidFill>
            <a:srgbClr val="1F24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7430065" y="368076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2820375" y="1947250"/>
            <a:ext cx="56688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0" sz="57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820463" y="3001850"/>
            <a:ext cx="5668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3630237"/>
            <a:ext cx="3861711" cy="1513265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726225" y="1802975"/>
            <a:ext cx="51144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885525" y="2007725"/>
            <a:ext cx="35322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0" y="-12"/>
            <a:ext cx="1878093" cy="1873684"/>
          </a:xfrm>
          <a:custGeom>
            <a:rect b="b" l="l" r="r" t="t"/>
            <a:pathLst>
              <a:path extrusionOk="0" h="27979" w="27978">
                <a:moveTo>
                  <a:pt x="0" y="1"/>
                </a:moveTo>
                <a:lnTo>
                  <a:pt x="0" y="27978"/>
                </a:lnTo>
                <a:cubicBezTo>
                  <a:pt x="15449" y="27978"/>
                  <a:pt x="27977" y="15450"/>
                  <a:pt x="2797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7100723" y="-2117"/>
            <a:ext cx="2048387" cy="3211128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258817"/>
            <a:ext cx="1001207" cy="486452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507693" y="0"/>
            <a:ext cx="24837" cy="4822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962752" y="4750"/>
            <a:ext cx="2362349" cy="594114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315807" y="110822"/>
            <a:ext cx="1828197" cy="489125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rgbClr val="2D34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 flipH="1">
            <a:off x="4100229" y="3166999"/>
            <a:ext cx="5043767" cy="1976503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 rot="-5400000">
            <a:off x="-513486" y="513491"/>
            <a:ext cx="1976502" cy="949526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 rot="-5400000">
            <a:off x="8021573" y="1199293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 rot="-5400000">
            <a:off x="7246279" y="943262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 rot="5400000">
            <a:off x="-130747" y="355531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1085100" y="438312"/>
            <a:ext cx="697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384075" y="1902974"/>
            <a:ext cx="1711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2" type="subTitle"/>
          </p:nvPr>
        </p:nvSpPr>
        <p:spPr>
          <a:xfrm>
            <a:off x="1384075" y="2184528"/>
            <a:ext cx="1711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subTitle"/>
          </p:nvPr>
        </p:nvSpPr>
        <p:spPr>
          <a:xfrm>
            <a:off x="3716100" y="1902974"/>
            <a:ext cx="1711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3716100" y="2184528"/>
            <a:ext cx="1711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6048125" y="1902974"/>
            <a:ext cx="1711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048125" y="2184528"/>
            <a:ext cx="1711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7" type="subTitle"/>
          </p:nvPr>
        </p:nvSpPr>
        <p:spPr>
          <a:xfrm>
            <a:off x="1384075" y="3736426"/>
            <a:ext cx="1711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8" type="subTitle"/>
          </p:nvPr>
        </p:nvSpPr>
        <p:spPr>
          <a:xfrm>
            <a:off x="1384075" y="4017980"/>
            <a:ext cx="1711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9" type="subTitle"/>
          </p:nvPr>
        </p:nvSpPr>
        <p:spPr>
          <a:xfrm>
            <a:off x="3716100" y="3736426"/>
            <a:ext cx="1711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3" type="subTitle"/>
          </p:nvPr>
        </p:nvSpPr>
        <p:spPr>
          <a:xfrm>
            <a:off x="3716100" y="4017980"/>
            <a:ext cx="1711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4" type="subTitle"/>
          </p:nvPr>
        </p:nvSpPr>
        <p:spPr>
          <a:xfrm>
            <a:off x="6048125" y="3736426"/>
            <a:ext cx="1711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5" type="subTitle"/>
          </p:nvPr>
        </p:nvSpPr>
        <p:spPr>
          <a:xfrm>
            <a:off x="6048125" y="4017980"/>
            <a:ext cx="1711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 rot="1370381">
            <a:off x="7618033" y="2765282"/>
            <a:ext cx="2213555" cy="2213555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0" y="0"/>
            <a:ext cx="1713909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0" y="2661452"/>
            <a:ext cx="1867590" cy="1313922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 rot="-5400000">
            <a:off x="7246019" y="-729778"/>
            <a:ext cx="1168199" cy="2627777"/>
            <a:chOff x="7975843" y="1923348"/>
            <a:chExt cx="1168199" cy="2627777"/>
          </a:xfrm>
        </p:grpSpPr>
        <p:sp>
          <p:nvSpPr>
            <p:cNvPr id="98" name="Google Shape;98;p17"/>
            <p:cNvSpPr/>
            <p:nvPr/>
          </p:nvSpPr>
          <p:spPr>
            <a:xfrm rot="-5400000">
              <a:off x="8021348" y="2909168"/>
              <a:ext cx="1589818" cy="655553"/>
            </a:xfrm>
            <a:custGeom>
              <a:rect b="b" l="l" r="r" t="t"/>
              <a:pathLst>
                <a:path extrusionOk="0" h="9780" w="23718">
                  <a:moveTo>
                    <a:pt x="11855" y="1"/>
                  </a:moveTo>
                  <a:cubicBezTo>
                    <a:pt x="6004" y="1"/>
                    <a:pt x="1079" y="4225"/>
                    <a:pt x="1" y="9779"/>
                  </a:cubicBezTo>
                  <a:lnTo>
                    <a:pt x="270" y="9779"/>
                  </a:lnTo>
                  <a:cubicBezTo>
                    <a:pt x="1349" y="4369"/>
                    <a:pt x="6130" y="271"/>
                    <a:pt x="11855" y="271"/>
                  </a:cubicBezTo>
                  <a:cubicBezTo>
                    <a:pt x="17589" y="271"/>
                    <a:pt x="22370" y="4369"/>
                    <a:pt x="23448" y="9779"/>
                  </a:cubicBezTo>
                  <a:lnTo>
                    <a:pt x="23718" y="9779"/>
                  </a:lnTo>
                  <a:cubicBezTo>
                    <a:pt x="22639" y="4225"/>
                    <a:pt x="17714" y="1"/>
                    <a:pt x="11855" y="1"/>
                  </a:cubicBezTo>
                  <a:close/>
                </a:path>
              </a:pathLst>
            </a:custGeom>
            <a:solidFill>
              <a:srgbClr val="CA8D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 rot="-5400000">
              <a:off x="7246054" y="2653137"/>
              <a:ext cx="2627777" cy="1168199"/>
            </a:xfrm>
            <a:custGeom>
              <a:rect b="b" l="l" r="r" t="t"/>
              <a:pathLst>
                <a:path extrusionOk="0" h="17428" w="39203">
                  <a:moveTo>
                    <a:pt x="19602" y="1"/>
                  </a:moveTo>
                  <a:cubicBezTo>
                    <a:pt x="9500" y="1"/>
                    <a:pt x="1151" y="7631"/>
                    <a:pt x="1" y="17427"/>
                  </a:cubicBezTo>
                  <a:lnTo>
                    <a:pt x="279" y="17427"/>
                  </a:lnTo>
                  <a:cubicBezTo>
                    <a:pt x="1421" y="7784"/>
                    <a:pt x="9671" y="270"/>
                    <a:pt x="19602" y="270"/>
                  </a:cubicBezTo>
                  <a:cubicBezTo>
                    <a:pt x="29542" y="270"/>
                    <a:pt x="37783" y="7784"/>
                    <a:pt x="38933" y="17427"/>
                  </a:cubicBezTo>
                  <a:lnTo>
                    <a:pt x="39203" y="17427"/>
                  </a:lnTo>
                  <a:cubicBezTo>
                    <a:pt x="38062" y="7631"/>
                    <a:pt x="29712" y="1"/>
                    <a:pt x="19602" y="1"/>
                  </a:cubicBezTo>
                  <a:close/>
                </a:path>
              </a:pathLst>
            </a:custGeom>
            <a:solidFill>
              <a:srgbClr val="CA8D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1052103" y="0"/>
            <a:ext cx="3869942" cy="657899"/>
            <a:chOff x="1052103" y="0"/>
            <a:chExt cx="3869942" cy="657899"/>
          </a:xfrm>
        </p:grpSpPr>
        <p:sp>
          <p:nvSpPr>
            <p:cNvPr id="101" name="Google Shape;101;p17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rgbClr val="274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rgbClr val="274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/>
          <p:nvPr/>
        </p:nvSpPr>
        <p:spPr>
          <a:xfrm>
            <a:off x="7430065" y="368076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2120850" y="2324585"/>
            <a:ext cx="4902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5" name="Google Shape;105;p17"/>
          <p:cNvSpPr txBox="1"/>
          <p:nvPr>
            <p:ph idx="2" type="title"/>
          </p:nvPr>
        </p:nvSpPr>
        <p:spPr>
          <a:xfrm>
            <a:off x="3882900" y="925835"/>
            <a:ext cx="13782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200">
                <a:solidFill>
                  <a:schemeClr val="accent2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1901850" y="3633511"/>
            <a:ext cx="53403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rot="1370381">
            <a:off x="7625466" y="2765282"/>
            <a:ext cx="2213555" cy="2213555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0" y="0"/>
            <a:ext cx="1164923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0" y="3247477"/>
            <a:ext cx="1034655" cy="727920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 rot="-5400000">
            <a:off x="7246019" y="-729778"/>
            <a:ext cx="1168199" cy="2627777"/>
            <a:chOff x="7975843" y="1923348"/>
            <a:chExt cx="1168199" cy="2627777"/>
          </a:xfrm>
        </p:grpSpPr>
        <p:sp>
          <p:nvSpPr>
            <p:cNvPr id="112" name="Google Shape;112;p18"/>
            <p:cNvSpPr/>
            <p:nvPr/>
          </p:nvSpPr>
          <p:spPr>
            <a:xfrm rot="-5400000">
              <a:off x="8021348" y="2909168"/>
              <a:ext cx="1589818" cy="655553"/>
            </a:xfrm>
            <a:custGeom>
              <a:rect b="b" l="l" r="r" t="t"/>
              <a:pathLst>
                <a:path extrusionOk="0" h="9780" w="23718">
                  <a:moveTo>
                    <a:pt x="11855" y="1"/>
                  </a:moveTo>
                  <a:cubicBezTo>
                    <a:pt x="6004" y="1"/>
                    <a:pt x="1079" y="4225"/>
                    <a:pt x="1" y="9779"/>
                  </a:cubicBezTo>
                  <a:lnTo>
                    <a:pt x="270" y="9779"/>
                  </a:lnTo>
                  <a:cubicBezTo>
                    <a:pt x="1349" y="4369"/>
                    <a:pt x="6130" y="271"/>
                    <a:pt x="11855" y="271"/>
                  </a:cubicBezTo>
                  <a:cubicBezTo>
                    <a:pt x="17589" y="271"/>
                    <a:pt x="22370" y="4369"/>
                    <a:pt x="23448" y="9779"/>
                  </a:cubicBezTo>
                  <a:lnTo>
                    <a:pt x="23718" y="9779"/>
                  </a:lnTo>
                  <a:cubicBezTo>
                    <a:pt x="22639" y="4225"/>
                    <a:pt x="17714" y="1"/>
                    <a:pt x="11855" y="1"/>
                  </a:cubicBezTo>
                  <a:close/>
                </a:path>
              </a:pathLst>
            </a:custGeom>
            <a:solidFill>
              <a:srgbClr val="CA8D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7246054" y="2653137"/>
              <a:ext cx="2627777" cy="1168199"/>
            </a:xfrm>
            <a:custGeom>
              <a:rect b="b" l="l" r="r" t="t"/>
              <a:pathLst>
                <a:path extrusionOk="0" h="17428" w="39203">
                  <a:moveTo>
                    <a:pt x="19602" y="1"/>
                  </a:moveTo>
                  <a:cubicBezTo>
                    <a:pt x="9500" y="1"/>
                    <a:pt x="1151" y="7631"/>
                    <a:pt x="1" y="17427"/>
                  </a:cubicBezTo>
                  <a:lnTo>
                    <a:pt x="279" y="17427"/>
                  </a:lnTo>
                  <a:cubicBezTo>
                    <a:pt x="1421" y="7784"/>
                    <a:pt x="9671" y="270"/>
                    <a:pt x="19602" y="270"/>
                  </a:cubicBezTo>
                  <a:cubicBezTo>
                    <a:pt x="29542" y="270"/>
                    <a:pt x="37783" y="7784"/>
                    <a:pt x="38933" y="17427"/>
                  </a:cubicBezTo>
                  <a:lnTo>
                    <a:pt x="39203" y="17427"/>
                  </a:lnTo>
                  <a:cubicBezTo>
                    <a:pt x="38062" y="7631"/>
                    <a:pt x="29712" y="1"/>
                    <a:pt x="19602" y="1"/>
                  </a:cubicBezTo>
                  <a:close/>
                </a:path>
              </a:pathLst>
            </a:custGeom>
            <a:solidFill>
              <a:srgbClr val="CA8D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8"/>
          <p:cNvSpPr/>
          <p:nvPr/>
        </p:nvSpPr>
        <p:spPr>
          <a:xfrm>
            <a:off x="7430065" y="368076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0"/>
            <a:ext cx="1635709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 flipH="1">
            <a:off x="7780225" y="3338850"/>
            <a:ext cx="1363775" cy="959469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852350" y="4487924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rgbClr val="CA8D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333079" y="3975287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rgbClr val="CA8D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869519" y="0"/>
            <a:ext cx="2052526" cy="657899"/>
          </a:xfrm>
          <a:custGeom>
            <a:rect b="b" l="l" r="r" t="t"/>
            <a:pathLst>
              <a:path extrusionOk="0" h="9815" w="30621">
                <a:moveTo>
                  <a:pt x="29650" y="1"/>
                </a:moveTo>
                <a:cubicBezTo>
                  <a:pt x="27924" y="1079"/>
                  <a:pt x="26100" y="2068"/>
                  <a:pt x="24410" y="3164"/>
                </a:cubicBezTo>
                <a:cubicBezTo>
                  <a:pt x="22316" y="4513"/>
                  <a:pt x="20393" y="6301"/>
                  <a:pt x="18182" y="7433"/>
                </a:cubicBezTo>
                <a:cubicBezTo>
                  <a:pt x="15108" y="9015"/>
                  <a:pt x="11495" y="9473"/>
                  <a:pt x="7901" y="9473"/>
                </a:cubicBezTo>
                <a:cubicBezTo>
                  <a:pt x="5555" y="9473"/>
                  <a:pt x="3227" y="9276"/>
                  <a:pt x="1043" y="9069"/>
                </a:cubicBezTo>
                <a:cubicBezTo>
                  <a:pt x="693" y="9033"/>
                  <a:pt x="351" y="8997"/>
                  <a:pt x="1" y="8961"/>
                </a:cubicBezTo>
                <a:lnTo>
                  <a:pt x="1" y="8961"/>
                </a:lnTo>
                <a:cubicBezTo>
                  <a:pt x="10" y="9132"/>
                  <a:pt x="10" y="9303"/>
                  <a:pt x="10" y="9473"/>
                </a:cubicBezTo>
                <a:cubicBezTo>
                  <a:pt x="2751" y="9743"/>
                  <a:pt x="5474" y="9770"/>
                  <a:pt x="8233" y="9806"/>
                </a:cubicBezTo>
                <a:cubicBezTo>
                  <a:pt x="8557" y="9815"/>
                  <a:pt x="8880" y="9815"/>
                  <a:pt x="9195" y="9815"/>
                </a:cubicBezTo>
                <a:cubicBezTo>
                  <a:pt x="11702" y="9815"/>
                  <a:pt x="13985" y="9626"/>
                  <a:pt x="16429" y="8728"/>
                </a:cubicBezTo>
                <a:cubicBezTo>
                  <a:pt x="19063" y="7748"/>
                  <a:pt x="21022" y="6013"/>
                  <a:pt x="23332" y="4468"/>
                </a:cubicBezTo>
                <a:cubicBezTo>
                  <a:pt x="25686" y="2886"/>
                  <a:pt x="28266" y="1547"/>
                  <a:pt x="30620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1052103" y="0"/>
            <a:ext cx="1818122" cy="635042"/>
          </a:xfrm>
          <a:custGeom>
            <a:rect b="b" l="l" r="r" t="t"/>
            <a:pathLst>
              <a:path extrusionOk="0" h="9474" w="27124">
                <a:moveTo>
                  <a:pt x="0" y="1"/>
                </a:moveTo>
                <a:cubicBezTo>
                  <a:pt x="674" y="630"/>
                  <a:pt x="1348" y="1268"/>
                  <a:pt x="2040" y="1879"/>
                </a:cubicBezTo>
                <a:cubicBezTo>
                  <a:pt x="4116" y="3686"/>
                  <a:pt x="6372" y="5708"/>
                  <a:pt x="8835" y="6984"/>
                </a:cubicBezTo>
                <a:cubicBezTo>
                  <a:pt x="11126" y="8179"/>
                  <a:pt x="13616" y="8431"/>
                  <a:pt x="16168" y="8512"/>
                </a:cubicBezTo>
                <a:cubicBezTo>
                  <a:pt x="19431" y="8611"/>
                  <a:pt x="22585" y="8907"/>
                  <a:pt x="25830" y="9321"/>
                </a:cubicBezTo>
                <a:cubicBezTo>
                  <a:pt x="26261" y="9384"/>
                  <a:pt x="26692" y="9429"/>
                  <a:pt x="27124" y="9473"/>
                </a:cubicBezTo>
                <a:cubicBezTo>
                  <a:pt x="27124" y="9303"/>
                  <a:pt x="27124" y="9132"/>
                  <a:pt x="27115" y="8961"/>
                </a:cubicBezTo>
                <a:cubicBezTo>
                  <a:pt x="24742" y="8683"/>
                  <a:pt x="22387" y="8278"/>
                  <a:pt x="19997" y="8107"/>
                </a:cubicBezTo>
                <a:cubicBezTo>
                  <a:pt x="17103" y="7910"/>
                  <a:pt x="14110" y="8197"/>
                  <a:pt x="11288" y="7397"/>
                </a:cubicBezTo>
                <a:cubicBezTo>
                  <a:pt x="8601" y="6633"/>
                  <a:pt x="6633" y="4827"/>
                  <a:pt x="4476" y="3155"/>
                </a:cubicBezTo>
                <a:cubicBezTo>
                  <a:pt x="3281" y="2239"/>
                  <a:pt x="2148" y="1286"/>
                  <a:pt x="1043" y="262"/>
                </a:cubicBezTo>
                <a:cubicBezTo>
                  <a:pt x="953" y="181"/>
                  <a:pt x="854" y="91"/>
                  <a:pt x="73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7565202" y="-8983"/>
            <a:ext cx="1589861" cy="2492225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>
            <p:ph hasCustomPrompt="1" type="title"/>
          </p:nvPr>
        </p:nvSpPr>
        <p:spPr>
          <a:xfrm>
            <a:off x="1816863" y="1685375"/>
            <a:ext cx="55116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000">
                <a:solidFill>
                  <a:schemeClr val="accent2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1815538" y="2994000"/>
            <a:ext cx="5511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3"/>
            <a:ext cx="1001193" cy="1001229"/>
          </a:xfrm>
          <a:custGeom>
            <a:rect b="b" l="l" r="r" t="t"/>
            <a:pathLst>
              <a:path extrusionOk="0" h="27979" w="27978">
                <a:moveTo>
                  <a:pt x="0" y="1"/>
                </a:moveTo>
                <a:lnTo>
                  <a:pt x="0" y="27978"/>
                </a:lnTo>
                <a:cubicBezTo>
                  <a:pt x="15449" y="27978"/>
                  <a:pt x="27977" y="15450"/>
                  <a:pt x="2797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0" y="3638871"/>
            <a:ext cx="3861711" cy="1516880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7911856" y="-2092"/>
            <a:ext cx="1236313" cy="1942679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0" y="259451"/>
            <a:ext cx="1001207" cy="487614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507693" y="0"/>
            <a:ext cx="24837" cy="4833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726599" y="4775"/>
            <a:ext cx="1930829" cy="486739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7649771" y="91675"/>
            <a:ext cx="1494248" cy="400725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383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1012786" y="1491398"/>
            <a:ext cx="2062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2" type="subTitle"/>
          </p:nvPr>
        </p:nvSpPr>
        <p:spPr>
          <a:xfrm>
            <a:off x="1012812" y="1800497"/>
            <a:ext cx="2062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3" type="subTitle"/>
          </p:nvPr>
        </p:nvSpPr>
        <p:spPr>
          <a:xfrm>
            <a:off x="1012786" y="2907027"/>
            <a:ext cx="2062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4" type="subTitle"/>
          </p:nvPr>
        </p:nvSpPr>
        <p:spPr>
          <a:xfrm>
            <a:off x="1012712" y="3216310"/>
            <a:ext cx="2062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5" type="subTitle"/>
          </p:nvPr>
        </p:nvSpPr>
        <p:spPr>
          <a:xfrm>
            <a:off x="6068788" y="1491398"/>
            <a:ext cx="2062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6" type="subTitle"/>
          </p:nvPr>
        </p:nvSpPr>
        <p:spPr>
          <a:xfrm>
            <a:off x="6068784" y="1800497"/>
            <a:ext cx="2062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7" type="subTitle"/>
          </p:nvPr>
        </p:nvSpPr>
        <p:spPr>
          <a:xfrm>
            <a:off x="6068788" y="2907027"/>
            <a:ext cx="2062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8" type="subTitle"/>
          </p:nvPr>
        </p:nvSpPr>
        <p:spPr>
          <a:xfrm>
            <a:off x="6068788" y="3216310"/>
            <a:ext cx="2062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1"/>
          <p:cNvSpPr/>
          <p:nvPr/>
        </p:nvSpPr>
        <p:spPr>
          <a:xfrm>
            <a:off x="0" y="4342525"/>
            <a:ext cx="2043970" cy="801007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7608529" y="-2117"/>
            <a:ext cx="1542761" cy="2418348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 rot="6596977">
            <a:off x="-112634" y="149163"/>
            <a:ext cx="1013950" cy="492620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507693" y="0"/>
            <a:ext cx="24837" cy="4822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5994949" y="4750"/>
            <a:ext cx="1779224" cy="447436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7767127" y="84636"/>
            <a:ext cx="1376923" cy="368367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rgbClr val="2D34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ONE_COLUMN_TEXT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3"/>
            <a:ext cx="1001193" cy="1001229"/>
          </a:xfrm>
          <a:custGeom>
            <a:rect b="b" l="l" r="r" t="t"/>
            <a:pathLst>
              <a:path extrusionOk="0" h="27979" w="27978">
                <a:moveTo>
                  <a:pt x="0" y="1"/>
                </a:moveTo>
                <a:lnTo>
                  <a:pt x="0" y="27978"/>
                </a:lnTo>
                <a:cubicBezTo>
                  <a:pt x="15449" y="27978"/>
                  <a:pt x="27977" y="15450"/>
                  <a:pt x="2797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0" y="3638871"/>
            <a:ext cx="3861711" cy="1516880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7911856" y="-2092"/>
            <a:ext cx="1236313" cy="1942679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0" y="259451"/>
            <a:ext cx="1001207" cy="487614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4507693" y="0"/>
            <a:ext cx="24837" cy="4833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5726599" y="4775"/>
            <a:ext cx="1930829" cy="486739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7649771" y="91675"/>
            <a:ext cx="1494248" cy="400725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5672944" y="441350"/>
            <a:ext cx="28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5675553" y="2081838"/>
            <a:ext cx="2602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2" type="subTitle"/>
          </p:nvPr>
        </p:nvSpPr>
        <p:spPr>
          <a:xfrm>
            <a:off x="5672947" y="2379363"/>
            <a:ext cx="26025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 rot="-9469508">
            <a:off x="-692045" y="34482"/>
            <a:ext cx="2213628" cy="2213628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/>
          <p:nvPr/>
        </p:nvSpPr>
        <p:spPr>
          <a:xfrm flipH="1">
            <a:off x="7430100" y="0"/>
            <a:ext cx="1713909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3"/>
          <p:cNvGrpSpPr/>
          <p:nvPr/>
        </p:nvGrpSpPr>
        <p:grpSpPr>
          <a:xfrm rot="-5400000">
            <a:off x="-1606022" y="1970175"/>
            <a:ext cx="3869942" cy="657899"/>
            <a:chOff x="1052103" y="0"/>
            <a:chExt cx="3869942" cy="657899"/>
          </a:xfrm>
        </p:grpSpPr>
        <p:sp>
          <p:nvSpPr>
            <p:cNvPr id="166" name="Google Shape;166;p23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3"/>
          <p:cNvSpPr/>
          <p:nvPr/>
        </p:nvSpPr>
        <p:spPr>
          <a:xfrm>
            <a:off x="7430065" y="368081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2179875" y="2339387"/>
            <a:ext cx="478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title"/>
          </p:nvPr>
        </p:nvSpPr>
        <p:spPr>
          <a:xfrm>
            <a:off x="3915150" y="940624"/>
            <a:ext cx="13137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200">
                <a:solidFill>
                  <a:schemeClr val="accent2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1" type="subTitle"/>
          </p:nvPr>
        </p:nvSpPr>
        <p:spPr>
          <a:xfrm>
            <a:off x="1835400" y="3648318"/>
            <a:ext cx="54732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0" y="0"/>
            <a:ext cx="2883860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808373" y="0"/>
            <a:ext cx="3335681" cy="1602486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0" y="3188925"/>
            <a:ext cx="1363775" cy="959469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5935000" y="4487924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5415729" y="3975287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2869519" y="0"/>
            <a:ext cx="2052526" cy="657899"/>
          </a:xfrm>
          <a:custGeom>
            <a:rect b="b" l="l" r="r" t="t"/>
            <a:pathLst>
              <a:path extrusionOk="0" h="9815" w="30621">
                <a:moveTo>
                  <a:pt x="29650" y="1"/>
                </a:moveTo>
                <a:cubicBezTo>
                  <a:pt x="27924" y="1079"/>
                  <a:pt x="26100" y="2068"/>
                  <a:pt x="24410" y="3164"/>
                </a:cubicBezTo>
                <a:cubicBezTo>
                  <a:pt x="22316" y="4513"/>
                  <a:pt x="20393" y="6301"/>
                  <a:pt x="18182" y="7433"/>
                </a:cubicBezTo>
                <a:cubicBezTo>
                  <a:pt x="15108" y="9015"/>
                  <a:pt x="11495" y="9473"/>
                  <a:pt x="7901" y="9473"/>
                </a:cubicBezTo>
                <a:cubicBezTo>
                  <a:pt x="5555" y="9473"/>
                  <a:pt x="3227" y="9276"/>
                  <a:pt x="1043" y="9069"/>
                </a:cubicBezTo>
                <a:cubicBezTo>
                  <a:pt x="693" y="9033"/>
                  <a:pt x="351" y="8997"/>
                  <a:pt x="1" y="8961"/>
                </a:cubicBezTo>
                <a:lnTo>
                  <a:pt x="1" y="8961"/>
                </a:lnTo>
                <a:cubicBezTo>
                  <a:pt x="10" y="9132"/>
                  <a:pt x="10" y="9303"/>
                  <a:pt x="10" y="9473"/>
                </a:cubicBezTo>
                <a:cubicBezTo>
                  <a:pt x="2751" y="9743"/>
                  <a:pt x="5474" y="9770"/>
                  <a:pt x="8233" y="9806"/>
                </a:cubicBezTo>
                <a:cubicBezTo>
                  <a:pt x="8557" y="9815"/>
                  <a:pt x="8880" y="9815"/>
                  <a:pt x="9195" y="9815"/>
                </a:cubicBezTo>
                <a:cubicBezTo>
                  <a:pt x="11702" y="9815"/>
                  <a:pt x="13985" y="9626"/>
                  <a:pt x="16429" y="8728"/>
                </a:cubicBezTo>
                <a:cubicBezTo>
                  <a:pt x="19063" y="7748"/>
                  <a:pt x="21022" y="6013"/>
                  <a:pt x="23332" y="4468"/>
                </a:cubicBezTo>
                <a:cubicBezTo>
                  <a:pt x="25686" y="2886"/>
                  <a:pt x="28266" y="1547"/>
                  <a:pt x="30620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052103" y="0"/>
            <a:ext cx="1818122" cy="635042"/>
          </a:xfrm>
          <a:custGeom>
            <a:rect b="b" l="l" r="r" t="t"/>
            <a:pathLst>
              <a:path extrusionOk="0" h="9474" w="27124">
                <a:moveTo>
                  <a:pt x="0" y="1"/>
                </a:moveTo>
                <a:cubicBezTo>
                  <a:pt x="674" y="630"/>
                  <a:pt x="1348" y="1268"/>
                  <a:pt x="2040" y="1879"/>
                </a:cubicBezTo>
                <a:cubicBezTo>
                  <a:pt x="4116" y="3686"/>
                  <a:pt x="6372" y="5708"/>
                  <a:pt x="8835" y="6984"/>
                </a:cubicBezTo>
                <a:cubicBezTo>
                  <a:pt x="11126" y="8179"/>
                  <a:pt x="13616" y="8431"/>
                  <a:pt x="16168" y="8512"/>
                </a:cubicBezTo>
                <a:cubicBezTo>
                  <a:pt x="19431" y="8611"/>
                  <a:pt x="22585" y="8907"/>
                  <a:pt x="25830" y="9321"/>
                </a:cubicBezTo>
                <a:cubicBezTo>
                  <a:pt x="26261" y="9384"/>
                  <a:pt x="26692" y="9429"/>
                  <a:pt x="27124" y="9473"/>
                </a:cubicBezTo>
                <a:cubicBezTo>
                  <a:pt x="27124" y="9303"/>
                  <a:pt x="27124" y="9132"/>
                  <a:pt x="27115" y="8961"/>
                </a:cubicBezTo>
                <a:cubicBezTo>
                  <a:pt x="24742" y="8683"/>
                  <a:pt x="22387" y="8278"/>
                  <a:pt x="19997" y="8107"/>
                </a:cubicBezTo>
                <a:cubicBezTo>
                  <a:pt x="17103" y="7910"/>
                  <a:pt x="14110" y="8197"/>
                  <a:pt x="11288" y="7397"/>
                </a:cubicBezTo>
                <a:cubicBezTo>
                  <a:pt x="8601" y="6633"/>
                  <a:pt x="6633" y="4827"/>
                  <a:pt x="4476" y="3155"/>
                </a:cubicBezTo>
                <a:cubicBezTo>
                  <a:pt x="3281" y="2239"/>
                  <a:pt x="2148" y="1286"/>
                  <a:pt x="1043" y="262"/>
                </a:cubicBezTo>
                <a:cubicBezTo>
                  <a:pt x="953" y="181"/>
                  <a:pt x="854" y="91"/>
                  <a:pt x="737" y="1"/>
                </a:cubicBezTo>
                <a:close/>
              </a:path>
            </a:pathLst>
          </a:custGeom>
          <a:solidFill>
            <a:srgbClr val="CA8D22">
              <a:alpha val="4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1535100" y="1698534"/>
            <a:ext cx="60738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2" type="subTitle"/>
          </p:nvPr>
        </p:nvSpPr>
        <p:spPr>
          <a:xfrm>
            <a:off x="1535100" y="3029562"/>
            <a:ext cx="6073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2316880" y="0"/>
            <a:ext cx="6827331" cy="5143659"/>
          </a:xfrm>
          <a:custGeom>
            <a:rect b="b" l="l" r="r" t="t"/>
            <a:pathLst>
              <a:path extrusionOk="0" h="160401" w="212905">
                <a:moveTo>
                  <a:pt x="35823" y="0"/>
                </a:moveTo>
                <a:cubicBezTo>
                  <a:pt x="36348" y="2423"/>
                  <a:pt x="36837" y="4846"/>
                  <a:pt x="37175" y="7345"/>
                </a:cubicBezTo>
                <a:cubicBezTo>
                  <a:pt x="37626" y="10820"/>
                  <a:pt x="37964" y="14333"/>
                  <a:pt x="38133" y="17845"/>
                </a:cubicBezTo>
                <a:cubicBezTo>
                  <a:pt x="38415" y="22917"/>
                  <a:pt x="37701" y="28064"/>
                  <a:pt x="37269" y="33117"/>
                </a:cubicBezTo>
                <a:cubicBezTo>
                  <a:pt x="36912" y="37362"/>
                  <a:pt x="36818" y="41645"/>
                  <a:pt x="36217" y="45853"/>
                </a:cubicBezTo>
                <a:cubicBezTo>
                  <a:pt x="35672" y="49478"/>
                  <a:pt x="35090" y="53085"/>
                  <a:pt x="34489" y="56691"/>
                </a:cubicBezTo>
                <a:cubicBezTo>
                  <a:pt x="33944" y="59922"/>
                  <a:pt x="34169" y="63247"/>
                  <a:pt x="33888" y="66497"/>
                </a:cubicBezTo>
                <a:cubicBezTo>
                  <a:pt x="33606" y="69765"/>
                  <a:pt x="33399" y="73090"/>
                  <a:pt x="33249" y="76378"/>
                </a:cubicBezTo>
                <a:cubicBezTo>
                  <a:pt x="32948" y="83121"/>
                  <a:pt x="31126" y="89602"/>
                  <a:pt x="29530" y="96139"/>
                </a:cubicBezTo>
                <a:cubicBezTo>
                  <a:pt x="28252" y="101342"/>
                  <a:pt x="26505" y="106188"/>
                  <a:pt x="24026" y="110960"/>
                </a:cubicBezTo>
                <a:cubicBezTo>
                  <a:pt x="22824" y="113289"/>
                  <a:pt x="21302" y="115412"/>
                  <a:pt x="20156" y="117760"/>
                </a:cubicBezTo>
                <a:cubicBezTo>
                  <a:pt x="19048" y="120051"/>
                  <a:pt x="17996" y="122362"/>
                  <a:pt x="16888" y="124654"/>
                </a:cubicBezTo>
                <a:cubicBezTo>
                  <a:pt x="15141" y="128260"/>
                  <a:pt x="13544" y="131942"/>
                  <a:pt x="11741" y="135530"/>
                </a:cubicBezTo>
                <a:cubicBezTo>
                  <a:pt x="9900" y="139174"/>
                  <a:pt x="8529" y="142912"/>
                  <a:pt x="7045" y="146707"/>
                </a:cubicBezTo>
                <a:cubicBezTo>
                  <a:pt x="5147" y="151497"/>
                  <a:pt x="3231" y="156343"/>
                  <a:pt x="0" y="160400"/>
                </a:cubicBezTo>
                <a:lnTo>
                  <a:pt x="212904" y="160400"/>
                </a:lnTo>
                <a:lnTo>
                  <a:pt x="2129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4475975" y="441350"/>
            <a:ext cx="39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" type="subTitle"/>
          </p:nvPr>
        </p:nvSpPr>
        <p:spPr>
          <a:xfrm>
            <a:off x="4478824" y="1770775"/>
            <a:ext cx="2553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2" type="subTitle"/>
          </p:nvPr>
        </p:nvSpPr>
        <p:spPr>
          <a:xfrm>
            <a:off x="4475975" y="2140850"/>
            <a:ext cx="25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9pPr>
          </a:lstStyle>
          <a:p/>
        </p:txBody>
      </p:sp>
      <p:sp>
        <p:nvSpPr>
          <p:cNvPr id="187" name="Google Shape;187;p25"/>
          <p:cNvSpPr/>
          <p:nvPr/>
        </p:nvSpPr>
        <p:spPr>
          <a:xfrm flipH="1" rot="10800000">
            <a:off x="6383225" y="3817352"/>
            <a:ext cx="2760782" cy="1326301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 rot="-5400000">
            <a:off x="8021573" y="1199293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 rot="-5400000">
            <a:off x="7246279" y="943262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 rot="5400000">
            <a:off x="-130747" y="355531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5482100" y="539050"/>
            <a:ext cx="2935800" cy="21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 rot="1370381">
            <a:off x="7625466" y="2765282"/>
            <a:ext cx="2213555" cy="2213555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0" y="0"/>
            <a:ext cx="1164923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0" y="3247477"/>
            <a:ext cx="1034655" cy="727920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8"/>
          <p:cNvGrpSpPr/>
          <p:nvPr/>
        </p:nvGrpSpPr>
        <p:grpSpPr>
          <a:xfrm rot="-5400000">
            <a:off x="7246019" y="-729778"/>
            <a:ext cx="1168199" cy="2627777"/>
            <a:chOff x="7975843" y="1923348"/>
            <a:chExt cx="1168199" cy="2627777"/>
          </a:xfrm>
        </p:grpSpPr>
        <p:sp>
          <p:nvSpPr>
            <p:cNvPr id="199" name="Google Shape;199;p28"/>
            <p:cNvSpPr/>
            <p:nvPr/>
          </p:nvSpPr>
          <p:spPr>
            <a:xfrm rot="-5400000">
              <a:off x="8021348" y="2909168"/>
              <a:ext cx="1589818" cy="655553"/>
            </a:xfrm>
            <a:custGeom>
              <a:rect b="b" l="l" r="r" t="t"/>
              <a:pathLst>
                <a:path extrusionOk="0" h="9780" w="23718">
                  <a:moveTo>
                    <a:pt x="11855" y="1"/>
                  </a:moveTo>
                  <a:cubicBezTo>
                    <a:pt x="6004" y="1"/>
                    <a:pt x="1079" y="4225"/>
                    <a:pt x="1" y="9779"/>
                  </a:cubicBezTo>
                  <a:lnTo>
                    <a:pt x="270" y="9779"/>
                  </a:lnTo>
                  <a:cubicBezTo>
                    <a:pt x="1349" y="4369"/>
                    <a:pt x="6130" y="271"/>
                    <a:pt x="11855" y="271"/>
                  </a:cubicBezTo>
                  <a:cubicBezTo>
                    <a:pt x="17589" y="271"/>
                    <a:pt x="22370" y="4369"/>
                    <a:pt x="23448" y="9779"/>
                  </a:cubicBezTo>
                  <a:lnTo>
                    <a:pt x="23718" y="9779"/>
                  </a:lnTo>
                  <a:cubicBezTo>
                    <a:pt x="22639" y="4225"/>
                    <a:pt x="17714" y="1"/>
                    <a:pt x="11855" y="1"/>
                  </a:cubicBezTo>
                  <a:close/>
                </a:path>
              </a:pathLst>
            </a:custGeom>
            <a:solidFill>
              <a:srgbClr val="CA8D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 rot="-5400000">
              <a:off x="7246054" y="2653137"/>
              <a:ext cx="2627777" cy="1168199"/>
            </a:xfrm>
            <a:custGeom>
              <a:rect b="b" l="l" r="r" t="t"/>
              <a:pathLst>
                <a:path extrusionOk="0" h="17428" w="39203">
                  <a:moveTo>
                    <a:pt x="19602" y="1"/>
                  </a:moveTo>
                  <a:cubicBezTo>
                    <a:pt x="9500" y="1"/>
                    <a:pt x="1151" y="7631"/>
                    <a:pt x="1" y="17427"/>
                  </a:cubicBezTo>
                  <a:lnTo>
                    <a:pt x="279" y="17427"/>
                  </a:lnTo>
                  <a:cubicBezTo>
                    <a:pt x="1421" y="7784"/>
                    <a:pt x="9671" y="270"/>
                    <a:pt x="19602" y="270"/>
                  </a:cubicBezTo>
                  <a:cubicBezTo>
                    <a:pt x="29542" y="270"/>
                    <a:pt x="37783" y="7784"/>
                    <a:pt x="38933" y="17427"/>
                  </a:cubicBezTo>
                  <a:lnTo>
                    <a:pt x="39203" y="17427"/>
                  </a:lnTo>
                  <a:cubicBezTo>
                    <a:pt x="38062" y="7631"/>
                    <a:pt x="29712" y="1"/>
                    <a:pt x="19602" y="1"/>
                  </a:cubicBezTo>
                  <a:close/>
                </a:path>
              </a:pathLst>
            </a:custGeom>
            <a:solidFill>
              <a:srgbClr val="CA8D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28"/>
          <p:cNvSpPr/>
          <p:nvPr/>
        </p:nvSpPr>
        <p:spPr>
          <a:xfrm>
            <a:off x="7430065" y="368076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0" y="3"/>
            <a:ext cx="1001193" cy="1001229"/>
          </a:xfrm>
          <a:custGeom>
            <a:rect b="b" l="l" r="r" t="t"/>
            <a:pathLst>
              <a:path extrusionOk="0" h="27979" w="27978">
                <a:moveTo>
                  <a:pt x="0" y="1"/>
                </a:moveTo>
                <a:lnTo>
                  <a:pt x="0" y="27978"/>
                </a:lnTo>
                <a:cubicBezTo>
                  <a:pt x="15449" y="27978"/>
                  <a:pt x="27977" y="15450"/>
                  <a:pt x="2797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0" y="3638871"/>
            <a:ext cx="3861711" cy="1516880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7911856" y="-2092"/>
            <a:ext cx="1236313" cy="1942679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0" y="259451"/>
            <a:ext cx="1001207" cy="487614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4507693" y="0"/>
            <a:ext cx="24837" cy="4833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5726599" y="4775"/>
            <a:ext cx="1930829" cy="486739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7649771" y="91675"/>
            <a:ext cx="1494248" cy="400725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0" y="0"/>
            <a:ext cx="2883860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5808373" y="0"/>
            <a:ext cx="3335681" cy="1602486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0" y="3188925"/>
            <a:ext cx="1363775" cy="959469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5935000" y="4487924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5415729" y="3975287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2869519" y="0"/>
            <a:ext cx="2052526" cy="657899"/>
          </a:xfrm>
          <a:custGeom>
            <a:rect b="b" l="l" r="r" t="t"/>
            <a:pathLst>
              <a:path extrusionOk="0" h="9815" w="30621">
                <a:moveTo>
                  <a:pt x="29650" y="1"/>
                </a:moveTo>
                <a:cubicBezTo>
                  <a:pt x="27924" y="1079"/>
                  <a:pt x="26100" y="2068"/>
                  <a:pt x="24410" y="3164"/>
                </a:cubicBezTo>
                <a:cubicBezTo>
                  <a:pt x="22316" y="4513"/>
                  <a:pt x="20393" y="6301"/>
                  <a:pt x="18182" y="7433"/>
                </a:cubicBezTo>
                <a:cubicBezTo>
                  <a:pt x="15108" y="9015"/>
                  <a:pt x="11495" y="9473"/>
                  <a:pt x="7901" y="9473"/>
                </a:cubicBezTo>
                <a:cubicBezTo>
                  <a:pt x="5555" y="9473"/>
                  <a:pt x="3227" y="9276"/>
                  <a:pt x="1043" y="9069"/>
                </a:cubicBezTo>
                <a:cubicBezTo>
                  <a:pt x="693" y="9033"/>
                  <a:pt x="351" y="8997"/>
                  <a:pt x="1" y="8961"/>
                </a:cubicBezTo>
                <a:lnTo>
                  <a:pt x="1" y="8961"/>
                </a:lnTo>
                <a:cubicBezTo>
                  <a:pt x="10" y="9132"/>
                  <a:pt x="10" y="9303"/>
                  <a:pt x="10" y="9473"/>
                </a:cubicBezTo>
                <a:cubicBezTo>
                  <a:pt x="2751" y="9743"/>
                  <a:pt x="5474" y="9770"/>
                  <a:pt x="8233" y="9806"/>
                </a:cubicBezTo>
                <a:cubicBezTo>
                  <a:pt x="8557" y="9815"/>
                  <a:pt x="8880" y="9815"/>
                  <a:pt x="9195" y="9815"/>
                </a:cubicBezTo>
                <a:cubicBezTo>
                  <a:pt x="11702" y="9815"/>
                  <a:pt x="13985" y="9626"/>
                  <a:pt x="16429" y="8728"/>
                </a:cubicBezTo>
                <a:cubicBezTo>
                  <a:pt x="19063" y="7748"/>
                  <a:pt x="21022" y="6013"/>
                  <a:pt x="23332" y="4468"/>
                </a:cubicBezTo>
                <a:cubicBezTo>
                  <a:pt x="25686" y="2886"/>
                  <a:pt x="28266" y="1547"/>
                  <a:pt x="30620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052103" y="0"/>
            <a:ext cx="1818122" cy="635042"/>
          </a:xfrm>
          <a:custGeom>
            <a:rect b="b" l="l" r="r" t="t"/>
            <a:pathLst>
              <a:path extrusionOk="0" h="9474" w="27124">
                <a:moveTo>
                  <a:pt x="0" y="1"/>
                </a:moveTo>
                <a:cubicBezTo>
                  <a:pt x="674" y="630"/>
                  <a:pt x="1348" y="1268"/>
                  <a:pt x="2040" y="1879"/>
                </a:cubicBezTo>
                <a:cubicBezTo>
                  <a:pt x="4116" y="3686"/>
                  <a:pt x="6372" y="5708"/>
                  <a:pt x="8835" y="6984"/>
                </a:cubicBezTo>
                <a:cubicBezTo>
                  <a:pt x="11126" y="8179"/>
                  <a:pt x="13616" y="8431"/>
                  <a:pt x="16168" y="8512"/>
                </a:cubicBezTo>
                <a:cubicBezTo>
                  <a:pt x="19431" y="8611"/>
                  <a:pt x="22585" y="8907"/>
                  <a:pt x="25830" y="9321"/>
                </a:cubicBezTo>
                <a:cubicBezTo>
                  <a:pt x="26261" y="9384"/>
                  <a:pt x="26692" y="9429"/>
                  <a:pt x="27124" y="9473"/>
                </a:cubicBezTo>
                <a:cubicBezTo>
                  <a:pt x="27124" y="9303"/>
                  <a:pt x="27124" y="9132"/>
                  <a:pt x="27115" y="8961"/>
                </a:cubicBezTo>
                <a:cubicBezTo>
                  <a:pt x="24742" y="8683"/>
                  <a:pt x="22387" y="8278"/>
                  <a:pt x="19997" y="8107"/>
                </a:cubicBezTo>
                <a:cubicBezTo>
                  <a:pt x="17103" y="7910"/>
                  <a:pt x="14110" y="8197"/>
                  <a:pt x="11288" y="7397"/>
                </a:cubicBezTo>
                <a:cubicBezTo>
                  <a:pt x="8601" y="6633"/>
                  <a:pt x="6633" y="4827"/>
                  <a:pt x="4476" y="3155"/>
                </a:cubicBezTo>
                <a:cubicBezTo>
                  <a:pt x="3281" y="2239"/>
                  <a:pt x="2148" y="1286"/>
                  <a:pt x="1043" y="262"/>
                </a:cubicBezTo>
                <a:cubicBezTo>
                  <a:pt x="953" y="181"/>
                  <a:pt x="854" y="91"/>
                  <a:pt x="737" y="1"/>
                </a:cubicBezTo>
                <a:close/>
              </a:path>
            </a:pathLst>
          </a:custGeom>
          <a:solidFill>
            <a:srgbClr val="CA8D22">
              <a:alpha val="4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0_1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 flipH="1">
            <a:off x="5481310" y="0"/>
            <a:ext cx="3662681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0" y="0"/>
            <a:ext cx="3662681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31"/>
          <p:cNvGrpSpPr/>
          <p:nvPr/>
        </p:nvGrpSpPr>
        <p:grpSpPr>
          <a:xfrm rot="-5400000">
            <a:off x="-1606022" y="2879625"/>
            <a:ext cx="3869942" cy="657899"/>
            <a:chOff x="1052103" y="0"/>
            <a:chExt cx="3869942" cy="657899"/>
          </a:xfrm>
        </p:grpSpPr>
        <p:sp>
          <p:nvSpPr>
            <p:cNvPr id="222" name="Google Shape;222;p31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31"/>
          <p:cNvSpPr/>
          <p:nvPr/>
        </p:nvSpPr>
        <p:spPr>
          <a:xfrm flipH="1" rot="5400000">
            <a:off x="7849417" y="454391"/>
            <a:ext cx="1748956" cy="840212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i="0" sz="3000" u="none" cap="none" strike="noStrike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i="0" sz="3000" u="none" cap="none" strike="noStrike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i="0" sz="3000" u="none" cap="none" strike="noStrike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i="0" sz="3000" u="none" cap="none" strike="noStrike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i="0" sz="3000" u="none" cap="none" strike="noStrike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i="0" sz="3000" u="none" cap="none" strike="noStrike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i="0" sz="3000" u="none" cap="none" strike="noStrike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i="0" sz="3000" u="none" cap="none" strike="noStrike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i="0" sz="3000" u="none" cap="none" strike="noStrike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  <a:defRPr b="0" i="0" sz="16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○"/>
              <a:defRPr b="0" i="0" sz="16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■"/>
              <a:defRPr b="0" i="0" sz="16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  <a:defRPr b="0" i="0" sz="16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○"/>
              <a:defRPr b="0" i="0" sz="16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■"/>
              <a:defRPr b="0" i="0" sz="16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  <a:defRPr b="0" i="0" sz="16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○"/>
              <a:defRPr b="0" i="0" sz="16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■"/>
              <a:defRPr b="0" i="0" sz="16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ctrTitle"/>
          </p:nvPr>
        </p:nvSpPr>
        <p:spPr>
          <a:xfrm>
            <a:off x="3591556" y="1061174"/>
            <a:ext cx="457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id"/>
              <a:t>KELOMPOK 35</a:t>
            </a:r>
            <a:endParaRPr b="1"/>
          </a:p>
        </p:txBody>
      </p:sp>
      <p:sp>
        <p:nvSpPr>
          <p:cNvPr id="236" name="Google Shape;236;p33"/>
          <p:cNvSpPr txBox="1"/>
          <p:nvPr>
            <p:ph idx="1" type="subTitle"/>
          </p:nvPr>
        </p:nvSpPr>
        <p:spPr>
          <a:xfrm>
            <a:off x="2946331" y="3888696"/>
            <a:ext cx="5668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d">
                <a:solidFill>
                  <a:schemeClr val="dk1"/>
                </a:solidFill>
                <a:highlight>
                  <a:srgbClr val="9FC5E8"/>
                </a:highlight>
              </a:rPr>
              <a:t>DBA-H</a:t>
            </a:r>
            <a:endParaRPr>
              <a:solidFill>
                <a:schemeClr val="dk1"/>
              </a:solidFill>
              <a:highlight>
                <a:srgbClr val="9FC5E8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d">
                <a:solidFill>
                  <a:schemeClr val="dk1"/>
                </a:solidFill>
                <a:highlight>
                  <a:srgbClr val="9FC5E8"/>
                </a:highlight>
              </a:rPr>
              <a:t>Final Project Ruangguru CAMP</a:t>
            </a:r>
            <a:endParaRPr>
              <a:solidFill>
                <a:schemeClr val="dk1"/>
              </a:solidFill>
              <a:highlight>
                <a:srgbClr val="9FC5E8"/>
              </a:highlight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3197049" y="2378563"/>
            <a:ext cx="53610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d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DBA2150263   FAISHAL AMIN ABYAN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d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DBA2164865   ANNASTASYA GHOFRA NURFADHILLA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d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DBA2182410   AMARA AMELIA PUTRI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d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DBA2203148   DAVID WILLIAM TANTO, OEI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3905131" y="439580"/>
            <a:ext cx="3751200" cy="621600"/>
          </a:xfrm>
          <a:prstGeom prst="roundRect">
            <a:avLst>
              <a:gd fmla="val 50000" name="adj"/>
            </a:avLst>
          </a:prstGeom>
          <a:solidFill>
            <a:srgbClr val="94FE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CHECKPOINT 4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85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3780" y="50885"/>
            <a:ext cx="1033952" cy="5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/>
          <p:nvPr/>
        </p:nvSpPr>
        <p:spPr>
          <a:xfrm>
            <a:off x="2397512" y="101127"/>
            <a:ext cx="3970200" cy="473700"/>
          </a:xfrm>
          <a:prstGeom prst="roundRect">
            <a:avLst>
              <a:gd fmla="val 0" name="adj"/>
            </a:avLst>
          </a:prstGeom>
          <a:solidFill>
            <a:srgbClr val="FFC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85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3780" y="50885"/>
            <a:ext cx="1033952" cy="5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2397512" y="52459"/>
            <a:ext cx="4047300" cy="572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arela Round"/>
              <a:buNone/>
            </a:pPr>
            <a:r>
              <a:rPr b="1" i="0" lang="id" sz="2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DEPARTEMENT MARKETING</a:t>
            </a:r>
            <a:endParaRPr b="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2401250" y="895150"/>
            <a:ext cx="40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latin typeface="Cantarell"/>
                <a:ea typeface="Cantarell"/>
                <a:cs typeface="Cantarell"/>
                <a:sym typeface="Cantarell"/>
              </a:rPr>
              <a:t>Label Encoding</a:t>
            </a:r>
            <a:endParaRPr b="1" sz="160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5">
            <a:alphaModFix/>
          </a:blip>
          <a:srcRect b="41009" l="2768" r="60013" t="33438"/>
          <a:stretch/>
        </p:blipFill>
        <p:spPr>
          <a:xfrm>
            <a:off x="1395925" y="1646575"/>
            <a:ext cx="6352147" cy="24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/>
          <p:nvPr/>
        </p:nvSpPr>
        <p:spPr>
          <a:xfrm>
            <a:off x="2397512" y="101127"/>
            <a:ext cx="3970200" cy="473700"/>
          </a:xfrm>
          <a:prstGeom prst="roundRect">
            <a:avLst>
              <a:gd fmla="val 0" name="adj"/>
            </a:avLst>
          </a:prstGeom>
          <a:solidFill>
            <a:srgbClr val="FFC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85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3780" y="50885"/>
            <a:ext cx="1033952" cy="5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/>
        </p:nvSpPr>
        <p:spPr>
          <a:xfrm>
            <a:off x="2397512" y="52459"/>
            <a:ext cx="4047300" cy="572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arela Round"/>
              <a:buNone/>
            </a:pPr>
            <a:r>
              <a:rPr b="1" i="0" lang="id" sz="2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DEPARTEMENT MARKETING</a:t>
            </a:r>
            <a:endParaRPr b="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9" name="Google Shape;259;p35"/>
          <p:cNvPicPr preferRelativeResize="0"/>
          <p:nvPr/>
        </p:nvPicPr>
        <p:blipFill rotWithShape="1">
          <a:blip r:embed="rId5">
            <a:alphaModFix/>
          </a:blip>
          <a:srcRect b="12301" l="3565" r="62765" t="38748"/>
          <a:stretch/>
        </p:blipFill>
        <p:spPr>
          <a:xfrm>
            <a:off x="935450" y="1798750"/>
            <a:ext cx="356616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 txBox="1"/>
          <p:nvPr/>
        </p:nvSpPr>
        <p:spPr>
          <a:xfrm>
            <a:off x="2401250" y="818950"/>
            <a:ext cx="40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latin typeface="Cantarell"/>
                <a:ea typeface="Cantarell"/>
                <a:cs typeface="Cantarell"/>
                <a:sym typeface="Cantarell"/>
              </a:rPr>
              <a:t>Split Data</a:t>
            </a:r>
            <a:endParaRPr b="1" sz="16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988325" y="1367650"/>
            <a:ext cx="356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latin typeface="Cantarell"/>
                <a:ea typeface="Cantarell"/>
                <a:cs typeface="Cantarell"/>
                <a:sym typeface="Cantarell"/>
              </a:rPr>
              <a:t>Kolom yang diambil</a:t>
            </a:r>
            <a:endParaRPr b="1" sz="16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5315150" y="1367650"/>
            <a:ext cx="25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latin typeface="Cantarell"/>
                <a:ea typeface="Cantarell"/>
                <a:cs typeface="Cantarell"/>
                <a:sym typeface="Cantarell"/>
              </a:rPr>
              <a:t>Variable Bebas ( X )</a:t>
            </a:r>
            <a:endParaRPr b="1" sz="160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6">
            <a:alphaModFix/>
          </a:blip>
          <a:srcRect b="37780" l="5918" r="73302" t="39993"/>
          <a:stretch/>
        </p:blipFill>
        <p:spPr>
          <a:xfrm>
            <a:off x="5315150" y="1921999"/>
            <a:ext cx="2514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 txBox="1"/>
          <p:nvPr/>
        </p:nvSpPr>
        <p:spPr>
          <a:xfrm>
            <a:off x="5467550" y="3408300"/>
            <a:ext cx="228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latin typeface="Cantarell"/>
                <a:ea typeface="Cantarell"/>
                <a:cs typeface="Cantarell"/>
                <a:sym typeface="Cantarell"/>
              </a:rPr>
              <a:t>Variable Terikat ( Y )</a:t>
            </a:r>
            <a:endParaRPr b="1" sz="150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 rotWithShape="1">
          <a:blip r:embed="rId7">
            <a:alphaModFix/>
          </a:blip>
          <a:srcRect b="27152" l="4396" r="73046" t="59767"/>
          <a:stretch/>
        </p:blipFill>
        <p:spPr>
          <a:xfrm>
            <a:off x="5467550" y="3839398"/>
            <a:ext cx="2286000" cy="68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85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3780" y="50885"/>
            <a:ext cx="1033952" cy="5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 txBox="1"/>
          <p:nvPr/>
        </p:nvSpPr>
        <p:spPr>
          <a:xfrm>
            <a:off x="2631662" y="51684"/>
            <a:ext cx="4047300" cy="572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arela Round"/>
              <a:buNone/>
            </a:pPr>
            <a:r>
              <a:rPr b="1" i="0" lang="id" sz="2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DEPARTEMENT MARKETING</a:t>
            </a:r>
            <a:endParaRPr b="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5">
            <a:alphaModFix/>
          </a:blip>
          <a:srcRect b="48531" l="3440" r="45967" t="45760"/>
          <a:stretch/>
        </p:blipFill>
        <p:spPr>
          <a:xfrm>
            <a:off x="838800" y="1744706"/>
            <a:ext cx="7466400" cy="47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/>
        </p:nvSpPr>
        <p:spPr>
          <a:xfrm>
            <a:off x="2631650" y="1154400"/>
            <a:ext cx="40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solidFill>
                  <a:srgbClr val="212121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Split dataset into training set and test set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2631650" y="2861125"/>
            <a:ext cx="4047300" cy="1385400"/>
          </a:xfrm>
          <a:prstGeom prst="rect">
            <a:avLst/>
          </a:prstGeom>
          <a:solidFill>
            <a:srgbClr val="C1F6B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Menggunakan test_size = 0.2 yang berarti membagi atau splitting data dengan acuan 80 : 20 untuk training dan testing dengan random state sebesar 42 ke dalam modeling menggunakan Classification (Random Forest Classifier).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85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3780" y="50885"/>
            <a:ext cx="1033952" cy="5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/>
        </p:nvSpPr>
        <p:spPr>
          <a:xfrm>
            <a:off x="2841162" y="51684"/>
            <a:ext cx="4047300" cy="572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arela Round"/>
              <a:buNone/>
            </a:pPr>
            <a:r>
              <a:rPr b="1" i="0" lang="id" sz="2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DEPARTEMENT MARKETING</a:t>
            </a:r>
            <a:endParaRPr b="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2841150" y="1067425"/>
            <a:ext cx="40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solidFill>
                  <a:srgbClr val="212121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Create a Random Forest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84" name="Google Shape;284;p37"/>
          <p:cNvPicPr preferRelativeResize="0"/>
          <p:nvPr/>
        </p:nvPicPr>
        <p:blipFill rotWithShape="1">
          <a:blip r:embed="rId5">
            <a:alphaModFix/>
          </a:blip>
          <a:srcRect b="51731" l="6271" r="69762" t="43656"/>
          <a:stretch/>
        </p:blipFill>
        <p:spPr>
          <a:xfrm>
            <a:off x="1987850" y="2420767"/>
            <a:ext cx="3975226" cy="43810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/>
        </p:nvSpPr>
        <p:spPr>
          <a:xfrm>
            <a:off x="1987850" y="1800800"/>
            <a:ext cx="397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rgbClr val="212121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Create a Random Forest Classifier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1987850" y="3047750"/>
            <a:ext cx="214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rgbClr val="212121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Train the Model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87" name="Google Shape;287;p37"/>
          <p:cNvPicPr preferRelativeResize="0"/>
          <p:nvPr/>
        </p:nvPicPr>
        <p:blipFill rotWithShape="1">
          <a:blip r:embed="rId5">
            <a:alphaModFix/>
          </a:blip>
          <a:srcRect b="27822" l="6579" r="80492" t="62575"/>
          <a:stretch/>
        </p:blipFill>
        <p:spPr>
          <a:xfrm>
            <a:off x="1987850" y="3590500"/>
            <a:ext cx="2148840" cy="8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4959650" y="3047750"/>
            <a:ext cx="214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rgbClr val="212121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Prediction on Test Set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 rotWithShape="1">
          <a:blip r:embed="rId5">
            <a:alphaModFix/>
          </a:blip>
          <a:srcRect b="15514" l="6171" r="78764" t="80353"/>
          <a:stretch/>
        </p:blipFill>
        <p:spPr>
          <a:xfrm>
            <a:off x="5044125" y="3667725"/>
            <a:ext cx="2148850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85"/>
            <a:ext cx="1579298" cy="47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3780" y="50885"/>
            <a:ext cx="1033952" cy="5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 txBox="1"/>
          <p:nvPr/>
        </p:nvSpPr>
        <p:spPr>
          <a:xfrm>
            <a:off x="2841162" y="51684"/>
            <a:ext cx="4047300" cy="572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arela Round"/>
              <a:buNone/>
            </a:pPr>
            <a:r>
              <a:rPr b="1" i="0" lang="id" sz="2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DEPARTEMENT MARKETING</a:t>
            </a:r>
            <a:endParaRPr b="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 rotWithShape="1">
          <a:blip r:embed="rId5">
            <a:alphaModFix/>
          </a:blip>
          <a:srcRect b="43224" l="6371" r="63390" t="48187"/>
          <a:stretch/>
        </p:blipFill>
        <p:spPr>
          <a:xfrm>
            <a:off x="2839400" y="2000225"/>
            <a:ext cx="4050792" cy="6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/>
          <p:nvPr/>
        </p:nvSpPr>
        <p:spPr>
          <a:xfrm>
            <a:off x="2841150" y="1067425"/>
            <a:ext cx="404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>
                <a:solidFill>
                  <a:srgbClr val="212121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Model Accuracy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-784569" y="3"/>
            <a:ext cx="9928569" cy="5143651"/>
            <a:chOff x="-784569" y="3"/>
            <a:chExt cx="9928569" cy="5143651"/>
          </a:xfrm>
        </p:grpSpPr>
        <p:sp>
          <p:nvSpPr>
            <p:cNvPr id="304" name="Google Shape;304;p39"/>
            <p:cNvSpPr/>
            <p:nvPr/>
          </p:nvSpPr>
          <p:spPr>
            <a:xfrm flipH="1">
              <a:off x="5272509" y="3626376"/>
              <a:ext cx="3871491" cy="1517106"/>
            </a:xfrm>
            <a:custGeom>
              <a:rect b="b" l="l" r="r" t="t"/>
              <a:pathLst>
                <a:path extrusionOk="0" h="22597" w="57528">
                  <a:moveTo>
                    <a:pt x="10388" y="0"/>
                  </a:moveTo>
                  <a:cubicBezTo>
                    <a:pt x="8855" y="0"/>
                    <a:pt x="7309" y="83"/>
                    <a:pt x="5797" y="83"/>
                  </a:cubicBezTo>
                  <a:cubicBezTo>
                    <a:pt x="3865" y="83"/>
                    <a:pt x="1932" y="47"/>
                    <a:pt x="0" y="47"/>
                  </a:cubicBezTo>
                  <a:lnTo>
                    <a:pt x="0" y="22596"/>
                  </a:lnTo>
                  <a:lnTo>
                    <a:pt x="57527" y="22596"/>
                  </a:lnTo>
                  <a:cubicBezTo>
                    <a:pt x="57509" y="22578"/>
                    <a:pt x="57492" y="22560"/>
                    <a:pt x="57474" y="22533"/>
                  </a:cubicBezTo>
                  <a:cubicBezTo>
                    <a:pt x="56539" y="21374"/>
                    <a:pt x="55541" y="20098"/>
                    <a:pt x="54490" y="19037"/>
                  </a:cubicBezTo>
                  <a:cubicBezTo>
                    <a:pt x="53636" y="18183"/>
                    <a:pt x="52387" y="17860"/>
                    <a:pt x="51497" y="17033"/>
                  </a:cubicBezTo>
                  <a:cubicBezTo>
                    <a:pt x="51012" y="16575"/>
                    <a:pt x="50454" y="16242"/>
                    <a:pt x="49987" y="15784"/>
                  </a:cubicBezTo>
                  <a:cubicBezTo>
                    <a:pt x="49502" y="15307"/>
                    <a:pt x="49178" y="14723"/>
                    <a:pt x="48720" y="14220"/>
                  </a:cubicBezTo>
                  <a:cubicBezTo>
                    <a:pt x="47372" y="12746"/>
                    <a:pt x="45700" y="11650"/>
                    <a:pt x="44029" y="10580"/>
                  </a:cubicBezTo>
                  <a:cubicBezTo>
                    <a:pt x="41926" y="9250"/>
                    <a:pt x="39787" y="8073"/>
                    <a:pt x="37522" y="7039"/>
                  </a:cubicBezTo>
                  <a:cubicBezTo>
                    <a:pt x="33478" y="5179"/>
                    <a:pt x="29182" y="4154"/>
                    <a:pt x="24895" y="3022"/>
                  </a:cubicBezTo>
                  <a:cubicBezTo>
                    <a:pt x="22127" y="2285"/>
                    <a:pt x="19350" y="1557"/>
                    <a:pt x="16573" y="874"/>
                  </a:cubicBezTo>
                  <a:cubicBezTo>
                    <a:pt x="15359" y="568"/>
                    <a:pt x="14119" y="209"/>
                    <a:pt x="12879" y="101"/>
                  </a:cubicBezTo>
                  <a:cubicBezTo>
                    <a:pt x="12057" y="25"/>
                    <a:pt x="11224" y="0"/>
                    <a:pt x="10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 rot="10800000">
              <a:off x="3164849" y="11"/>
              <a:ext cx="1195802" cy="493083"/>
            </a:xfrm>
            <a:custGeom>
              <a:rect b="b" l="l" r="r" t="t"/>
              <a:pathLst>
                <a:path extrusionOk="0" h="9780" w="23718">
                  <a:moveTo>
                    <a:pt x="11855" y="1"/>
                  </a:moveTo>
                  <a:cubicBezTo>
                    <a:pt x="6004" y="1"/>
                    <a:pt x="1079" y="4225"/>
                    <a:pt x="1" y="9779"/>
                  </a:cubicBezTo>
                  <a:lnTo>
                    <a:pt x="270" y="9779"/>
                  </a:lnTo>
                  <a:cubicBezTo>
                    <a:pt x="1349" y="4369"/>
                    <a:pt x="6130" y="271"/>
                    <a:pt x="11855" y="271"/>
                  </a:cubicBezTo>
                  <a:cubicBezTo>
                    <a:pt x="17589" y="271"/>
                    <a:pt x="22370" y="4369"/>
                    <a:pt x="23448" y="9779"/>
                  </a:cubicBezTo>
                  <a:lnTo>
                    <a:pt x="23718" y="9779"/>
                  </a:lnTo>
                  <a:cubicBezTo>
                    <a:pt x="22639" y="4225"/>
                    <a:pt x="17714" y="1"/>
                    <a:pt x="1185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 rot="10800000">
              <a:off x="2774707" y="3"/>
              <a:ext cx="1976517" cy="878676"/>
            </a:xfrm>
            <a:custGeom>
              <a:rect b="b" l="l" r="r" t="t"/>
              <a:pathLst>
                <a:path extrusionOk="0" h="17428" w="39203">
                  <a:moveTo>
                    <a:pt x="19602" y="1"/>
                  </a:moveTo>
                  <a:cubicBezTo>
                    <a:pt x="9500" y="1"/>
                    <a:pt x="1151" y="7631"/>
                    <a:pt x="1" y="17427"/>
                  </a:cubicBezTo>
                  <a:lnTo>
                    <a:pt x="279" y="17427"/>
                  </a:lnTo>
                  <a:cubicBezTo>
                    <a:pt x="1421" y="7784"/>
                    <a:pt x="9671" y="270"/>
                    <a:pt x="19602" y="270"/>
                  </a:cubicBezTo>
                  <a:cubicBezTo>
                    <a:pt x="29542" y="270"/>
                    <a:pt x="37783" y="7784"/>
                    <a:pt x="38933" y="17427"/>
                  </a:cubicBezTo>
                  <a:lnTo>
                    <a:pt x="39203" y="17427"/>
                  </a:lnTo>
                  <a:cubicBezTo>
                    <a:pt x="38062" y="7631"/>
                    <a:pt x="29712" y="1"/>
                    <a:pt x="1960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 rot="5400000">
              <a:off x="-130747" y="3555311"/>
              <a:ext cx="1713957" cy="1462729"/>
            </a:xfrm>
            <a:custGeom>
              <a:rect b="b" l="l" r="r" t="t"/>
              <a:pathLst>
                <a:path extrusionOk="0" h="21822" w="25570">
                  <a:moveTo>
                    <a:pt x="25569" y="0"/>
                  </a:moveTo>
                  <a:cubicBezTo>
                    <a:pt x="24275" y="989"/>
                    <a:pt x="22954" y="1923"/>
                    <a:pt x="21660" y="2903"/>
                  </a:cubicBezTo>
                  <a:cubicBezTo>
                    <a:pt x="18604" y="5204"/>
                    <a:pt x="15306" y="7666"/>
                    <a:pt x="11990" y="9571"/>
                  </a:cubicBezTo>
                  <a:cubicBezTo>
                    <a:pt x="10695" y="10317"/>
                    <a:pt x="9410" y="10946"/>
                    <a:pt x="8332" y="11998"/>
                  </a:cubicBezTo>
                  <a:cubicBezTo>
                    <a:pt x="7172" y="13148"/>
                    <a:pt x="6265" y="14523"/>
                    <a:pt x="5240" y="15782"/>
                  </a:cubicBezTo>
                  <a:cubicBezTo>
                    <a:pt x="3559" y="17867"/>
                    <a:pt x="1780" y="19844"/>
                    <a:pt x="1" y="21821"/>
                  </a:cubicBezTo>
                  <a:lnTo>
                    <a:pt x="693" y="21821"/>
                  </a:lnTo>
                  <a:cubicBezTo>
                    <a:pt x="2292" y="20051"/>
                    <a:pt x="3874" y="18280"/>
                    <a:pt x="5393" y="16420"/>
                  </a:cubicBezTo>
                  <a:cubicBezTo>
                    <a:pt x="6417" y="15162"/>
                    <a:pt x="7325" y="13777"/>
                    <a:pt x="8458" y="12609"/>
                  </a:cubicBezTo>
                  <a:cubicBezTo>
                    <a:pt x="9931" y="11108"/>
                    <a:pt x="11837" y="10362"/>
                    <a:pt x="13553" y="9203"/>
                  </a:cubicBezTo>
                  <a:cubicBezTo>
                    <a:pt x="16393" y="7298"/>
                    <a:pt x="19287" y="5374"/>
                    <a:pt x="22001" y="3298"/>
                  </a:cubicBezTo>
                  <a:cubicBezTo>
                    <a:pt x="23179" y="2400"/>
                    <a:pt x="24392" y="1546"/>
                    <a:pt x="25569" y="647"/>
                  </a:cubicBezTo>
                  <a:lnTo>
                    <a:pt x="25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 rot="10676286">
              <a:off x="-758938" y="673460"/>
              <a:ext cx="1450839" cy="1450839"/>
            </a:xfrm>
            <a:prstGeom prst="chord">
              <a:avLst>
                <a:gd fmla="val 5662508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39"/>
          <p:cNvSpPr txBox="1"/>
          <p:nvPr/>
        </p:nvSpPr>
        <p:spPr>
          <a:xfrm>
            <a:off x="5486401" y="1000937"/>
            <a:ext cx="2908500" cy="795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</a:pPr>
            <a:r>
              <a:rPr b="0" i="0" lang="id" sz="5000" u="none" cap="none" strike="noStrik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Thanks</a:t>
            </a:r>
            <a:endParaRPr b="0" i="0" sz="5000" u="none" cap="none" strike="noStrike">
              <a:solidFill>
                <a:schemeClr val="dk1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chitecture and Urban Plann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8D22"/>
      </a:accent1>
      <a:accent2>
        <a:srgbClr val="2741CC"/>
      </a:accent2>
      <a:accent3>
        <a:srgbClr val="F4F3ED"/>
      </a:accent3>
      <a:accent4>
        <a:srgbClr val="2741CC"/>
      </a:accent4>
      <a:accent5>
        <a:srgbClr val="CA8D22"/>
      </a:accent5>
      <a:accent6>
        <a:srgbClr val="F4F3ED"/>
      </a:accent6>
      <a:hlink>
        <a:srgbClr val="2741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