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6" r:id="rId3"/>
    <p:sldId id="272" r:id="rId4"/>
    <p:sldId id="267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609600"/>
            <a:ext cx="5486400" cy="838200"/>
          </a:xfrm>
        </p:spPr>
        <p:txBody>
          <a:bodyPr>
            <a:normAutofit/>
          </a:bodyPr>
          <a:lstStyle/>
          <a:p>
            <a:r>
              <a:rPr lang="en-US" sz="4800" dirty="0"/>
              <a:t>NBA Player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5486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 2		</a:t>
            </a:r>
            <a:r>
              <a:rPr lang="en-US" sz="2000" i="1" dirty="0"/>
              <a:t>David Smith</a:t>
            </a:r>
          </a:p>
          <a:p>
            <a:r>
              <a:rPr lang="en-US" sz="2000" i="1" dirty="0"/>
              <a:t>		Ronaldo Sevilla</a:t>
            </a:r>
          </a:p>
          <a:p>
            <a:r>
              <a:rPr lang="en-US" sz="2000" i="1" dirty="0"/>
              <a:t>		Daniel Carvajal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95014"/>
            <a:ext cx="10058400" cy="1143000"/>
          </a:xfrm>
        </p:spPr>
        <p:txBody>
          <a:bodyPr/>
          <a:lstStyle/>
          <a:p>
            <a:r>
              <a:rPr lang="en-US" dirty="0"/>
              <a:t>General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19400"/>
            <a:ext cx="7239000" cy="4343400"/>
          </a:xfrm>
        </p:spPr>
        <p:txBody>
          <a:bodyPr/>
          <a:lstStyle/>
          <a:p>
            <a:r>
              <a:rPr lang="en-US" dirty="0"/>
              <a:t>As the Miami Heat looks to draft a new center, our group is playing the role of determining which player would be the best option</a:t>
            </a:r>
          </a:p>
          <a:p>
            <a:r>
              <a:rPr lang="en-US" dirty="0"/>
              <a:t>Centers are valued for their height and ability to protect their own basket from scoring attempts on defense, while scoring and rebounding with high efficiency on offense</a:t>
            </a:r>
          </a:p>
        </p:txBody>
      </p:sp>
      <p:pic>
        <p:nvPicPr>
          <p:cNvPr id="3074" name="Picture 2" descr="Miami Heat logo transparent">
            <a:extLst>
              <a:ext uri="{FF2B5EF4-FFF2-40B4-BE49-F238E27FC236}">
                <a16:creationId xmlns:a16="http://schemas.microsoft.com/office/drawing/2014/main" id="{B93E91B0-54DB-8879-C601-5E16BD6D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457200"/>
            <a:ext cx="4078287" cy="57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9296400" cy="1066799"/>
          </a:xfrm>
        </p:spPr>
        <p:txBody>
          <a:bodyPr>
            <a:normAutofit fontScale="92500"/>
          </a:bodyPr>
          <a:lstStyle/>
          <a:p>
            <a:r>
              <a:rPr lang="en-US" dirty="0"/>
              <a:t>Source of data: Basketball-Reference.com, 2022-23 NBA Player Stats</a:t>
            </a:r>
          </a:p>
          <a:p>
            <a:r>
              <a:rPr lang="en-US" dirty="0"/>
              <a:t>Column descriptions: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5DC33FB3-F504-FDBB-3183-6BE89D6FE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89151"/>
              </p:ext>
            </p:extLst>
          </p:nvPr>
        </p:nvGraphicFramePr>
        <p:xfrm>
          <a:off x="228600" y="2667000"/>
          <a:ext cx="11613033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476178" imgH="2179444" progId="Excel.Sheet.12">
                  <p:embed/>
                </p:oleObj>
              </mc:Choice>
              <mc:Fallback>
                <p:oleObj name="Worksheet" r:id="rId2" imgW="15476178" imgH="21794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2667000"/>
                        <a:ext cx="11613033" cy="163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34B021D-AA06-D9AA-F11D-79BA09A6D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73793"/>
              </p:ext>
            </p:extLst>
          </p:nvPr>
        </p:nvGraphicFramePr>
        <p:xfrm>
          <a:off x="228600" y="4473288"/>
          <a:ext cx="11613033" cy="207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5476178" imgH="2766153" progId="Excel.Sheet.12">
                  <p:embed/>
                </p:oleObj>
              </mc:Choice>
              <mc:Fallback>
                <p:oleObj name="Worksheet" r:id="rId4" imgW="15476178" imgH="27661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4473288"/>
                        <a:ext cx="11613033" cy="207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05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– Linear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95017"/>
            <a:ext cx="8839200" cy="1066799"/>
          </a:xfrm>
        </p:spPr>
        <p:txBody>
          <a:bodyPr>
            <a:normAutofit/>
          </a:bodyPr>
          <a:lstStyle/>
          <a:p>
            <a:r>
              <a:rPr lang="en-US" dirty="0"/>
              <a:t>Player Efficiency Rating correlates to: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B192F-0133-D9B0-C963-7BB224BF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6000"/>
            <a:ext cx="3962400" cy="396980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B3791D-4FA9-0BF6-2BBC-477DD1BC9A76}"/>
              </a:ext>
            </a:extLst>
          </p:cNvPr>
          <p:cNvSpPr txBox="1">
            <a:spLocks/>
          </p:cNvSpPr>
          <p:nvPr/>
        </p:nvSpPr>
        <p:spPr>
          <a:xfrm>
            <a:off x="6248400" y="3000708"/>
            <a:ext cx="2743200" cy="3206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 Shooting Percentage</a:t>
            </a:r>
          </a:p>
          <a:p>
            <a:r>
              <a:rPr lang="en-US" dirty="0"/>
              <a:t>Three Point Attempt Rate</a:t>
            </a:r>
          </a:p>
          <a:p>
            <a:r>
              <a:rPr lang="en-US" dirty="0"/>
              <a:t>Assist Percentage</a:t>
            </a:r>
          </a:p>
          <a:p>
            <a:r>
              <a:rPr lang="en-US" dirty="0"/>
              <a:t>Steals</a:t>
            </a:r>
          </a:p>
          <a:p>
            <a:r>
              <a:rPr lang="en-US" dirty="0"/>
              <a:t>Blocks</a:t>
            </a:r>
          </a:p>
          <a:p>
            <a:r>
              <a:rPr lang="en-US" dirty="0"/>
              <a:t>Turnovers</a:t>
            </a:r>
          </a:p>
          <a:p>
            <a:r>
              <a:rPr lang="en-US" dirty="0"/>
              <a:t>Usage Percentage</a:t>
            </a:r>
          </a:p>
          <a:p>
            <a:r>
              <a:rPr lang="en-US" dirty="0"/>
              <a:t>Minutes Played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201</TotalTime>
  <Words>119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Franklin Gothic Medium</vt:lpstr>
      <vt:lpstr>Impact</vt:lpstr>
      <vt:lpstr>Basketball 16x9</vt:lpstr>
      <vt:lpstr>Worksheet</vt:lpstr>
      <vt:lpstr>NBA Player Analysis</vt:lpstr>
      <vt:lpstr>General Intro</vt:lpstr>
      <vt:lpstr>Data Overview</vt:lpstr>
      <vt:lpstr>Data Clean Up – Linear Regression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Analysis</dc:title>
  <dc:creator>Julie Jacob</dc:creator>
  <cp:lastModifiedBy>Julie Jacob</cp:lastModifiedBy>
  <cp:revision>2</cp:revision>
  <dcterms:created xsi:type="dcterms:W3CDTF">2023-07-23T16:29:50Z</dcterms:created>
  <dcterms:modified xsi:type="dcterms:W3CDTF">2023-07-25T02:41:58Z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