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02475" y="1067250"/>
            <a:ext cx="2040000" cy="30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173950" y="1067250"/>
            <a:ext cx="2040000" cy="30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37800" y="1135350"/>
            <a:ext cx="2040000" cy="30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65075" y="639925"/>
            <a:ext cx="1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Domínio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76650" y="597400"/>
            <a:ext cx="1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Domínio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200400" y="639925"/>
            <a:ext cx="111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Domínio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05525" y="1675625"/>
            <a:ext cx="6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[0,5]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105525" y="3008275"/>
            <a:ext cx="6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</a:t>
            </a:r>
            <a:r>
              <a:rPr lang="pt-BR" sz="1800">
                <a:solidFill>
                  <a:schemeClr val="dk2"/>
                </a:solidFill>
              </a:rPr>
              <a:t>5,</a:t>
            </a:r>
            <a:r>
              <a:rPr lang="pt-BR" sz="1500">
                <a:solidFill>
                  <a:srgbClr val="040C28"/>
                </a:solidFill>
              </a:rPr>
              <a:t>∞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1223950" y="2564425"/>
            <a:ext cx="23532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1777575" y="4144350"/>
            <a:ext cx="139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Quantidade Itens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793775" y="4144350"/>
            <a:ext cx="8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Preço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706375" y="1384225"/>
            <a:ext cx="8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[0,500]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57950" y="2171050"/>
            <a:ext cx="12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</a:t>
            </a:r>
            <a:r>
              <a:rPr lang="pt-BR" sz="1800">
                <a:solidFill>
                  <a:schemeClr val="dk2"/>
                </a:solidFill>
              </a:rPr>
              <a:t>500,1000]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22525" y="3256575"/>
            <a:ext cx="106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]1000,</a:t>
            </a:r>
            <a:r>
              <a:rPr lang="pt-BR" sz="1500">
                <a:solidFill>
                  <a:srgbClr val="040C28"/>
                </a:solidFill>
              </a:rPr>
              <a:t>∞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/>
          <p:nvPr/>
        </p:nvCxnSpPr>
        <p:spPr>
          <a:xfrm flipH="1" rot="10800000">
            <a:off x="4028825" y="1996300"/>
            <a:ext cx="2411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138125" y="3045300"/>
            <a:ext cx="2207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 txBox="1"/>
          <p:nvPr/>
        </p:nvSpPr>
        <p:spPr>
          <a:xfrm>
            <a:off x="7397200" y="1304075"/>
            <a:ext cx="7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[0,2]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7339000" y="1916050"/>
            <a:ext cx="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]2,10]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280650" y="2528025"/>
            <a:ext cx="8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]10,50]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368100" y="3256575"/>
            <a:ext cx="7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]50,</a:t>
            </a:r>
            <a:r>
              <a:rPr lang="pt-BR" sz="1500">
                <a:solidFill>
                  <a:srgbClr val="040C28"/>
                </a:solidFill>
              </a:rPr>
              <a:t>∞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4" name="Google Shape;74;p13"/>
          <p:cNvCxnSpPr/>
          <p:nvPr/>
        </p:nvCxnSpPr>
        <p:spPr>
          <a:xfrm flipH="1" rot="10800000">
            <a:off x="6673425" y="1814150"/>
            <a:ext cx="2236500" cy="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 rot="10800000">
            <a:off x="6622450" y="2404175"/>
            <a:ext cx="22659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 rot="10800000">
            <a:off x="6658875" y="3198175"/>
            <a:ext cx="22803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 txBox="1"/>
          <p:nvPr/>
        </p:nvSpPr>
        <p:spPr>
          <a:xfrm>
            <a:off x="7368100" y="4210950"/>
            <a:ext cx="77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Peso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8" name="Google Shape;78;p13"/>
          <p:cNvCxnSpPr>
            <a:stCxn id="60" idx="3"/>
            <a:endCxn id="65" idx="1"/>
          </p:cNvCxnSpPr>
          <p:nvPr/>
        </p:nvCxnSpPr>
        <p:spPr>
          <a:xfrm flipH="1" rot="10800000">
            <a:off x="2739425" y="1615175"/>
            <a:ext cx="19671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0" idx="3"/>
            <a:endCxn id="66" idx="1"/>
          </p:cNvCxnSpPr>
          <p:nvPr/>
        </p:nvCxnSpPr>
        <p:spPr>
          <a:xfrm>
            <a:off x="2739425" y="1906475"/>
            <a:ext cx="1818600" cy="4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0" idx="3"/>
            <a:endCxn id="67" idx="1"/>
          </p:cNvCxnSpPr>
          <p:nvPr/>
        </p:nvCxnSpPr>
        <p:spPr>
          <a:xfrm>
            <a:off x="2739425" y="1906475"/>
            <a:ext cx="1883100" cy="15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1" idx="3"/>
            <a:endCxn id="65" idx="1"/>
          </p:cNvCxnSpPr>
          <p:nvPr/>
        </p:nvCxnSpPr>
        <p:spPr>
          <a:xfrm flipH="1" rot="10800000">
            <a:off x="2739425" y="1615225"/>
            <a:ext cx="1967100" cy="162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1" idx="3"/>
            <a:endCxn id="66" idx="1"/>
          </p:cNvCxnSpPr>
          <p:nvPr/>
        </p:nvCxnSpPr>
        <p:spPr>
          <a:xfrm flipH="1" rot="10800000">
            <a:off x="2739425" y="2401825"/>
            <a:ext cx="1818600" cy="83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1" idx="3"/>
            <a:endCxn id="67" idx="1"/>
          </p:cNvCxnSpPr>
          <p:nvPr/>
        </p:nvCxnSpPr>
        <p:spPr>
          <a:xfrm>
            <a:off x="2739425" y="3239125"/>
            <a:ext cx="1883100" cy="24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5" idx="3"/>
            <a:endCxn id="70" idx="1"/>
          </p:cNvCxnSpPr>
          <p:nvPr/>
        </p:nvCxnSpPr>
        <p:spPr>
          <a:xfrm flipH="1" rot="10800000">
            <a:off x="5602475" y="1534975"/>
            <a:ext cx="17946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5" idx="3"/>
            <a:endCxn id="71" idx="1"/>
          </p:cNvCxnSpPr>
          <p:nvPr/>
        </p:nvCxnSpPr>
        <p:spPr>
          <a:xfrm>
            <a:off x="5602475" y="1615075"/>
            <a:ext cx="17364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5" idx="3"/>
            <a:endCxn id="72" idx="1"/>
          </p:cNvCxnSpPr>
          <p:nvPr/>
        </p:nvCxnSpPr>
        <p:spPr>
          <a:xfrm>
            <a:off x="5602475" y="1615075"/>
            <a:ext cx="1678200" cy="11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65" idx="3"/>
            <a:endCxn id="73" idx="1"/>
          </p:cNvCxnSpPr>
          <p:nvPr/>
        </p:nvCxnSpPr>
        <p:spPr>
          <a:xfrm>
            <a:off x="5602475" y="1615075"/>
            <a:ext cx="1765500" cy="18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6" idx="3"/>
            <a:endCxn id="70" idx="1"/>
          </p:cNvCxnSpPr>
          <p:nvPr/>
        </p:nvCxnSpPr>
        <p:spPr>
          <a:xfrm flipH="1" rot="10800000">
            <a:off x="5829950" y="1534900"/>
            <a:ext cx="1567200" cy="867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66" idx="3"/>
            <a:endCxn id="71" idx="1"/>
          </p:cNvCxnSpPr>
          <p:nvPr/>
        </p:nvCxnSpPr>
        <p:spPr>
          <a:xfrm flipH="1" rot="10800000">
            <a:off x="5829950" y="2146900"/>
            <a:ext cx="1509000" cy="255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6" idx="3"/>
            <a:endCxn id="72" idx="1"/>
          </p:cNvCxnSpPr>
          <p:nvPr/>
        </p:nvCxnSpPr>
        <p:spPr>
          <a:xfrm>
            <a:off x="5829950" y="2401900"/>
            <a:ext cx="1450800" cy="357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66" idx="3"/>
            <a:endCxn id="73" idx="1"/>
          </p:cNvCxnSpPr>
          <p:nvPr/>
        </p:nvCxnSpPr>
        <p:spPr>
          <a:xfrm>
            <a:off x="5829950" y="2401900"/>
            <a:ext cx="1538100" cy="1085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67" idx="3"/>
            <a:endCxn id="70" idx="1"/>
          </p:cNvCxnSpPr>
          <p:nvPr/>
        </p:nvCxnSpPr>
        <p:spPr>
          <a:xfrm flipH="1" rot="10800000">
            <a:off x="5686325" y="1535025"/>
            <a:ext cx="1710900" cy="1952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67" idx="3"/>
            <a:endCxn id="71" idx="1"/>
          </p:cNvCxnSpPr>
          <p:nvPr/>
        </p:nvCxnSpPr>
        <p:spPr>
          <a:xfrm flipH="1" rot="10800000">
            <a:off x="5686325" y="2147025"/>
            <a:ext cx="1652700" cy="1340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67" idx="3"/>
            <a:endCxn id="72" idx="1"/>
          </p:cNvCxnSpPr>
          <p:nvPr/>
        </p:nvCxnSpPr>
        <p:spPr>
          <a:xfrm flipH="1" rot="10800000">
            <a:off x="5686325" y="2759025"/>
            <a:ext cx="1594200" cy="728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7" idx="3"/>
            <a:endCxn id="73" idx="1"/>
          </p:cNvCxnSpPr>
          <p:nvPr/>
        </p:nvCxnSpPr>
        <p:spPr>
          <a:xfrm>
            <a:off x="5686325" y="3487425"/>
            <a:ext cx="1681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