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48"/>
  </p:notesMasterIdLst>
  <p:sldIdLst>
    <p:sldId id="256" r:id="rId2"/>
    <p:sldId id="257" r:id="rId3"/>
    <p:sldId id="258" r:id="rId4"/>
    <p:sldId id="259" r:id="rId5"/>
    <p:sldId id="260" r:id="rId6"/>
    <p:sldId id="261" r:id="rId7"/>
    <p:sldId id="262" r:id="rId8"/>
    <p:sldId id="263" r:id="rId9"/>
    <p:sldId id="265" r:id="rId10"/>
    <p:sldId id="266" r:id="rId11"/>
    <p:sldId id="267" r:id="rId12"/>
    <p:sldId id="271" r:id="rId13"/>
    <p:sldId id="268" r:id="rId14"/>
    <p:sldId id="272" r:id="rId15"/>
    <p:sldId id="273" r:id="rId16"/>
    <p:sldId id="274" r:id="rId17"/>
    <p:sldId id="275" r:id="rId18"/>
    <p:sldId id="276" r:id="rId19"/>
    <p:sldId id="277" r:id="rId20"/>
    <p:sldId id="278" r:id="rId21"/>
    <p:sldId id="299" r:id="rId22"/>
    <p:sldId id="300" r:id="rId23"/>
    <p:sldId id="301" r:id="rId24"/>
    <p:sldId id="302" r:id="rId25"/>
    <p:sldId id="303" r:id="rId26"/>
    <p:sldId id="304" r:id="rId27"/>
    <p:sldId id="298" r:id="rId28"/>
    <p:sldId id="279" r:id="rId29"/>
    <p:sldId id="280" r:id="rId30"/>
    <p:sldId id="283" r:id="rId31"/>
    <p:sldId id="284" r:id="rId32"/>
    <p:sldId id="282" r:id="rId33"/>
    <p:sldId id="285" r:id="rId34"/>
    <p:sldId id="286" r:id="rId35"/>
    <p:sldId id="287" r:id="rId36"/>
    <p:sldId id="288" r:id="rId37"/>
    <p:sldId id="289" r:id="rId38"/>
    <p:sldId id="290" r:id="rId39"/>
    <p:sldId id="281"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629"/>
    <a:srgbClr val="17181B"/>
    <a:srgbClr val="659A2A"/>
    <a:srgbClr val="74B230"/>
    <a:srgbClr val="1C1E26"/>
    <a:srgbClr val="1213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238" autoAdjust="0"/>
  </p:normalViewPr>
  <p:slideViewPr>
    <p:cSldViewPr snapToGrid="0">
      <p:cViewPr varScale="1">
        <p:scale>
          <a:sx n="68" d="100"/>
          <a:sy n="68" d="100"/>
        </p:scale>
        <p:origin x="21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1531A5-D94C-4F13-88C5-7C8BEE52D0FF}"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61A9A25-93B3-49E3-9627-82CCE2D980F2}">
      <dgm:prSet/>
      <dgm:spPr/>
      <dgm:t>
        <a:bodyPr/>
        <a:lstStyle/>
        <a:p>
          <a:r>
            <a:rPr lang="en-US"/>
            <a:t>Vehicle</a:t>
          </a:r>
        </a:p>
      </dgm:t>
    </dgm:pt>
    <dgm:pt modelId="{519C8E75-EAA2-4FEB-BE72-BFE29F543BE6}" type="parTrans" cxnId="{074F14A4-18B6-4ED0-BD4F-38180652C95E}">
      <dgm:prSet/>
      <dgm:spPr/>
      <dgm:t>
        <a:bodyPr/>
        <a:lstStyle/>
        <a:p>
          <a:endParaRPr lang="en-US"/>
        </a:p>
      </dgm:t>
    </dgm:pt>
    <dgm:pt modelId="{90A66110-528D-4BD8-A9BF-8EFAA31EA9B5}" type="sibTrans" cxnId="{074F14A4-18B6-4ED0-BD4F-38180652C95E}">
      <dgm:prSet/>
      <dgm:spPr/>
      <dgm:t>
        <a:bodyPr/>
        <a:lstStyle/>
        <a:p>
          <a:endParaRPr lang="en-US"/>
        </a:p>
      </dgm:t>
    </dgm:pt>
    <dgm:pt modelId="{EC692CB5-0105-4337-83BE-AC81C0661B3A}">
      <dgm:prSet/>
      <dgm:spPr/>
      <dgm:t>
        <a:bodyPr/>
        <a:lstStyle/>
        <a:p>
          <a:r>
            <a:rPr lang="en-US"/>
            <a:t>Main object of interaction between users and administrators</a:t>
          </a:r>
        </a:p>
      </dgm:t>
    </dgm:pt>
    <dgm:pt modelId="{A396D637-CB56-4452-82A3-6C966F0D119B}" type="parTrans" cxnId="{7FD24301-8627-4A78-891B-224485689981}">
      <dgm:prSet/>
      <dgm:spPr/>
      <dgm:t>
        <a:bodyPr/>
        <a:lstStyle/>
        <a:p>
          <a:endParaRPr lang="en-US"/>
        </a:p>
      </dgm:t>
    </dgm:pt>
    <dgm:pt modelId="{D59D67FB-DB85-4DC0-BAD0-9193BC067AE3}" type="sibTrans" cxnId="{7FD24301-8627-4A78-891B-224485689981}">
      <dgm:prSet/>
      <dgm:spPr/>
      <dgm:t>
        <a:bodyPr/>
        <a:lstStyle/>
        <a:p>
          <a:endParaRPr lang="en-US"/>
        </a:p>
      </dgm:t>
    </dgm:pt>
    <dgm:pt modelId="{4B941E77-6AD9-4B65-99A0-B6F37CC4B3B2}">
      <dgm:prSet/>
      <dgm:spPr/>
      <dgm:t>
        <a:bodyPr/>
        <a:lstStyle/>
        <a:p>
          <a:r>
            <a:rPr lang="en-US"/>
            <a:t>User</a:t>
          </a:r>
        </a:p>
      </dgm:t>
    </dgm:pt>
    <dgm:pt modelId="{0054324F-5F74-439C-AAFD-EF71686B1C30}" type="parTrans" cxnId="{13173303-05F6-4E54-A06A-5CB1DF32B711}">
      <dgm:prSet/>
      <dgm:spPr/>
      <dgm:t>
        <a:bodyPr/>
        <a:lstStyle/>
        <a:p>
          <a:endParaRPr lang="en-US"/>
        </a:p>
      </dgm:t>
    </dgm:pt>
    <dgm:pt modelId="{26C7BD48-64CA-411F-B42F-015475ED7F95}" type="sibTrans" cxnId="{13173303-05F6-4E54-A06A-5CB1DF32B711}">
      <dgm:prSet/>
      <dgm:spPr/>
      <dgm:t>
        <a:bodyPr/>
        <a:lstStyle/>
        <a:p>
          <a:endParaRPr lang="en-US"/>
        </a:p>
      </dgm:t>
    </dgm:pt>
    <dgm:pt modelId="{A46A1F11-701E-43D9-B103-9232BF21D17A}">
      <dgm:prSet/>
      <dgm:spPr/>
      <dgm:t>
        <a:bodyPr/>
        <a:lstStyle/>
        <a:p>
          <a:r>
            <a:rPr lang="en-US" dirty="0"/>
            <a:t>Reservation</a:t>
          </a:r>
        </a:p>
      </dgm:t>
    </dgm:pt>
    <dgm:pt modelId="{4D03765D-2F0D-46B5-9479-49E30EDC8363}" type="parTrans" cxnId="{6DE1B6CB-78F3-4286-B8DD-B14E2C0833FA}">
      <dgm:prSet/>
      <dgm:spPr/>
      <dgm:t>
        <a:bodyPr/>
        <a:lstStyle/>
        <a:p>
          <a:endParaRPr lang="en-US"/>
        </a:p>
      </dgm:t>
    </dgm:pt>
    <dgm:pt modelId="{06269D5F-0B1B-4A6E-AEC4-C334A8C551B5}" type="sibTrans" cxnId="{6DE1B6CB-78F3-4286-B8DD-B14E2C0833FA}">
      <dgm:prSet/>
      <dgm:spPr/>
      <dgm:t>
        <a:bodyPr/>
        <a:lstStyle/>
        <a:p>
          <a:endParaRPr lang="en-US"/>
        </a:p>
      </dgm:t>
    </dgm:pt>
    <dgm:pt modelId="{316D156E-FD86-4D2A-9ED5-EF3F1279349B}">
      <dgm:prSet/>
      <dgm:spPr/>
      <dgm:t>
        <a:bodyPr/>
        <a:lstStyle/>
        <a:p>
          <a:r>
            <a:rPr lang="en-US"/>
            <a:t>Main object where many end users will interact with the software to make vehicle rental reservations</a:t>
          </a:r>
        </a:p>
      </dgm:t>
    </dgm:pt>
    <dgm:pt modelId="{9057346D-9C42-4BFA-8B87-F93C6489EB59}" type="parTrans" cxnId="{8690F513-ABA0-44C5-ACD2-BFFC12196396}">
      <dgm:prSet/>
      <dgm:spPr/>
      <dgm:t>
        <a:bodyPr/>
        <a:lstStyle/>
        <a:p>
          <a:endParaRPr lang="en-US"/>
        </a:p>
      </dgm:t>
    </dgm:pt>
    <dgm:pt modelId="{3B29FEBC-0E4B-4899-9D98-331931A5B66C}" type="sibTrans" cxnId="{8690F513-ABA0-44C5-ACD2-BFFC12196396}">
      <dgm:prSet/>
      <dgm:spPr/>
      <dgm:t>
        <a:bodyPr/>
        <a:lstStyle/>
        <a:p>
          <a:endParaRPr lang="en-US"/>
        </a:p>
      </dgm:t>
    </dgm:pt>
    <dgm:pt modelId="{ACCCDCD7-EA79-4C48-B31A-7CA18666DDB4}">
      <dgm:prSet/>
      <dgm:spPr/>
      <dgm:t>
        <a:bodyPr/>
        <a:lstStyle/>
        <a:p>
          <a:r>
            <a:rPr lang="en-US" dirty="0"/>
            <a:t>Main object used for vehicle reservations. This will be used to track and assign all reservations to users.</a:t>
          </a:r>
        </a:p>
      </dgm:t>
    </dgm:pt>
    <dgm:pt modelId="{03359476-4925-4311-A5FA-3CE7B83F4AE9}" type="parTrans" cxnId="{CFAB7937-807A-4F56-A717-84840BE10405}">
      <dgm:prSet/>
      <dgm:spPr/>
      <dgm:t>
        <a:bodyPr/>
        <a:lstStyle/>
        <a:p>
          <a:endParaRPr lang="en-US"/>
        </a:p>
      </dgm:t>
    </dgm:pt>
    <dgm:pt modelId="{CEF1C643-C2BF-434D-A6AA-F93B98CEB4A3}" type="sibTrans" cxnId="{CFAB7937-807A-4F56-A717-84840BE10405}">
      <dgm:prSet/>
      <dgm:spPr/>
      <dgm:t>
        <a:bodyPr/>
        <a:lstStyle/>
        <a:p>
          <a:endParaRPr lang="en-US"/>
        </a:p>
      </dgm:t>
    </dgm:pt>
    <dgm:pt modelId="{A82B7463-D011-4817-976C-D607DAEE62C1}" type="pres">
      <dgm:prSet presAssocID="{B51531A5-D94C-4F13-88C5-7C8BEE52D0FF}" presName="root" presStyleCnt="0">
        <dgm:presLayoutVars>
          <dgm:dir/>
          <dgm:resizeHandles val="exact"/>
        </dgm:presLayoutVars>
      </dgm:prSet>
      <dgm:spPr/>
    </dgm:pt>
    <dgm:pt modelId="{EA1AB523-F7C5-4FFA-9C5A-4E0AB179E7B1}" type="pres">
      <dgm:prSet presAssocID="{461A9A25-93B3-49E3-9627-82CCE2D980F2}" presName="compNode" presStyleCnt="0"/>
      <dgm:spPr/>
    </dgm:pt>
    <dgm:pt modelId="{8EC87DC5-5ADE-439C-847C-64C72B0E2815}" type="pres">
      <dgm:prSet presAssocID="{461A9A25-93B3-49E3-9627-82CCE2D980F2}" presName="bgRect" presStyleLbl="bgShp" presStyleIdx="0" presStyleCnt="3"/>
      <dgm:spPr/>
    </dgm:pt>
    <dgm:pt modelId="{AF36A207-A7CA-4EBB-8C75-1910D9165E23}" type="pres">
      <dgm:prSet presAssocID="{461A9A25-93B3-49E3-9627-82CCE2D980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F6E8841-6C81-4E4D-A191-9EAFA8CE3638}" type="pres">
      <dgm:prSet presAssocID="{461A9A25-93B3-49E3-9627-82CCE2D980F2}" presName="spaceRect" presStyleCnt="0"/>
      <dgm:spPr/>
    </dgm:pt>
    <dgm:pt modelId="{05D92EAA-AD75-4391-8060-A606A34D5398}" type="pres">
      <dgm:prSet presAssocID="{461A9A25-93B3-49E3-9627-82CCE2D980F2}" presName="parTx" presStyleLbl="revTx" presStyleIdx="0" presStyleCnt="6">
        <dgm:presLayoutVars>
          <dgm:chMax val="0"/>
          <dgm:chPref val="0"/>
        </dgm:presLayoutVars>
      </dgm:prSet>
      <dgm:spPr/>
    </dgm:pt>
    <dgm:pt modelId="{C0474CA3-0220-4FBA-8518-22D5E74C36EE}" type="pres">
      <dgm:prSet presAssocID="{461A9A25-93B3-49E3-9627-82CCE2D980F2}" presName="desTx" presStyleLbl="revTx" presStyleIdx="1" presStyleCnt="6">
        <dgm:presLayoutVars/>
      </dgm:prSet>
      <dgm:spPr/>
    </dgm:pt>
    <dgm:pt modelId="{1BA627B6-1082-4CBD-BB99-5426BC1FF7BC}" type="pres">
      <dgm:prSet presAssocID="{90A66110-528D-4BD8-A9BF-8EFAA31EA9B5}" presName="sibTrans" presStyleCnt="0"/>
      <dgm:spPr/>
    </dgm:pt>
    <dgm:pt modelId="{AE447B0D-9D93-4FA0-BF0F-5577F8079791}" type="pres">
      <dgm:prSet presAssocID="{4B941E77-6AD9-4B65-99A0-B6F37CC4B3B2}" presName="compNode" presStyleCnt="0"/>
      <dgm:spPr/>
    </dgm:pt>
    <dgm:pt modelId="{640C538C-75EB-4EBB-B5D2-60C42518146F}" type="pres">
      <dgm:prSet presAssocID="{4B941E77-6AD9-4B65-99A0-B6F37CC4B3B2}" presName="bgRect" presStyleLbl="bgShp" presStyleIdx="1" presStyleCnt="3"/>
      <dgm:spPr/>
    </dgm:pt>
    <dgm:pt modelId="{CCB29320-E293-452A-BD5A-84B19C530253}" type="pres">
      <dgm:prSet presAssocID="{4B941E77-6AD9-4B65-99A0-B6F37CC4B3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0FF32DB7-41F7-445A-BAA7-B3B58126FF3C}" type="pres">
      <dgm:prSet presAssocID="{4B941E77-6AD9-4B65-99A0-B6F37CC4B3B2}" presName="spaceRect" presStyleCnt="0"/>
      <dgm:spPr/>
    </dgm:pt>
    <dgm:pt modelId="{399CB808-94EE-4A4C-AF56-A86D0BA50D84}" type="pres">
      <dgm:prSet presAssocID="{4B941E77-6AD9-4B65-99A0-B6F37CC4B3B2}" presName="parTx" presStyleLbl="revTx" presStyleIdx="2" presStyleCnt="6">
        <dgm:presLayoutVars>
          <dgm:chMax val="0"/>
          <dgm:chPref val="0"/>
        </dgm:presLayoutVars>
      </dgm:prSet>
      <dgm:spPr/>
    </dgm:pt>
    <dgm:pt modelId="{1C48F6A5-D0DE-44B5-9B07-F0ED48F20FD0}" type="pres">
      <dgm:prSet presAssocID="{4B941E77-6AD9-4B65-99A0-B6F37CC4B3B2}" presName="desTx" presStyleLbl="revTx" presStyleIdx="3" presStyleCnt="6">
        <dgm:presLayoutVars/>
      </dgm:prSet>
      <dgm:spPr/>
    </dgm:pt>
    <dgm:pt modelId="{114D1031-C7C9-467A-91CC-7AEDE3E8B93F}" type="pres">
      <dgm:prSet presAssocID="{26C7BD48-64CA-411F-B42F-015475ED7F95}" presName="sibTrans" presStyleCnt="0"/>
      <dgm:spPr/>
    </dgm:pt>
    <dgm:pt modelId="{1DD6FE07-9651-4143-A107-3D9A88EC7D2C}" type="pres">
      <dgm:prSet presAssocID="{A46A1F11-701E-43D9-B103-9232BF21D17A}" presName="compNode" presStyleCnt="0"/>
      <dgm:spPr/>
    </dgm:pt>
    <dgm:pt modelId="{EFEED637-D336-493C-B6EB-3AC611D3A255}" type="pres">
      <dgm:prSet presAssocID="{A46A1F11-701E-43D9-B103-9232BF21D17A}" presName="bgRect" presStyleLbl="bgShp" presStyleIdx="2" presStyleCnt="3"/>
      <dgm:spPr/>
    </dgm:pt>
    <dgm:pt modelId="{FB8AFE08-27D2-42B1-B9DA-C419692DD2DA}" type="pres">
      <dgm:prSet presAssocID="{A46A1F11-701E-43D9-B103-9232BF21D1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ED9D11AB-BE60-409E-B091-7801FEC62191}" type="pres">
      <dgm:prSet presAssocID="{A46A1F11-701E-43D9-B103-9232BF21D17A}" presName="spaceRect" presStyleCnt="0"/>
      <dgm:spPr/>
    </dgm:pt>
    <dgm:pt modelId="{2C47F7A7-8E12-435D-848D-F7D49397F829}" type="pres">
      <dgm:prSet presAssocID="{A46A1F11-701E-43D9-B103-9232BF21D17A}" presName="parTx" presStyleLbl="revTx" presStyleIdx="4" presStyleCnt="6">
        <dgm:presLayoutVars>
          <dgm:chMax val="0"/>
          <dgm:chPref val="0"/>
        </dgm:presLayoutVars>
      </dgm:prSet>
      <dgm:spPr/>
    </dgm:pt>
    <dgm:pt modelId="{3D60BEA4-8DD9-4E42-A3C9-EBA3D3DFFD56}" type="pres">
      <dgm:prSet presAssocID="{A46A1F11-701E-43D9-B103-9232BF21D17A}" presName="desTx" presStyleLbl="revTx" presStyleIdx="5" presStyleCnt="6">
        <dgm:presLayoutVars/>
      </dgm:prSet>
      <dgm:spPr/>
    </dgm:pt>
  </dgm:ptLst>
  <dgm:cxnLst>
    <dgm:cxn modelId="{7FD24301-8627-4A78-891B-224485689981}" srcId="{461A9A25-93B3-49E3-9627-82CCE2D980F2}" destId="{EC692CB5-0105-4337-83BE-AC81C0661B3A}" srcOrd="0" destOrd="0" parTransId="{A396D637-CB56-4452-82A3-6C966F0D119B}" sibTransId="{D59D67FB-DB85-4DC0-BAD0-9193BC067AE3}"/>
    <dgm:cxn modelId="{13173303-05F6-4E54-A06A-5CB1DF32B711}" srcId="{B51531A5-D94C-4F13-88C5-7C8BEE52D0FF}" destId="{4B941E77-6AD9-4B65-99A0-B6F37CC4B3B2}" srcOrd="1" destOrd="0" parTransId="{0054324F-5F74-439C-AAFD-EF71686B1C30}" sibTransId="{26C7BD48-64CA-411F-B42F-015475ED7F95}"/>
    <dgm:cxn modelId="{2A7A7412-35E8-4C1F-9D20-1FE362DB06CB}" type="presOf" srcId="{A46A1F11-701E-43D9-B103-9232BF21D17A}" destId="{2C47F7A7-8E12-435D-848D-F7D49397F829}" srcOrd="0" destOrd="0" presId="urn:microsoft.com/office/officeart/2018/2/layout/IconVerticalSolidList"/>
    <dgm:cxn modelId="{08F1BF12-BA1E-44A1-9FE2-D2B8FB23796E}" type="presOf" srcId="{B51531A5-D94C-4F13-88C5-7C8BEE52D0FF}" destId="{A82B7463-D011-4817-976C-D607DAEE62C1}" srcOrd="0" destOrd="0" presId="urn:microsoft.com/office/officeart/2018/2/layout/IconVerticalSolidList"/>
    <dgm:cxn modelId="{8690F513-ABA0-44C5-ACD2-BFFC12196396}" srcId="{4B941E77-6AD9-4B65-99A0-B6F37CC4B3B2}" destId="{316D156E-FD86-4D2A-9ED5-EF3F1279349B}" srcOrd="0" destOrd="0" parTransId="{9057346D-9C42-4BFA-8B87-F93C6489EB59}" sibTransId="{3B29FEBC-0E4B-4899-9D98-331931A5B66C}"/>
    <dgm:cxn modelId="{7A73AD2E-379B-43B1-AB19-9F84775D6D19}" type="presOf" srcId="{461A9A25-93B3-49E3-9627-82CCE2D980F2}" destId="{05D92EAA-AD75-4391-8060-A606A34D5398}" srcOrd="0" destOrd="0" presId="urn:microsoft.com/office/officeart/2018/2/layout/IconVerticalSolidList"/>
    <dgm:cxn modelId="{CFAB7937-807A-4F56-A717-84840BE10405}" srcId="{A46A1F11-701E-43D9-B103-9232BF21D17A}" destId="{ACCCDCD7-EA79-4C48-B31A-7CA18666DDB4}" srcOrd="0" destOrd="0" parTransId="{03359476-4925-4311-A5FA-3CE7B83F4AE9}" sibTransId="{CEF1C643-C2BF-434D-A6AA-F93B98CEB4A3}"/>
    <dgm:cxn modelId="{0C61D05C-424D-4B1C-8C0D-07EE4968F705}" type="presOf" srcId="{316D156E-FD86-4D2A-9ED5-EF3F1279349B}" destId="{1C48F6A5-D0DE-44B5-9B07-F0ED48F20FD0}" srcOrd="0" destOrd="0" presId="urn:microsoft.com/office/officeart/2018/2/layout/IconVerticalSolidList"/>
    <dgm:cxn modelId="{6DBAC055-C3D2-4805-BB2A-4C4EF3FC0AC2}" type="presOf" srcId="{4B941E77-6AD9-4B65-99A0-B6F37CC4B3B2}" destId="{399CB808-94EE-4A4C-AF56-A86D0BA50D84}" srcOrd="0" destOrd="0" presId="urn:microsoft.com/office/officeart/2018/2/layout/IconVerticalSolidList"/>
    <dgm:cxn modelId="{F23B8B78-834F-4F19-AA8C-24D374E1520E}" type="presOf" srcId="{EC692CB5-0105-4337-83BE-AC81C0661B3A}" destId="{C0474CA3-0220-4FBA-8518-22D5E74C36EE}" srcOrd="0" destOrd="0" presId="urn:microsoft.com/office/officeart/2018/2/layout/IconVerticalSolidList"/>
    <dgm:cxn modelId="{074F14A4-18B6-4ED0-BD4F-38180652C95E}" srcId="{B51531A5-D94C-4F13-88C5-7C8BEE52D0FF}" destId="{461A9A25-93B3-49E3-9627-82CCE2D980F2}" srcOrd="0" destOrd="0" parTransId="{519C8E75-EAA2-4FEB-BE72-BFE29F543BE6}" sibTransId="{90A66110-528D-4BD8-A9BF-8EFAA31EA9B5}"/>
    <dgm:cxn modelId="{6DE1B6CB-78F3-4286-B8DD-B14E2C0833FA}" srcId="{B51531A5-D94C-4F13-88C5-7C8BEE52D0FF}" destId="{A46A1F11-701E-43D9-B103-9232BF21D17A}" srcOrd="2" destOrd="0" parTransId="{4D03765D-2F0D-46B5-9479-49E30EDC8363}" sibTransId="{06269D5F-0B1B-4A6E-AEC4-C334A8C551B5}"/>
    <dgm:cxn modelId="{3130E1E4-1648-41A9-8A72-7EA752A08E47}" type="presOf" srcId="{ACCCDCD7-EA79-4C48-B31A-7CA18666DDB4}" destId="{3D60BEA4-8DD9-4E42-A3C9-EBA3D3DFFD56}" srcOrd="0" destOrd="0" presId="urn:microsoft.com/office/officeart/2018/2/layout/IconVerticalSolidList"/>
    <dgm:cxn modelId="{62F2A44E-9037-4F62-8DB5-F3C3F2F45761}" type="presParOf" srcId="{A82B7463-D011-4817-976C-D607DAEE62C1}" destId="{EA1AB523-F7C5-4FFA-9C5A-4E0AB179E7B1}" srcOrd="0" destOrd="0" presId="urn:microsoft.com/office/officeart/2018/2/layout/IconVerticalSolidList"/>
    <dgm:cxn modelId="{9DA712D2-007A-4171-AE75-B0ED5ABA786A}" type="presParOf" srcId="{EA1AB523-F7C5-4FFA-9C5A-4E0AB179E7B1}" destId="{8EC87DC5-5ADE-439C-847C-64C72B0E2815}" srcOrd="0" destOrd="0" presId="urn:microsoft.com/office/officeart/2018/2/layout/IconVerticalSolidList"/>
    <dgm:cxn modelId="{A2065A03-02DE-47C0-BB00-3DBAABB4B892}" type="presParOf" srcId="{EA1AB523-F7C5-4FFA-9C5A-4E0AB179E7B1}" destId="{AF36A207-A7CA-4EBB-8C75-1910D9165E23}" srcOrd="1" destOrd="0" presId="urn:microsoft.com/office/officeart/2018/2/layout/IconVerticalSolidList"/>
    <dgm:cxn modelId="{EA1FEF99-91FF-430F-8CEF-8FB9A7FAF583}" type="presParOf" srcId="{EA1AB523-F7C5-4FFA-9C5A-4E0AB179E7B1}" destId="{CF6E8841-6C81-4E4D-A191-9EAFA8CE3638}" srcOrd="2" destOrd="0" presId="urn:microsoft.com/office/officeart/2018/2/layout/IconVerticalSolidList"/>
    <dgm:cxn modelId="{CEF96F22-273E-4774-985C-0AA45AD6F2C9}" type="presParOf" srcId="{EA1AB523-F7C5-4FFA-9C5A-4E0AB179E7B1}" destId="{05D92EAA-AD75-4391-8060-A606A34D5398}" srcOrd="3" destOrd="0" presId="urn:microsoft.com/office/officeart/2018/2/layout/IconVerticalSolidList"/>
    <dgm:cxn modelId="{595DC5E2-18E0-4077-BDBB-8B1AEFD469FC}" type="presParOf" srcId="{EA1AB523-F7C5-4FFA-9C5A-4E0AB179E7B1}" destId="{C0474CA3-0220-4FBA-8518-22D5E74C36EE}" srcOrd="4" destOrd="0" presId="urn:microsoft.com/office/officeart/2018/2/layout/IconVerticalSolidList"/>
    <dgm:cxn modelId="{9A45391D-8F26-47CC-8EC5-3C4275260E84}" type="presParOf" srcId="{A82B7463-D011-4817-976C-D607DAEE62C1}" destId="{1BA627B6-1082-4CBD-BB99-5426BC1FF7BC}" srcOrd="1" destOrd="0" presId="urn:microsoft.com/office/officeart/2018/2/layout/IconVerticalSolidList"/>
    <dgm:cxn modelId="{06EC9F08-1D8A-47B2-A75C-71AF334C82AB}" type="presParOf" srcId="{A82B7463-D011-4817-976C-D607DAEE62C1}" destId="{AE447B0D-9D93-4FA0-BF0F-5577F8079791}" srcOrd="2" destOrd="0" presId="urn:microsoft.com/office/officeart/2018/2/layout/IconVerticalSolidList"/>
    <dgm:cxn modelId="{01A8060A-01E8-44C4-A523-EE90566B7312}" type="presParOf" srcId="{AE447B0D-9D93-4FA0-BF0F-5577F8079791}" destId="{640C538C-75EB-4EBB-B5D2-60C42518146F}" srcOrd="0" destOrd="0" presId="urn:microsoft.com/office/officeart/2018/2/layout/IconVerticalSolidList"/>
    <dgm:cxn modelId="{955B2003-4986-42F6-A5DF-CB0F028E8EA8}" type="presParOf" srcId="{AE447B0D-9D93-4FA0-BF0F-5577F8079791}" destId="{CCB29320-E293-452A-BD5A-84B19C530253}" srcOrd="1" destOrd="0" presId="urn:microsoft.com/office/officeart/2018/2/layout/IconVerticalSolidList"/>
    <dgm:cxn modelId="{14485E4B-CA77-4DA0-9B59-D8AFABC7E2FD}" type="presParOf" srcId="{AE447B0D-9D93-4FA0-BF0F-5577F8079791}" destId="{0FF32DB7-41F7-445A-BAA7-B3B58126FF3C}" srcOrd="2" destOrd="0" presId="urn:microsoft.com/office/officeart/2018/2/layout/IconVerticalSolidList"/>
    <dgm:cxn modelId="{DEFD0FF7-9F49-4C01-B262-B01A5BD864D7}" type="presParOf" srcId="{AE447B0D-9D93-4FA0-BF0F-5577F8079791}" destId="{399CB808-94EE-4A4C-AF56-A86D0BA50D84}" srcOrd="3" destOrd="0" presId="urn:microsoft.com/office/officeart/2018/2/layout/IconVerticalSolidList"/>
    <dgm:cxn modelId="{34856EE2-9D60-4B98-B72C-21124E1AFC94}" type="presParOf" srcId="{AE447B0D-9D93-4FA0-BF0F-5577F8079791}" destId="{1C48F6A5-D0DE-44B5-9B07-F0ED48F20FD0}" srcOrd="4" destOrd="0" presId="urn:microsoft.com/office/officeart/2018/2/layout/IconVerticalSolidList"/>
    <dgm:cxn modelId="{9DE211EB-2D79-427A-BB04-2A13DA32213F}" type="presParOf" srcId="{A82B7463-D011-4817-976C-D607DAEE62C1}" destId="{114D1031-C7C9-467A-91CC-7AEDE3E8B93F}" srcOrd="3" destOrd="0" presId="urn:microsoft.com/office/officeart/2018/2/layout/IconVerticalSolidList"/>
    <dgm:cxn modelId="{AA84F134-DD95-474E-8CFE-1288181787E1}" type="presParOf" srcId="{A82B7463-D011-4817-976C-D607DAEE62C1}" destId="{1DD6FE07-9651-4143-A107-3D9A88EC7D2C}" srcOrd="4" destOrd="0" presId="urn:microsoft.com/office/officeart/2018/2/layout/IconVerticalSolidList"/>
    <dgm:cxn modelId="{D7C90045-1636-4BFB-8E4D-19B09B2CF854}" type="presParOf" srcId="{1DD6FE07-9651-4143-A107-3D9A88EC7D2C}" destId="{EFEED637-D336-493C-B6EB-3AC611D3A255}" srcOrd="0" destOrd="0" presId="urn:microsoft.com/office/officeart/2018/2/layout/IconVerticalSolidList"/>
    <dgm:cxn modelId="{30B6F759-3236-4512-B369-BE164DEEB50E}" type="presParOf" srcId="{1DD6FE07-9651-4143-A107-3D9A88EC7D2C}" destId="{FB8AFE08-27D2-42B1-B9DA-C419692DD2DA}" srcOrd="1" destOrd="0" presId="urn:microsoft.com/office/officeart/2018/2/layout/IconVerticalSolidList"/>
    <dgm:cxn modelId="{253A5D00-F897-4EDA-8F74-BCA44C246F3A}" type="presParOf" srcId="{1DD6FE07-9651-4143-A107-3D9A88EC7D2C}" destId="{ED9D11AB-BE60-409E-B091-7801FEC62191}" srcOrd="2" destOrd="0" presId="urn:microsoft.com/office/officeart/2018/2/layout/IconVerticalSolidList"/>
    <dgm:cxn modelId="{CD8EF25F-FF7E-4924-83CB-A90BB6ED4F8E}" type="presParOf" srcId="{1DD6FE07-9651-4143-A107-3D9A88EC7D2C}" destId="{2C47F7A7-8E12-435D-848D-F7D49397F829}" srcOrd="3" destOrd="0" presId="urn:microsoft.com/office/officeart/2018/2/layout/IconVerticalSolidList"/>
    <dgm:cxn modelId="{0FD74CC0-75A6-4308-959E-962AA7E681AE}" type="presParOf" srcId="{1DD6FE07-9651-4143-A107-3D9A88EC7D2C}" destId="{3D60BEA4-8DD9-4E42-A3C9-EBA3D3DFFD5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4B515D-9D3C-4C35-8E0E-B9014B3AFE2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F5B8639-E6E1-4446-A7BF-5B0895A88E7B}">
      <dgm:prSet/>
      <dgm:spPr>
        <a:solidFill>
          <a:srgbClr val="659A2A"/>
        </a:solidFill>
        <a:ln>
          <a:noFill/>
        </a:ln>
      </dgm:spPr>
      <dgm:t>
        <a:bodyPr/>
        <a:lstStyle/>
        <a:p>
          <a:r>
            <a:rPr lang="en-US" b="1"/>
            <a:t>Attributes:</a:t>
          </a:r>
        </a:p>
      </dgm:t>
    </dgm:pt>
    <dgm:pt modelId="{802CB00B-5492-43A0-B109-37B5BACD1060}" type="parTrans" cxnId="{41A1F74F-0976-4C16-A8AB-CECC47F83E0D}">
      <dgm:prSet/>
      <dgm:spPr/>
      <dgm:t>
        <a:bodyPr/>
        <a:lstStyle/>
        <a:p>
          <a:endParaRPr lang="en-US"/>
        </a:p>
      </dgm:t>
    </dgm:pt>
    <dgm:pt modelId="{9EE8A788-F72D-4880-BE76-FDFAA84746BC}" type="sibTrans" cxnId="{41A1F74F-0976-4C16-A8AB-CECC47F83E0D}">
      <dgm:prSet/>
      <dgm:spPr/>
      <dgm:t>
        <a:bodyPr/>
        <a:lstStyle/>
        <a:p>
          <a:pPr>
            <a:lnSpc>
              <a:spcPct val="100000"/>
            </a:lnSpc>
          </a:pPr>
          <a:endParaRPr lang="en-US"/>
        </a:p>
      </dgm:t>
    </dgm:pt>
    <dgm:pt modelId="{DCE5B54A-5B78-4776-A86C-A92BCE9EAF35}">
      <dgm:prSet/>
      <dgm:spPr>
        <a:solidFill>
          <a:srgbClr val="659A2A"/>
        </a:solidFill>
        <a:ln>
          <a:noFill/>
        </a:ln>
      </dgm:spPr>
      <dgm:t>
        <a:bodyPr/>
        <a:lstStyle/>
        <a:p>
          <a:pPr>
            <a:lnSpc>
              <a:spcPct val="100000"/>
            </a:lnSpc>
          </a:pPr>
          <a:r>
            <a:rPr lang="en-US"/>
            <a:t>id: int</a:t>
          </a:r>
          <a:endParaRPr lang="en-US" dirty="0"/>
        </a:p>
      </dgm:t>
    </dgm:pt>
    <dgm:pt modelId="{004F8D58-1A09-4575-AE60-68EC81CC293B}" type="parTrans" cxnId="{BC6CB462-F1E7-443E-B7BE-54DCBCAA5B34}">
      <dgm:prSet/>
      <dgm:spPr/>
      <dgm:t>
        <a:bodyPr/>
        <a:lstStyle/>
        <a:p>
          <a:endParaRPr lang="en-US"/>
        </a:p>
      </dgm:t>
    </dgm:pt>
    <dgm:pt modelId="{52532C8F-1EBB-4A8A-93DA-268A638CF014}" type="sibTrans" cxnId="{BC6CB462-F1E7-443E-B7BE-54DCBCAA5B34}">
      <dgm:prSet/>
      <dgm:spPr/>
      <dgm:t>
        <a:bodyPr/>
        <a:lstStyle/>
        <a:p>
          <a:pPr>
            <a:lnSpc>
              <a:spcPct val="100000"/>
            </a:lnSpc>
          </a:pPr>
          <a:endParaRPr lang="en-US"/>
        </a:p>
      </dgm:t>
    </dgm:pt>
    <dgm:pt modelId="{31274DB6-5908-4F33-AD59-54D5400DE7E7}">
      <dgm:prSet/>
      <dgm:spPr>
        <a:solidFill>
          <a:srgbClr val="659A2A"/>
        </a:solidFill>
        <a:ln>
          <a:noFill/>
        </a:ln>
      </dgm:spPr>
      <dgm:t>
        <a:bodyPr/>
        <a:lstStyle/>
        <a:p>
          <a:pPr>
            <a:lnSpc>
              <a:spcPct val="100000"/>
            </a:lnSpc>
          </a:pPr>
          <a:r>
            <a:rPr lang="en-US"/>
            <a:t>firstName: String</a:t>
          </a:r>
          <a:endParaRPr lang="en-US" dirty="0"/>
        </a:p>
      </dgm:t>
    </dgm:pt>
    <dgm:pt modelId="{300C1C19-8BF5-49E4-804F-3E65155DAE19}" type="parTrans" cxnId="{BCB9BBCC-A596-4D75-8A92-54255FEAA8B0}">
      <dgm:prSet/>
      <dgm:spPr/>
      <dgm:t>
        <a:bodyPr/>
        <a:lstStyle/>
        <a:p>
          <a:endParaRPr lang="en-US"/>
        </a:p>
      </dgm:t>
    </dgm:pt>
    <dgm:pt modelId="{D1D2F0E4-65F1-4FBE-9617-1FDFEBDB36C5}" type="sibTrans" cxnId="{BCB9BBCC-A596-4D75-8A92-54255FEAA8B0}">
      <dgm:prSet/>
      <dgm:spPr/>
      <dgm:t>
        <a:bodyPr/>
        <a:lstStyle/>
        <a:p>
          <a:pPr>
            <a:lnSpc>
              <a:spcPct val="100000"/>
            </a:lnSpc>
          </a:pPr>
          <a:endParaRPr lang="en-US"/>
        </a:p>
      </dgm:t>
    </dgm:pt>
    <dgm:pt modelId="{869E4DE7-075D-42B4-BD7A-0C279DF53493}">
      <dgm:prSet/>
      <dgm:spPr>
        <a:solidFill>
          <a:srgbClr val="659A2A"/>
        </a:solidFill>
        <a:ln>
          <a:noFill/>
        </a:ln>
      </dgm:spPr>
      <dgm:t>
        <a:bodyPr/>
        <a:lstStyle/>
        <a:p>
          <a:pPr>
            <a:lnSpc>
              <a:spcPct val="100000"/>
            </a:lnSpc>
          </a:pPr>
          <a:r>
            <a:rPr lang="en-US"/>
            <a:t>lastName: String</a:t>
          </a:r>
          <a:endParaRPr lang="en-US" dirty="0"/>
        </a:p>
      </dgm:t>
    </dgm:pt>
    <dgm:pt modelId="{3EC30E4A-E5A0-4354-9F54-56E693B65607}" type="parTrans" cxnId="{5DC928E2-F2C8-4D9D-95A6-69E34A367F34}">
      <dgm:prSet/>
      <dgm:spPr/>
      <dgm:t>
        <a:bodyPr/>
        <a:lstStyle/>
        <a:p>
          <a:endParaRPr lang="en-US"/>
        </a:p>
      </dgm:t>
    </dgm:pt>
    <dgm:pt modelId="{5A39C1C2-B25E-4D2D-B7F8-9E4C5767CAC8}" type="sibTrans" cxnId="{5DC928E2-F2C8-4D9D-95A6-69E34A367F34}">
      <dgm:prSet/>
      <dgm:spPr/>
      <dgm:t>
        <a:bodyPr/>
        <a:lstStyle/>
        <a:p>
          <a:pPr>
            <a:lnSpc>
              <a:spcPct val="100000"/>
            </a:lnSpc>
          </a:pPr>
          <a:endParaRPr lang="en-US"/>
        </a:p>
      </dgm:t>
    </dgm:pt>
    <dgm:pt modelId="{3B971ED1-77F4-481C-9E88-B68ADF710D66}">
      <dgm:prSet/>
      <dgm:spPr>
        <a:solidFill>
          <a:srgbClr val="659A2A"/>
        </a:solidFill>
        <a:ln>
          <a:noFill/>
        </a:ln>
      </dgm:spPr>
      <dgm:t>
        <a:bodyPr/>
        <a:lstStyle/>
        <a:p>
          <a:pPr>
            <a:lnSpc>
              <a:spcPct val="100000"/>
            </a:lnSpc>
          </a:pPr>
          <a:r>
            <a:rPr lang="en-US"/>
            <a:t>email: String</a:t>
          </a:r>
          <a:endParaRPr lang="en-US" dirty="0"/>
        </a:p>
      </dgm:t>
    </dgm:pt>
    <dgm:pt modelId="{6D5DE00D-4C56-4ACC-98E9-508805617638}" type="parTrans" cxnId="{114FE968-D137-4BBE-9A53-EED0744A8A8F}">
      <dgm:prSet/>
      <dgm:spPr/>
      <dgm:t>
        <a:bodyPr/>
        <a:lstStyle/>
        <a:p>
          <a:endParaRPr lang="en-US"/>
        </a:p>
      </dgm:t>
    </dgm:pt>
    <dgm:pt modelId="{23D30D53-3CA1-4ABC-8CF6-CFB7151B96B9}" type="sibTrans" cxnId="{114FE968-D137-4BBE-9A53-EED0744A8A8F}">
      <dgm:prSet/>
      <dgm:spPr/>
      <dgm:t>
        <a:bodyPr/>
        <a:lstStyle/>
        <a:p>
          <a:pPr>
            <a:lnSpc>
              <a:spcPct val="100000"/>
            </a:lnSpc>
          </a:pPr>
          <a:endParaRPr lang="en-US"/>
        </a:p>
      </dgm:t>
    </dgm:pt>
    <dgm:pt modelId="{F11A66D6-9185-4046-9DB2-B2276EF642FB}">
      <dgm:prSet/>
      <dgm:spPr>
        <a:solidFill>
          <a:srgbClr val="659A2A"/>
        </a:solidFill>
        <a:ln>
          <a:noFill/>
        </a:ln>
      </dgm:spPr>
      <dgm:t>
        <a:bodyPr/>
        <a:lstStyle/>
        <a:p>
          <a:pPr>
            <a:lnSpc>
              <a:spcPct val="100000"/>
            </a:lnSpc>
          </a:pPr>
          <a:r>
            <a:rPr lang="en-US"/>
            <a:t>password: String</a:t>
          </a:r>
          <a:endParaRPr lang="en-US" dirty="0"/>
        </a:p>
      </dgm:t>
    </dgm:pt>
    <dgm:pt modelId="{B08FCD10-7F02-4A40-95AA-9DF7E32D099F}" type="parTrans" cxnId="{E8C90A20-6B6C-436A-A93E-A321192A7F03}">
      <dgm:prSet/>
      <dgm:spPr/>
      <dgm:t>
        <a:bodyPr/>
        <a:lstStyle/>
        <a:p>
          <a:endParaRPr lang="en-US"/>
        </a:p>
      </dgm:t>
    </dgm:pt>
    <dgm:pt modelId="{82BB5691-57C3-4429-A1A4-7E3FA4D97DCB}" type="sibTrans" cxnId="{E8C90A20-6B6C-436A-A93E-A321192A7F03}">
      <dgm:prSet/>
      <dgm:spPr/>
      <dgm:t>
        <a:bodyPr/>
        <a:lstStyle/>
        <a:p>
          <a:pPr>
            <a:lnSpc>
              <a:spcPct val="100000"/>
            </a:lnSpc>
          </a:pPr>
          <a:endParaRPr lang="en-US"/>
        </a:p>
      </dgm:t>
    </dgm:pt>
    <dgm:pt modelId="{D8DABF9C-65D8-415D-8DDC-33044FB37E38}">
      <dgm:prSet/>
      <dgm:spPr>
        <a:solidFill>
          <a:srgbClr val="659A2A"/>
        </a:solidFill>
        <a:ln>
          <a:noFill/>
        </a:ln>
      </dgm:spPr>
      <dgm:t>
        <a:bodyPr/>
        <a:lstStyle/>
        <a:p>
          <a:pPr>
            <a:lnSpc>
              <a:spcPct val="100000"/>
            </a:lnSpc>
          </a:pPr>
          <a:r>
            <a:rPr lang="en-US"/>
            <a:t>accountType: String (using values: user, admin</a:t>
          </a:r>
        </a:p>
      </dgm:t>
    </dgm:pt>
    <dgm:pt modelId="{D98FF83D-FE53-4995-81E5-96BD1CBE3BA3}" type="parTrans" cxnId="{EC872BAF-1F15-4B11-8970-964041C93166}">
      <dgm:prSet/>
      <dgm:spPr/>
      <dgm:t>
        <a:bodyPr/>
        <a:lstStyle/>
        <a:p>
          <a:endParaRPr lang="en-US"/>
        </a:p>
      </dgm:t>
    </dgm:pt>
    <dgm:pt modelId="{61A5396C-441A-4ED8-8689-CBFBDEBFE611}" type="sibTrans" cxnId="{EC872BAF-1F15-4B11-8970-964041C93166}">
      <dgm:prSet/>
      <dgm:spPr/>
      <dgm:t>
        <a:bodyPr/>
        <a:lstStyle/>
        <a:p>
          <a:pPr>
            <a:lnSpc>
              <a:spcPct val="100000"/>
            </a:lnSpc>
          </a:pPr>
          <a:endParaRPr lang="en-US"/>
        </a:p>
      </dgm:t>
    </dgm:pt>
    <dgm:pt modelId="{11A7DF63-F059-458F-B743-0D347236C1C4}">
      <dgm:prSet/>
      <dgm:spPr>
        <a:solidFill>
          <a:srgbClr val="659A2A"/>
        </a:solidFill>
        <a:ln>
          <a:noFill/>
        </a:ln>
      </dgm:spPr>
      <dgm:t>
        <a:bodyPr/>
        <a:lstStyle/>
        <a:p>
          <a:pPr>
            <a:lnSpc>
              <a:spcPct val="100000"/>
            </a:lnSpc>
          </a:pPr>
          <a:r>
            <a:rPr lang="en-US"/>
            <a:t>reservations: List&lt;Reservation&gt;</a:t>
          </a:r>
          <a:endParaRPr lang="en-US" dirty="0"/>
        </a:p>
      </dgm:t>
    </dgm:pt>
    <dgm:pt modelId="{FB0801B2-DCAC-4F94-880D-26C2167FE8F6}" type="parTrans" cxnId="{4797FC8B-BBED-4490-91C9-D7D29A42F278}">
      <dgm:prSet/>
      <dgm:spPr/>
      <dgm:t>
        <a:bodyPr/>
        <a:lstStyle/>
        <a:p>
          <a:endParaRPr lang="en-US"/>
        </a:p>
      </dgm:t>
    </dgm:pt>
    <dgm:pt modelId="{8C248192-5E29-4DFC-A294-1158DAEDF055}" type="sibTrans" cxnId="{4797FC8B-BBED-4490-91C9-D7D29A42F278}">
      <dgm:prSet/>
      <dgm:spPr/>
      <dgm:t>
        <a:bodyPr/>
        <a:lstStyle/>
        <a:p>
          <a:endParaRPr lang="en-US"/>
        </a:p>
      </dgm:t>
    </dgm:pt>
    <dgm:pt modelId="{3886F083-72EC-4A0A-A28C-7A882C451A80}" type="pres">
      <dgm:prSet presAssocID="{1A4B515D-9D3C-4C35-8E0E-B9014B3AFE21}" presName="linear" presStyleCnt="0">
        <dgm:presLayoutVars>
          <dgm:animLvl val="lvl"/>
          <dgm:resizeHandles val="exact"/>
        </dgm:presLayoutVars>
      </dgm:prSet>
      <dgm:spPr/>
    </dgm:pt>
    <dgm:pt modelId="{27739467-DA33-47C6-B80D-ED79077BD1ED}" type="pres">
      <dgm:prSet presAssocID="{CF5B8639-E6E1-4446-A7BF-5B0895A88E7B}" presName="parentText" presStyleLbl="node1" presStyleIdx="0" presStyleCnt="8">
        <dgm:presLayoutVars>
          <dgm:chMax val="0"/>
          <dgm:bulletEnabled val="1"/>
        </dgm:presLayoutVars>
      </dgm:prSet>
      <dgm:spPr/>
    </dgm:pt>
    <dgm:pt modelId="{C0800EBD-AA74-4C6C-8D97-2477E44C070A}" type="pres">
      <dgm:prSet presAssocID="{9EE8A788-F72D-4880-BE76-FDFAA84746BC}" presName="spacer" presStyleCnt="0"/>
      <dgm:spPr/>
    </dgm:pt>
    <dgm:pt modelId="{490F897D-F8E5-49B8-8873-9DCA2BBE983A}" type="pres">
      <dgm:prSet presAssocID="{DCE5B54A-5B78-4776-A86C-A92BCE9EAF35}" presName="parentText" presStyleLbl="node1" presStyleIdx="1" presStyleCnt="8">
        <dgm:presLayoutVars>
          <dgm:chMax val="0"/>
          <dgm:bulletEnabled val="1"/>
        </dgm:presLayoutVars>
      </dgm:prSet>
      <dgm:spPr/>
    </dgm:pt>
    <dgm:pt modelId="{9234B608-14FD-44C3-810E-0F4308CB1C0E}" type="pres">
      <dgm:prSet presAssocID="{52532C8F-1EBB-4A8A-93DA-268A638CF014}" presName="spacer" presStyleCnt="0"/>
      <dgm:spPr/>
    </dgm:pt>
    <dgm:pt modelId="{90D0A515-ABB7-4505-9A85-7728F0A1F49D}" type="pres">
      <dgm:prSet presAssocID="{31274DB6-5908-4F33-AD59-54D5400DE7E7}" presName="parentText" presStyleLbl="node1" presStyleIdx="2" presStyleCnt="8">
        <dgm:presLayoutVars>
          <dgm:chMax val="0"/>
          <dgm:bulletEnabled val="1"/>
        </dgm:presLayoutVars>
      </dgm:prSet>
      <dgm:spPr/>
    </dgm:pt>
    <dgm:pt modelId="{B58EE27F-1B81-462B-93B7-D4DCA7945E29}" type="pres">
      <dgm:prSet presAssocID="{D1D2F0E4-65F1-4FBE-9617-1FDFEBDB36C5}" presName="spacer" presStyleCnt="0"/>
      <dgm:spPr/>
    </dgm:pt>
    <dgm:pt modelId="{9C928E78-F523-4C1E-9FB9-D737E4494C29}" type="pres">
      <dgm:prSet presAssocID="{869E4DE7-075D-42B4-BD7A-0C279DF53493}" presName="parentText" presStyleLbl="node1" presStyleIdx="3" presStyleCnt="8">
        <dgm:presLayoutVars>
          <dgm:chMax val="0"/>
          <dgm:bulletEnabled val="1"/>
        </dgm:presLayoutVars>
      </dgm:prSet>
      <dgm:spPr/>
    </dgm:pt>
    <dgm:pt modelId="{6C07F7A9-CF4B-4D69-8ADA-D6F523C2DA12}" type="pres">
      <dgm:prSet presAssocID="{5A39C1C2-B25E-4D2D-B7F8-9E4C5767CAC8}" presName="spacer" presStyleCnt="0"/>
      <dgm:spPr/>
    </dgm:pt>
    <dgm:pt modelId="{2EB7EF49-A57C-48D4-ACF4-C02C5EBD87F9}" type="pres">
      <dgm:prSet presAssocID="{3B971ED1-77F4-481C-9E88-B68ADF710D66}" presName="parentText" presStyleLbl="node1" presStyleIdx="4" presStyleCnt="8">
        <dgm:presLayoutVars>
          <dgm:chMax val="0"/>
          <dgm:bulletEnabled val="1"/>
        </dgm:presLayoutVars>
      </dgm:prSet>
      <dgm:spPr/>
    </dgm:pt>
    <dgm:pt modelId="{9711F187-BB25-4006-AF14-CF74272EF5F0}" type="pres">
      <dgm:prSet presAssocID="{23D30D53-3CA1-4ABC-8CF6-CFB7151B96B9}" presName="spacer" presStyleCnt="0"/>
      <dgm:spPr/>
    </dgm:pt>
    <dgm:pt modelId="{9DF6D75E-4666-4389-BE1B-E263F11AF2F4}" type="pres">
      <dgm:prSet presAssocID="{F11A66D6-9185-4046-9DB2-B2276EF642FB}" presName="parentText" presStyleLbl="node1" presStyleIdx="5" presStyleCnt="8">
        <dgm:presLayoutVars>
          <dgm:chMax val="0"/>
          <dgm:bulletEnabled val="1"/>
        </dgm:presLayoutVars>
      </dgm:prSet>
      <dgm:spPr/>
    </dgm:pt>
    <dgm:pt modelId="{5D4F6312-3529-4F3F-9528-34CE36E7DB41}" type="pres">
      <dgm:prSet presAssocID="{82BB5691-57C3-4429-A1A4-7E3FA4D97DCB}" presName="spacer" presStyleCnt="0"/>
      <dgm:spPr/>
    </dgm:pt>
    <dgm:pt modelId="{A121C673-FDCB-406E-B4B5-057118525D18}" type="pres">
      <dgm:prSet presAssocID="{D8DABF9C-65D8-415D-8DDC-33044FB37E38}" presName="parentText" presStyleLbl="node1" presStyleIdx="6" presStyleCnt="8">
        <dgm:presLayoutVars>
          <dgm:chMax val="0"/>
          <dgm:bulletEnabled val="1"/>
        </dgm:presLayoutVars>
      </dgm:prSet>
      <dgm:spPr/>
    </dgm:pt>
    <dgm:pt modelId="{80B98E99-4137-4516-BD59-4F5B61AA78EC}" type="pres">
      <dgm:prSet presAssocID="{61A5396C-441A-4ED8-8689-CBFBDEBFE611}" presName="spacer" presStyleCnt="0"/>
      <dgm:spPr/>
    </dgm:pt>
    <dgm:pt modelId="{8EA79CA3-1B30-400F-AE28-0725697C8621}" type="pres">
      <dgm:prSet presAssocID="{11A7DF63-F059-458F-B743-0D347236C1C4}" presName="parentText" presStyleLbl="node1" presStyleIdx="7" presStyleCnt="8">
        <dgm:presLayoutVars>
          <dgm:chMax val="0"/>
          <dgm:bulletEnabled val="1"/>
        </dgm:presLayoutVars>
      </dgm:prSet>
      <dgm:spPr/>
    </dgm:pt>
  </dgm:ptLst>
  <dgm:cxnLst>
    <dgm:cxn modelId="{6106470B-7DD1-443F-A1A1-73B7B74FD647}" type="presOf" srcId="{CF5B8639-E6E1-4446-A7BF-5B0895A88E7B}" destId="{27739467-DA33-47C6-B80D-ED79077BD1ED}" srcOrd="0" destOrd="0" presId="urn:microsoft.com/office/officeart/2005/8/layout/vList2"/>
    <dgm:cxn modelId="{E8C90A20-6B6C-436A-A93E-A321192A7F03}" srcId="{1A4B515D-9D3C-4C35-8E0E-B9014B3AFE21}" destId="{F11A66D6-9185-4046-9DB2-B2276EF642FB}" srcOrd="5" destOrd="0" parTransId="{B08FCD10-7F02-4A40-95AA-9DF7E32D099F}" sibTransId="{82BB5691-57C3-4429-A1A4-7E3FA4D97DCB}"/>
    <dgm:cxn modelId="{016E0A2F-FECB-4D0B-BB01-79C52212B191}" type="presOf" srcId="{DCE5B54A-5B78-4776-A86C-A92BCE9EAF35}" destId="{490F897D-F8E5-49B8-8873-9DCA2BBE983A}" srcOrd="0" destOrd="0" presId="urn:microsoft.com/office/officeart/2005/8/layout/vList2"/>
    <dgm:cxn modelId="{BC6CB462-F1E7-443E-B7BE-54DCBCAA5B34}" srcId="{1A4B515D-9D3C-4C35-8E0E-B9014B3AFE21}" destId="{DCE5B54A-5B78-4776-A86C-A92BCE9EAF35}" srcOrd="1" destOrd="0" parTransId="{004F8D58-1A09-4575-AE60-68EC81CC293B}" sibTransId="{52532C8F-1EBB-4A8A-93DA-268A638CF014}"/>
    <dgm:cxn modelId="{8EA10444-6E25-4052-BABE-1B4EC025B960}" type="presOf" srcId="{D8DABF9C-65D8-415D-8DDC-33044FB37E38}" destId="{A121C673-FDCB-406E-B4B5-057118525D18}" srcOrd="0" destOrd="0" presId="urn:microsoft.com/office/officeart/2005/8/layout/vList2"/>
    <dgm:cxn modelId="{114FE968-D137-4BBE-9A53-EED0744A8A8F}" srcId="{1A4B515D-9D3C-4C35-8E0E-B9014B3AFE21}" destId="{3B971ED1-77F4-481C-9E88-B68ADF710D66}" srcOrd="4" destOrd="0" parTransId="{6D5DE00D-4C56-4ACC-98E9-508805617638}" sibTransId="{23D30D53-3CA1-4ABC-8CF6-CFB7151B96B9}"/>
    <dgm:cxn modelId="{41A1F74F-0976-4C16-A8AB-CECC47F83E0D}" srcId="{1A4B515D-9D3C-4C35-8E0E-B9014B3AFE21}" destId="{CF5B8639-E6E1-4446-A7BF-5B0895A88E7B}" srcOrd="0" destOrd="0" parTransId="{802CB00B-5492-43A0-B109-37B5BACD1060}" sibTransId="{9EE8A788-F72D-4880-BE76-FDFAA84746BC}"/>
    <dgm:cxn modelId="{34280A70-74E7-4C1E-84E4-33C0C667AA2E}" type="presOf" srcId="{1A4B515D-9D3C-4C35-8E0E-B9014B3AFE21}" destId="{3886F083-72EC-4A0A-A28C-7A882C451A80}" srcOrd="0" destOrd="0" presId="urn:microsoft.com/office/officeart/2005/8/layout/vList2"/>
    <dgm:cxn modelId="{E6C1C782-9296-47B8-B071-84F1D126DAD5}" type="presOf" srcId="{11A7DF63-F059-458F-B743-0D347236C1C4}" destId="{8EA79CA3-1B30-400F-AE28-0725697C8621}" srcOrd="0" destOrd="0" presId="urn:microsoft.com/office/officeart/2005/8/layout/vList2"/>
    <dgm:cxn modelId="{4797FC8B-BBED-4490-91C9-D7D29A42F278}" srcId="{1A4B515D-9D3C-4C35-8E0E-B9014B3AFE21}" destId="{11A7DF63-F059-458F-B743-0D347236C1C4}" srcOrd="7" destOrd="0" parTransId="{FB0801B2-DCAC-4F94-880D-26C2167FE8F6}" sibTransId="{8C248192-5E29-4DFC-A294-1158DAEDF055}"/>
    <dgm:cxn modelId="{EC872BAF-1F15-4B11-8970-964041C93166}" srcId="{1A4B515D-9D3C-4C35-8E0E-B9014B3AFE21}" destId="{D8DABF9C-65D8-415D-8DDC-33044FB37E38}" srcOrd="6" destOrd="0" parTransId="{D98FF83D-FE53-4995-81E5-96BD1CBE3BA3}" sibTransId="{61A5396C-441A-4ED8-8689-CBFBDEBFE611}"/>
    <dgm:cxn modelId="{0FE64DBC-5C86-4870-902F-891D90DD0295}" type="presOf" srcId="{3B971ED1-77F4-481C-9E88-B68ADF710D66}" destId="{2EB7EF49-A57C-48D4-ACF4-C02C5EBD87F9}" srcOrd="0" destOrd="0" presId="urn:microsoft.com/office/officeart/2005/8/layout/vList2"/>
    <dgm:cxn modelId="{2A896AC8-7F0A-438E-939A-D7B309867AB1}" type="presOf" srcId="{F11A66D6-9185-4046-9DB2-B2276EF642FB}" destId="{9DF6D75E-4666-4389-BE1B-E263F11AF2F4}" srcOrd="0" destOrd="0" presId="urn:microsoft.com/office/officeart/2005/8/layout/vList2"/>
    <dgm:cxn modelId="{BCB9BBCC-A596-4D75-8A92-54255FEAA8B0}" srcId="{1A4B515D-9D3C-4C35-8E0E-B9014B3AFE21}" destId="{31274DB6-5908-4F33-AD59-54D5400DE7E7}" srcOrd="2" destOrd="0" parTransId="{300C1C19-8BF5-49E4-804F-3E65155DAE19}" sibTransId="{D1D2F0E4-65F1-4FBE-9617-1FDFEBDB36C5}"/>
    <dgm:cxn modelId="{5DC928E2-F2C8-4D9D-95A6-69E34A367F34}" srcId="{1A4B515D-9D3C-4C35-8E0E-B9014B3AFE21}" destId="{869E4DE7-075D-42B4-BD7A-0C279DF53493}" srcOrd="3" destOrd="0" parTransId="{3EC30E4A-E5A0-4354-9F54-56E693B65607}" sibTransId="{5A39C1C2-B25E-4D2D-B7F8-9E4C5767CAC8}"/>
    <dgm:cxn modelId="{F56F44F0-16DB-44F4-9432-7D5C3C810B76}" type="presOf" srcId="{869E4DE7-075D-42B4-BD7A-0C279DF53493}" destId="{9C928E78-F523-4C1E-9FB9-D737E4494C29}" srcOrd="0" destOrd="0" presId="urn:microsoft.com/office/officeart/2005/8/layout/vList2"/>
    <dgm:cxn modelId="{DA415CFC-0A06-4731-8E18-2BC88BBBB5B0}" type="presOf" srcId="{31274DB6-5908-4F33-AD59-54D5400DE7E7}" destId="{90D0A515-ABB7-4505-9A85-7728F0A1F49D}" srcOrd="0" destOrd="0" presId="urn:microsoft.com/office/officeart/2005/8/layout/vList2"/>
    <dgm:cxn modelId="{5EA3D28C-0AEB-457B-9D50-71F3A4CDFCFA}" type="presParOf" srcId="{3886F083-72EC-4A0A-A28C-7A882C451A80}" destId="{27739467-DA33-47C6-B80D-ED79077BD1ED}" srcOrd="0" destOrd="0" presId="urn:microsoft.com/office/officeart/2005/8/layout/vList2"/>
    <dgm:cxn modelId="{B14E60AC-8AD9-4250-B0DD-8B7E3CB35748}" type="presParOf" srcId="{3886F083-72EC-4A0A-A28C-7A882C451A80}" destId="{C0800EBD-AA74-4C6C-8D97-2477E44C070A}" srcOrd="1" destOrd="0" presId="urn:microsoft.com/office/officeart/2005/8/layout/vList2"/>
    <dgm:cxn modelId="{E0E5F21F-1C2C-4EF2-BC95-6C37EB45CDAE}" type="presParOf" srcId="{3886F083-72EC-4A0A-A28C-7A882C451A80}" destId="{490F897D-F8E5-49B8-8873-9DCA2BBE983A}" srcOrd="2" destOrd="0" presId="urn:microsoft.com/office/officeart/2005/8/layout/vList2"/>
    <dgm:cxn modelId="{6F7573E1-AA14-454D-B084-2B3F2BD2CCCD}" type="presParOf" srcId="{3886F083-72EC-4A0A-A28C-7A882C451A80}" destId="{9234B608-14FD-44C3-810E-0F4308CB1C0E}" srcOrd="3" destOrd="0" presId="urn:microsoft.com/office/officeart/2005/8/layout/vList2"/>
    <dgm:cxn modelId="{9A00C644-4A2D-4CFB-AED0-7CBBCD2672B4}" type="presParOf" srcId="{3886F083-72EC-4A0A-A28C-7A882C451A80}" destId="{90D0A515-ABB7-4505-9A85-7728F0A1F49D}" srcOrd="4" destOrd="0" presId="urn:microsoft.com/office/officeart/2005/8/layout/vList2"/>
    <dgm:cxn modelId="{CD5214F2-8EEC-4AAE-859E-9158CE85EE2A}" type="presParOf" srcId="{3886F083-72EC-4A0A-A28C-7A882C451A80}" destId="{B58EE27F-1B81-462B-93B7-D4DCA7945E29}" srcOrd="5" destOrd="0" presId="urn:microsoft.com/office/officeart/2005/8/layout/vList2"/>
    <dgm:cxn modelId="{8BB31945-2E57-446A-BC94-54782A40DB52}" type="presParOf" srcId="{3886F083-72EC-4A0A-A28C-7A882C451A80}" destId="{9C928E78-F523-4C1E-9FB9-D737E4494C29}" srcOrd="6" destOrd="0" presId="urn:microsoft.com/office/officeart/2005/8/layout/vList2"/>
    <dgm:cxn modelId="{DF921E7D-298B-4F20-B918-F3805971423A}" type="presParOf" srcId="{3886F083-72EC-4A0A-A28C-7A882C451A80}" destId="{6C07F7A9-CF4B-4D69-8ADA-D6F523C2DA12}" srcOrd="7" destOrd="0" presId="urn:microsoft.com/office/officeart/2005/8/layout/vList2"/>
    <dgm:cxn modelId="{24740483-F74C-465F-97F1-EAD9296C9F1E}" type="presParOf" srcId="{3886F083-72EC-4A0A-A28C-7A882C451A80}" destId="{2EB7EF49-A57C-48D4-ACF4-C02C5EBD87F9}" srcOrd="8" destOrd="0" presId="urn:microsoft.com/office/officeart/2005/8/layout/vList2"/>
    <dgm:cxn modelId="{29562742-1030-406A-9D4A-496768A10801}" type="presParOf" srcId="{3886F083-72EC-4A0A-A28C-7A882C451A80}" destId="{9711F187-BB25-4006-AF14-CF74272EF5F0}" srcOrd="9" destOrd="0" presId="urn:microsoft.com/office/officeart/2005/8/layout/vList2"/>
    <dgm:cxn modelId="{F0F88B33-A153-42A5-8227-16AA9D8AA551}" type="presParOf" srcId="{3886F083-72EC-4A0A-A28C-7A882C451A80}" destId="{9DF6D75E-4666-4389-BE1B-E263F11AF2F4}" srcOrd="10" destOrd="0" presId="urn:microsoft.com/office/officeart/2005/8/layout/vList2"/>
    <dgm:cxn modelId="{FE09F525-A77D-408C-86C1-7D507AD8AD65}" type="presParOf" srcId="{3886F083-72EC-4A0A-A28C-7A882C451A80}" destId="{5D4F6312-3529-4F3F-9528-34CE36E7DB41}" srcOrd="11" destOrd="0" presId="urn:microsoft.com/office/officeart/2005/8/layout/vList2"/>
    <dgm:cxn modelId="{86278A8C-2796-48DD-8992-1A81B3205682}" type="presParOf" srcId="{3886F083-72EC-4A0A-A28C-7A882C451A80}" destId="{A121C673-FDCB-406E-B4B5-057118525D18}" srcOrd="12" destOrd="0" presId="urn:microsoft.com/office/officeart/2005/8/layout/vList2"/>
    <dgm:cxn modelId="{F81141D2-6E5D-42F7-831B-0668E1F2E536}" type="presParOf" srcId="{3886F083-72EC-4A0A-A28C-7A882C451A80}" destId="{80B98E99-4137-4516-BD59-4F5B61AA78EC}" srcOrd="13" destOrd="0" presId="urn:microsoft.com/office/officeart/2005/8/layout/vList2"/>
    <dgm:cxn modelId="{4391B5A8-73DC-4873-8F11-046BDC414A60}" type="presParOf" srcId="{3886F083-72EC-4A0A-A28C-7A882C451A80}" destId="{8EA79CA3-1B30-400F-AE28-0725697C8621}"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4B515D-9D3C-4C35-8E0E-B9014B3AFE2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F5B8639-E6E1-4446-A7BF-5B0895A88E7B}">
      <dgm:prSet/>
      <dgm:spPr>
        <a:solidFill>
          <a:srgbClr val="659A2A"/>
        </a:solidFill>
        <a:ln>
          <a:noFill/>
        </a:ln>
      </dgm:spPr>
      <dgm:t>
        <a:bodyPr/>
        <a:lstStyle/>
        <a:p>
          <a:r>
            <a:rPr lang="en-US" b="1"/>
            <a:t>Attributes:</a:t>
          </a:r>
        </a:p>
      </dgm:t>
    </dgm:pt>
    <dgm:pt modelId="{802CB00B-5492-43A0-B109-37B5BACD1060}" type="parTrans" cxnId="{41A1F74F-0976-4C16-A8AB-CECC47F83E0D}">
      <dgm:prSet/>
      <dgm:spPr/>
      <dgm:t>
        <a:bodyPr/>
        <a:lstStyle/>
        <a:p>
          <a:endParaRPr lang="en-US"/>
        </a:p>
      </dgm:t>
    </dgm:pt>
    <dgm:pt modelId="{9EE8A788-F72D-4880-BE76-FDFAA84746BC}" type="sibTrans" cxnId="{41A1F74F-0976-4C16-A8AB-CECC47F83E0D}">
      <dgm:prSet/>
      <dgm:spPr/>
      <dgm:t>
        <a:bodyPr/>
        <a:lstStyle/>
        <a:p>
          <a:pPr>
            <a:lnSpc>
              <a:spcPct val="100000"/>
            </a:lnSpc>
          </a:pPr>
          <a:endParaRPr lang="en-US"/>
        </a:p>
      </dgm:t>
    </dgm:pt>
    <dgm:pt modelId="{DCE5B54A-5B78-4776-A86C-A92BCE9EAF35}">
      <dgm:prSet/>
      <dgm:spPr>
        <a:solidFill>
          <a:srgbClr val="659A2A"/>
        </a:solidFill>
        <a:ln>
          <a:noFill/>
        </a:ln>
      </dgm:spPr>
      <dgm:t>
        <a:bodyPr/>
        <a:lstStyle/>
        <a:p>
          <a:pPr>
            <a:lnSpc>
              <a:spcPct val="100000"/>
            </a:lnSpc>
          </a:pPr>
          <a:r>
            <a:rPr lang="en-US" dirty="0"/>
            <a:t>id: int</a:t>
          </a:r>
        </a:p>
      </dgm:t>
    </dgm:pt>
    <dgm:pt modelId="{004F8D58-1A09-4575-AE60-68EC81CC293B}" type="parTrans" cxnId="{BC6CB462-F1E7-443E-B7BE-54DCBCAA5B34}">
      <dgm:prSet/>
      <dgm:spPr/>
      <dgm:t>
        <a:bodyPr/>
        <a:lstStyle/>
        <a:p>
          <a:endParaRPr lang="en-US"/>
        </a:p>
      </dgm:t>
    </dgm:pt>
    <dgm:pt modelId="{52532C8F-1EBB-4A8A-93DA-268A638CF014}" type="sibTrans" cxnId="{BC6CB462-F1E7-443E-B7BE-54DCBCAA5B34}">
      <dgm:prSet/>
      <dgm:spPr/>
      <dgm:t>
        <a:bodyPr/>
        <a:lstStyle/>
        <a:p>
          <a:pPr>
            <a:lnSpc>
              <a:spcPct val="100000"/>
            </a:lnSpc>
          </a:pPr>
          <a:endParaRPr lang="en-US"/>
        </a:p>
      </dgm:t>
    </dgm:pt>
    <dgm:pt modelId="{31274DB6-5908-4F33-AD59-54D5400DE7E7}">
      <dgm:prSet/>
      <dgm:spPr>
        <a:solidFill>
          <a:srgbClr val="659A2A"/>
        </a:solidFill>
        <a:ln>
          <a:noFill/>
        </a:ln>
      </dgm:spPr>
      <dgm:t>
        <a:bodyPr/>
        <a:lstStyle/>
        <a:p>
          <a:pPr>
            <a:lnSpc>
              <a:spcPct val="100000"/>
            </a:lnSpc>
          </a:pPr>
          <a:r>
            <a:rPr lang="en-US" dirty="0"/>
            <a:t>carType: String (using values: car, SUV, pickup truck)</a:t>
          </a:r>
        </a:p>
      </dgm:t>
    </dgm:pt>
    <dgm:pt modelId="{300C1C19-8BF5-49E4-804F-3E65155DAE19}" type="parTrans" cxnId="{BCB9BBCC-A596-4D75-8A92-54255FEAA8B0}">
      <dgm:prSet/>
      <dgm:spPr/>
      <dgm:t>
        <a:bodyPr/>
        <a:lstStyle/>
        <a:p>
          <a:endParaRPr lang="en-US"/>
        </a:p>
      </dgm:t>
    </dgm:pt>
    <dgm:pt modelId="{D1D2F0E4-65F1-4FBE-9617-1FDFEBDB36C5}" type="sibTrans" cxnId="{BCB9BBCC-A596-4D75-8A92-54255FEAA8B0}">
      <dgm:prSet/>
      <dgm:spPr/>
      <dgm:t>
        <a:bodyPr/>
        <a:lstStyle/>
        <a:p>
          <a:pPr>
            <a:lnSpc>
              <a:spcPct val="100000"/>
            </a:lnSpc>
          </a:pPr>
          <a:endParaRPr lang="en-US"/>
        </a:p>
      </dgm:t>
    </dgm:pt>
    <dgm:pt modelId="{869E4DE7-075D-42B4-BD7A-0C279DF53493}">
      <dgm:prSet/>
      <dgm:spPr>
        <a:solidFill>
          <a:srgbClr val="659A2A"/>
        </a:solidFill>
        <a:ln>
          <a:noFill/>
        </a:ln>
      </dgm:spPr>
      <dgm:t>
        <a:bodyPr/>
        <a:lstStyle/>
        <a:p>
          <a:pPr>
            <a:lnSpc>
              <a:spcPct val="100000"/>
            </a:lnSpc>
          </a:pPr>
          <a:r>
            <a:rPr lang="en-US" dirty="0"/>
            <a:t>model: String</a:t>
          </a:r>
        </a:p>
      </dgm:t>
    </dgm:pt>
    <dgm:pt modelId="{3EC30E4A-E5A0-4354-9F54-56E693B65607}" type="parTrans" cxnId="{5DC928E2-F2C8-4D9D-95A6-69E34A367F34}">
      <dgm:prSet/>
      <dgm:spPr/>
      <dgm:t>
        <a:bodyPr/>
        <a:lstStyle/>
        <a:p>
          <a:endParaRPr lang="en-US"/>
        </a:p>
      </dgm:t>
    </dgm:pt>
    <dgm:pt modelId="{5A39C1C2-B25E-4D2D-B7F8-9E4C5767CAC8}" type="sibTrans" cxnId="{5DC928E2-F2C8-4D9D-95A6-69E34A367F34}">
      <dgm:prSet/>
      <dgm:spPr/>
      <dgm:t>
        <a:bodyPr/>
        <a:lstStyle/>
        <a:p>
          <a:pPr>
            <a:lnSpc>
              <a:spcPct val="100000"/>
            </a:lnSpc>
          </a:pPr>
          <a:endParaRPr lang="en-US"/>
        </a:p>
      </dgm:t>
    </dgm:pt>
    <dgm:pt modelId="{3B971ED1-77F4-481C-9E88-B68ADF710D66}">
      <dgm:prSet/>
      <dgm:spPr>
        <a:solidFill>
          <a:srgbClr val="659A2A"/>
        </a:solidFill>
        <a:ln>
          <a:noFill/>
        </a:ln>
      </dgm:spPr>
      <dgm:t>
        <a:bodyPr/>
        <a:lstStyle/>
        <a:p>
          <a:pPr>
            <a:lnSpc>
              <a:spcPct val="100000"/>
            </a:lnSpc>
          </a:pPr>
          <a:r>
            <a:rPr lang="en-US" dirty="0"/>
            <a:t>year: int</a:t>
          </a:r>
        </a:p>
      </dgm:t>
    </dgm:pt>
    <dgm:pt modelId="{6D5DE00D-4C56-4ACC-98E9-508805617638}" type="parTrans" cxnId="{114FE968-D137-4BBE-9A53-EED0744A8A8F}">
      <dgm:prSet/>
      <dgm:spPr/>
      <dgm:t>
        <a:bodyPr/>
        <a:lstStyle/>
        <a:p>
          <a:endParaRPr lang="en-US"/>
        </a:p>
      </dgm:t>
    </dgm:pt>
    <dgm:pt modelId="{23D30D53-3CA1-4ABC-8CF6-CFB7151B96B9}" type="sibTrans" cxnId="{114FE968-D137-4BBE-9A53-EED0744A8A8F}">
      <dgm:prSet/>
      <dgm:spPr/>
      <dgm:t>
        <a:bodyPr/>
        <a:lstStyle/>
        <a:p>
          <a:pPr>
            <a:lnSpc>
              <a:spcPct val="100000"/>
            </a:lnSpc>
          </a:pPr>
          <a:endParaRPr lang="en-US"/>
        </a:p>
      </dgm:t>
    </dgm:pt>
    <dgm:pt modelId="{F11A66D6-9185-4046-9DB2-B2276EF642FB}">
      <dgm:prSet/>
      <dgm:spPr>
        <a:solidFill>
          <a:srgbClr val="659A2A"/>
        </a:solidFill>
        <a:ln>
          <a:noFill/>
        </a:ln>
      </dgm:spPr>
      <dgm:t>
        <a:bodyPr/>
        <a:lstStyle/>
        <a:p>
          <a:pPr>
            <a:lnSpc>
              <a:spcPct val="100000"/>
            </a:lnSpc>
          </a:pPr>
          <a:r>
            <a:rPr lang="en-US" dirty="0"/>
            <a:t>milage: double</a:t>
          </a:r>
        </a:p>
      </dgm:t>
    </dgm:pt>
    <dgm:pt modelId="{B08FCD10-7F02-4A40-95AA-9DF7E32D099F}" type="parTrans" cxnId="{E8C90A20-6B6C-436A-A93E-A321192A7F03}">
      <dgm:prSet/>
      <dgm:spPr/>
      <dgm:t>
        <a:bodyPr/>
        <a:lstStyle/>
        <a:p>
          <a:endParaRPr lang="en-US"/>
        </a:p>
      </dgm:t>
    </dgm:pt>
    <dgm:pt modelId="{82BB5691-57C3-4429-A1A4-7E3FA4D97DCB}" type="sibTrans" cxnId="{E8C90A20-6B6C-436A-A93E-A321192A7F03}">
      <dgm:prSet/>
      <dgm:spPr/>
      <dgm:t>
        <a:bodyPr/>
        <a:lstStyle/>
        <a:p>
          <a:pPr>
            <a:lnSpc>
              <a:spcPct val="100000"/>
            </a:lnSpc>
          </a:pPr>
          <a:endParaRPr lang="en-US"/>
        </a:p>
      </dgm:t>
    </dgm:pt>
    <dgm:pt modelId="{D8DABF9C-65D8-415D-8DDC-33044FB37E38}">
      <dgm:prSet/>
      <dgm:spPr>
        <a:solidFill>
          <a:srgbClr val="659A2A"/>
        </a:solidFill>
        <a:ln>
          <a:noFill/>
        </a:ln>
      </dgm:spPr>
      <dgm:t>
        <a:bodyPr/>
        <a:lstStyle/>
        <a:p>
          <a:pPr>
            <a:lnSpc>
              <a:spcPct val="100000"/>
            </a:lnSpc>
          </a:pPr>
          <a:r>
            <a:rPr lang="en-US" dirty="0"/>
            <a:t>Reservations: List&lt;Reservations&gt; (track reservations)</a:t>
          </a:r>
        </a:p>
      </dgm:t>
    </dgm:pt>
    <dgm:pt modelId="{D98FF83D-FE53-4995-81E5-96BD1CBE3BA3}" type="parTrans" cxnId="{EC872BAF-1F15-4B11-8970-964041C93166}">
      <dgm:prSet/>
      <dgm:spPr/>
      <dgm:t>
        <a:bodyPr/>
        <a:lstStyle/>
        <a:p>
          <a:endParaRPr lang="en-US"/>
        </a:p>
      </dgm:t>
    </dgm:pt>
    <dgm:pt modelId="{61A5396C-441A-4ED8-8689-CBFBDEBFE611}" type="sibTrans" cxnId="{EC872BAF-1F15-4B11-8970-964041C93166}">
      <dgm:prSet/>
      <dgm:spPr/>
      <dgm:t>
        <a:bodyPr/>
        <a:lstStyle/>
        <a:p>
          <a:pPr>
            <a:lnSpc>
              <a:spcPct val="100000"/>
            </a:lnSpc>
          </a:pPr>
          <a:endParaRPr lang="en-US"/>
        </a:p>
      </dgm:t>
    </dgm:pt>
    <dgm:pt modelId="{8CF400A9-7224-4482-9050-56F27C609EC6}">
      <dgm:prSet/>
      <dgm:spPr>
        <a:solidFill>
          <a:srgbClr val="659A2A"/>
        </a:solidFill>
        <a:ln>
          <a:noFill/>
        </a:ln>
      </dgm:spPr>
      <dgm:t>
        <a:bodyPr/>
        <a:lstStyle/>
        <a:p>
          <a:pPr>
            <a:lnSpc>
              <a:spcPct val="100000"/>
            </a:lnSpc>
          </a:pPr>
          <a:r>
            <a:rPr lang="en-US" dirty="0"/>
            <a:t>pricePerDay: double</a:t>
          </a:r>
        </a:p>
      </dgm:t>
    </dgm:pt>
    <dgm:pt modelId="{750A8F63-4E90-4E11-BC7D-80471C7F910A}" type="parTrans" cxnId="{24B90F67-A767-447D-92BE-8A0E4C97D77F}">
      <dgm:prSet/>
      <dgm:spPr/>
      <dgm:t>
        <a:bodyPr/>
        <a:lstStyle/>
        <a:p>
          <a:endParaRPr lang="en-US"/>
        </a:p>
      </dgm:t>
    </dgm:pt>
    <dgm:pt modelId="{1C544D40-533A-40AA-90E0-C2E03237E70F}" type="sibTrans" cxnId="{24B90F67-A767-447D-92BE-8A0E4C97D77F}">
      <dgm:prSet/>
      <dgm:spPr/>
      <dgm:t>
        <a:bodyPr/>
        <a:lstStyle/>
        <a:p>
          <a:endParaRPr lang="en-US"/>
        </a:p>
      </dgm:t>
    </dgm:pt>
    <dgm:pt modelId="{3886F083-72EC-4A0A-A28C-7A882C451A80}" type="pres">
      <dgm:prSet presAssocID="{1A4B515D-9D3C-4C35-8E0E-B9014B3AFE21}" presName="linear" presStyleCnt="0">
        <dgm:presLayoutVars>
          <dgm:animLvl val="lvl"/>
          <dgm:resizeHandles val="exact"/>
        </dgm:presLayoutVars>
      </dgm:prSet>
      <dgm:spPr/>
    </dgm:pt>
    <dgm:pt modelId="{27739467-DA33-47C6-B80D-ED79077BD1ED}" type="pres">
      <dgm:prSet presAssocID="{CF5B8639-E6E1-4446-A7BF-5B0895A88E7B}" presName="parentText" presStyleLbl="node1" presStyleIdx="0" presStyleCnt="8">
        <dgm:presLayoutVars>
          <dgm:chMax val="0"/>
          <dgm:bulletEnabled val="1"/>
        </dgm:presLayoutVars>
      </dgm:prSet>
      <dgm:spPr/>
    </dgm:pt>
    <dgm:pt modelId="{C0800EBD-AA74-4C6C-8D97-2477E44C070A}" type="pres">
      <dgm:prSet presAssocID="{9EE8A788-F72D-4880-BE76-FDFAA84746BC}" presName="spacer" presStyleCnt="0"/>
      <dgm:spPr/>
    </dgm:pt>
    <dgm:pt modelId="{490F897D-F8E5-49B8-8873-9DCA2BBE983A}" type="pres">
      <dgm:prSet presAssocID="{DCE5B54A-5B78-4776-A86C-A92BCE9EAF35}" presName="parentText" presStyleLbl="node1" presStyleIdx="1" presStyleCnt="8">
        <dgm:presLayoutVars>
          <dgm:chMax val="0"/>
          <dgm:bulletEnabled val="1"/>
        </dgm:presLayoutVars>
      </dgm:prSet>
      <dgm:spPr/>
    </dgm:pt>
    <dgm:pt modelId="{9234B608-14FD-44C3-810E-0F4308CB1C0E}" type="pres">
      <dgm:prSet presAssocID="{52532C8F-1EBB-4A8A-93DA-268A638CF014}" presName="spacer" presStyleCnt="0"/>
      <dgm:spPr/>
    </dgm:pt>
    <dgm:pt modelId="{90D0A515-ABB7-4505-9A85-7728F0A1F49D}" type="pres">
      <dgm:prSet presAssocID="{31274DB6-5908-4F33-AD59-54D5400DE7E7}" presName="parentText" presStyleLbl="node1" presStyleIdx="2" presStyleCnt="8">
        <dgm:presLayoutVars>
          <dgm:chMax val="0"/>
          <dgm:bulletEnabled val="1"/>
        </dgm:presLayoutVars>
      </dgm:prSet>
      <dgm:spPr/>
    </dgm:pt>
    <dgm:pt modelId="{B58EE27F-1B81-462B-93B7-D4DCA7945E29}" type="pres">
      <dgm:prSet presAssocID="{D1D2F0E4-65F1-4FBE-9617-1FDFEBDB36C5}" presName="spacer" presStyleCnt="0"/>
      <dgm:spPr/>
    </dgm:pt>
    <dgm:pt modelId="{9C928E78-F523-4C1E-9FB9-D737E4494C29}" type="pres">
      <dgm:prSet presAssocID="{869E4DE7-075D-42B4-BD7A-0C279DF53493}" presName="parentText" presStyleLbl="node1" presStyleIdx="3" presStyleCnt="8">
        <dgm:presLayoutVars>
          <dgm:chMax val="0"/>
          <dgm:bulletEnabled val="1"/>
        </dgm:presLayoutVars>
      </dgm:prSet>
      <dgm:spPr/>
    </dgm:pt>
    <dgm:pt modelId="{6C07F7A9-CF4B-4D69-8ADA-D6F523C2DA12}" type="pres">
      <dgm:prSet presAssocID="{5A39C1C2-B25E-4D2D-B7F8-9E4C5767CAC8}" presName="spacer" presStyleCnt="0"/>
      <dgm:spPr/>
    </dgm:pt>
    <dgm:pt modelId="{2EB7EF49-A57C-48D4-ACF4-C02C5EBD87F9}" type="pres">
      <dgm:prSet presAssocID="{3B971ED1-77F4-481C-9E88-B68ADF710D66}" presName="parentText" presStyleLbl="node1" presStyleIdx="4" presStyleCnt="8">
        <dgm:presLayoutVars>
          <dgm:chMax val="0"/>
          <dgm:bulletEnabled val="1"/>
        </dgm:presLayoutVars>
      </dgm:prSet>
      <dgm:spPr/>
    </dgm:pt>
    <dgm:pt modelId="{9711F187-BB25-4006-AF14-CF74272EF5F0}" type="pres">
      <dgm:prSet presAssocID="{23D30D53-3CA1-4ABC-8CF6-CFB7151B96B9}" presName="spacer" presStyleCnt="0"/>
      <dgm:spPr/>
    </dgm:pt>
    <dgm:pt modelId="{9DF6D75E-4666-4389-BE1B-E263F11AF2F4}" type="pres">
      <dgm:prSet presAssocID="{F11A66D6-9185-4046-9DB2-B2276EF642FB}" presName="parentText" presStyleLbl="node1" presStyleIdx="5" presStyleCnt="8">
        <dgm:presLayoutVars>
          <dgm:chMax val="0"/>
          <dgm:bulletEnabled val="1"/>
        </dgm:presLayoutVars>
      </dgm:prSet>
      <dgm:spPr/>
    </dgm:pt>
    <dgm:pt modelId="{5D4F6312-3529-4F3F-9528-34CE36E7DB41}" type="pres">
      <dgm:prSet presAssocID="{82BB5691-57C3-4429-A1A4-7E3FA4D97DCB}" presName="spacer" presStyleCnt="0"/>
      <dgm:spPr/>
    </dgm:pt>
    <dgm:pt modelId="{60EAC989-8833-4CDF-94CB-7BFE38BEB74D}" type="pres">
      <dgm:prSet presAssocID="{8CF400A9-7224-4482-9050-56F27C609EC6}" presName="parentText" presStyleLbl="node1" presStyleIdx="6" presStyleCnt="8">
        <dgm:presLayoutVars>
          <dgm:chMax val="0"/>
          <dgm:bulletEnabled val="1"/>
        </dgm:presLayoutVars>
      </dgm:prSet>
      <dgm:spPr/>
    </dgm:pt>
    <dgm:pt modelId="{14288BE8-832C-4AFD-BF80-D1CD4FFD07DC}" type="pres">
      <dgm:prSet presAssocID="{1C544D40-533A-40AA-90E0-C2E03237E70F}" presName="spacer" presStyleCnt="0"/>
      <dgm:spPr/>
    </dgm:pt>
    <dgm:pt modelId="{A121C673-FDCB-406E-B4B5-057118525D18}" type="pres">
      <dgm:prSet presAssocID="{D8DABF9C-65D8-415D-8DDC-33044FB37E38}" presName="parentText" presStyleLbl="node1" presStyleIdx="7" presStyleCnt="8">
        <dgm:presLayoutVars>
          <dgm:chMax val="0"/>
          <dgm:bulletEnabled val="1"/>
        </dgm:presLayoutVars>
      </dgm:prSet>
      <dgm:spPr/>
    </dgm:pt>
  </dgm:ptLst>
  <dgm:cxnLst>
    <dgm:cxn modelId="{BD05680C-15DD-4334-8DAC-8BCC355F7EB7}" type="presOf" srcId="{DCE5B54A-5B78-4776-A86C-A92BCE9EAF35}" destId="{490F897D-F8E5-49B8-8873-9DCA2BBE983A}" srcOrd="0" destOrd="0" presId="urn:microsoft.com/office/officeart/2005/8/layout/vList2"/>
    <dgm:cxn modelId="{84E22812-9A7A-47A3-AF5E-1B3E51E1B203}" type="presOf" srcId="{1A4B515D-9D3C-4C35-8E0E-B9014B3AFE21}" destId="{3886F083-72EC-4A0A-A28C-7A882C451A80}" srcOrd="0" destOrd="0" presId="urn:microsoft.com/office/officeart/2005/8/layout/vList2"/>
    <dgm:cxn modelId="{E8C90A20-6B6C-436A-A93E-A321192A7F03}" srcId="{1A4B515D-9D3C-4C35-8E0E-B9014B3AFE21}" destId="{F11A66D6-9185-4046-9DB2-B2276EF642FB}" srcOrd="5" destOrd="0" parTransId="{B08FCD10-7F02-4A40-95AA-9DF7E32D099F}" sibTransId="{82BB5691-57C3-4429-A1A4-7E3FA4D97DCB}"/>
    <dgm:cxn modelId="{A3B3195E-AF5B-48FC-8247-2941A0A92F67}" type="presOf" srcId="{D8DABF9C-65D8-415D-8DDC-33044FB37E38}" destId="{A121C673-FDCB-406E-B4B5-057118525D18}" srcOrd="0" destOrd="0" presId="urn:microsoft.com/office/officeart/2005/8/layout/vList2"/>
    <dgm:cxn modelId="{BC6CB462-F1E7-443E-B7BE-54DCBCAA5B34}" srcId="{1A4B515D-9D3C-4C35-8E0E-B9014B3AFE21}" destId="{DCE5B54A-5B78-4776-A86C-A92BCE9EAF35}" srcOrd="1" destOrd="0" parTransId="{004F8D58-1A09-4575-AE60-68EC81CC293B}" sibTransId="{52532C8F-1EBB-4A8A-93DA-268A638CF014}"/>
    <dgm:cxn modelId="{24B90F67-A767-447D-92BE-8A0E4C97D77F}" srcId="{1A4B515D-9D3C-4C35-8E0E-B9014B3AFE21}" destId="{8CF400A9-7224-4482-9050-56F27C609EC6}" srcOrd="6" destOrd="0" parTransId="{750A8F63-4E90-4E11-BC7D-80471C7F910A}" sibTransId="{1C544D40-533A-40AA-90E0-C2E03237E70F}"/>
    <dgm:cxn modelId="{114FE968-D137-4BBE-9A53-EED0744A8A8F}" srcId="{1A4B515D-9D3C-4C35-8E0E-B9014B3AFE21}" destId="{3B971ED1-77F4-481C-9E88-B68ADF710D66}" srcOrd="4" destOrd="0" parTransId="{6D5DE00D-4C56-4ACC-98E9-508805617638}" sibTransId="{23D30D53-3CA1-4ABC-8CF6-CFB7151B96B9}"/>
    <dgm:cxn modelId="{FBAF284D-652A-4CC8-A182-B673EBF3BCA8}" type="presOf" srcId="{F11A66D6-9185-4046-9DB2-B2276EF642FB}" destId="{9DF6D75E-4666-4389-BE1B-E263F11AF2F4}" srcOrd="0" destOrd="0" presId="urn:microsoft.com/office/officeart/2005/8/layout/vList2"/>
    <dgm:cxn modelId="{41A1F74F-0976-4C16-A8AB-CECC47F83E0D}" srcId="{1A4B515D-9D3C-4C35-8E0E-B9014B3AFE21}" destId="{CF5B8639-E6E1-4446-A7BF-5B0895A88E7B}" srcOrd="0" destOrd="0" parTransId="{802CB00B-5492-43A0-B109-37B5BACD1060}" sibTransId="{9EE8A788-F72D-4880-BE76-FDFAA84746BC}"/>
    <dgm:cxn modelId="{C58D547E-E556-472C-8843-B52FD847EFB3}" type="presOf" srcId="{CF5B8639-E6E1-4446-A7BF-5B0895A88E7B}" destId="{27739467-DA33-47C6-B80D-ED79077BD1ED}" srcOrd="0" destOrd="0" presId="urn:microsoft.com/office/officeart/2005/8/layout/vList2"/>
    <dgm:cxn modelId="{65BFE08A-2FC4-4C3E-B2DD-B3F19119AC8F}" type="presOf" srcId="{3B971ED1-77F4-481C-9E88-B68ADF710D66}" destId="{2EB7EF49-A57C-48D4-ACF4-C02C5EBD87F9}" srcOrd="0" destOrd="0" presId="urn:microsoft.com/office/officeart/2005/8/layout/vList2"/>
    <dgm:cxn modelId="{F8526694-F0CA-4DDF-8827-DC61561DFC83}" type="presOf" srcId="{31274DB6-5908-4F33-AD59-54D5400DE7E7}" destId="{90D0A515-ABB7-4505-9A85-7728F0A1F49D}" srcOrd="0" destOrd="0" presId="urn:microsoft.com/office/officeart/2005/8/layout/vList2"/>
    <dgm:cxn modelId="{9788719A-E16D-4EF3-A2D4-375CCAEBF20A}" type="presOf" srcId="{8CF400A9-7224-4482-9050-56F27C609EC6}" destId="{60EAC989-8833-4CDF-94CB-7BFE38BEB74D}" srcOrd="0" destOrd="0" presId="urn:microsoft.com/office/officeart/2005/8/layout/vList2"/>
    <dgm:cxn modelId="{7D596AAD-58A7-4E0D-BDFD-AC0330181933}" type="presOf" srcId="{869E4DE7-075D-42B4-BD7A-0C279DF53493}" destId="{9C928E78-F523-4C1E-9FB9-D737E4494C29}" srcOrd="0" destOrd="0" presId="urn:microsoft.com/office/officeart/2005/8/layout/vList2"/>
    <dgm:cxn modelId="{EC872BAF-1F15-4B11-8970-964041C93166}" srcId="{1A4B515D-9D3C-4C35-8E0E-B9014B3AFE21}" destId="{D8DABF9C-65D8-415D-8DDC-33044FB37E38}" srcOrd="7" destOrd="0" parTransId="{D98FF83D-FE53-4995-81E5-96BD1CBE3BA3}" sibTransId="{61A5396C-441A-4ED8-8689-CBFBDEBFE611}"/>
    <dgm:cxn modelId="{BCB9BBCC-A596-4D75-8A92-54255FEAA8B0}" srcId="{1A4B515D-9D3C-4C35-8E0E-B9014B3AFE21}" destId="{31274DB6-5908-4F33-AD59-54D5400DE7E7}" srcOrd="2" destOrd="0" parTransId="{300C1C19-8BF5-49E4-804F-3E65155DAE19}" sibTransId="{D1D2F0E4-65F1-4FBE-9617-1FDFEBDB36C5}"/>
    <dgm:cxn modelId="{5DC928E2-F2C8-4D9D-95A6-69E34A367F34}" srcId="{1A4B515D-9D3C-4C35-8E0E-B9014B3AFE21}" destId="{869E4DE7-075D-42B4-BD7A-0C279DF53493}" srcOrd="3" destOrd="0" parTransId="{3EC30E4A-E5A0-4354-9F54-56E693B65607}" sibTransId="{5A39C1C2-B25E-4D2D-B7F8-9E4C5767CAC8}"/>
    <dgm:cxn modelId="{DE311412-F579-418B-8C61-B9943D42E441}" type="presParOf" srcId="{3886F083-72EC-4A0A-A28C-7A882C451A80}" destId="{27739467-DA33-47C6-B80D-ED79077BD1ED}" srcOrd="0" destOrd="0" presId="urn:microsoft.com/office/officeart/2005/8/layout/vList2"/>
    <dgm:cxn modelId="{C4506402-FC07-4395-A1E7-0FB9EF8196A2}" type="presParOf" srcId="{3886F083-72EC-4A0A-A28C-7A882C451A80}" destId="{C0800EBD-AA74-4C6C-8D97-2477E44C070A}" srcOrd="1" destOrd="0" presId="urn:microsoft.com/office/officeart/2005/8/layout/vList2"/>
    <dgm:cxn modelId="{13CC7E50-CFA1-4450-A782-3299282B5034}" type="presParOf" srcId="{3886F083-72EC-4A0A-A28C-7A882C451A80}" destId="{490F897D-F8E5-49B8-8873-9DCA2BBE983A}" srcOrd="2" destOrd="0" presId="urn:microsoft.com/office/officeart/2005/8/layout/vList2"/>
    <dgm:cxn modelId="{06051245-A5C6-4D7C-AB8A-D262A3898EA0}" type="presParOf" srcId="{3886F083-72EC-4A0A-A28C-7A882C451A80}" destId="{9234B608-14FD-44C3-810E-0F4308CB1C0E}" srcOrd="3" destOrd="0" presId="urn:microsoft.com/office/officeart/2005/8/layout/vList2"/>
    <dgm:cxn modelId="{885C7172-E299-48C1-ADB8-85745B5DD705}" type="presParOf" srcId="{3886F083-72EC-4A0A-A28C-7A882C451A80}" destId="{90D0A515-ABB7-4505-9A85-7728F0A1F49D}" srcOrd="4" destOrd="0" presId="urn:microsoft.com/office/officeart/2005/8/layout/vList2"/>
    <dgm:cxn modelId="{F577AF83-2699-4E8D-93EB-9526F3696489}" type="presParOf" srcId="{3886F083-72EC-4A0A-A28C-7A882C451A80}" destId="{B58EE27F-1B81-462B-93B7-D4DCA7945E29}" srcOrd="5" destOrd="0" presId="urn:microsoft.com/office/officeart/2005/8/layout/vList2"/>
    <dgm:cxn modelId="{BD93E6D7-758C-4DF4-AEDB-A1432D2E659E}" type="presParOf" srcId="{3886F083-72EC-4A0A-A28C-7A882C451A80}" destId="{9C928E78-F523-4C1E-9FB9-D737E4494C29}" srcOrd="6" destOrd="0" presId="urn:microsoft.com/office/officeart/2005/8/layout/vList2"/>
    <dgm:cxn modelId="{E56D9D79-3485-4452-981E-470F30C8A19B}" type="presParOf" srcId="{3886F083-72EC-4A0A-A28C-7A882C451A80}" destId="{6C07F7A9-CF4B-4D69-8ADA-D6F523C2DA12}" srcOrd="7" destOrd="0" presId="urn:microsoft.com/office/officeart/2005/8/layout/vList2"/>
    <dgm:cxn modelId="{6D7E1E9B-D96C-4362-BFFA-02C62BE639A9}" type="presParOf" srcId="{3886F083-72EC-4A0A-A28C-7A882C451A80}" destId="{2EB7EF49-A57C-48D4-ACF4-C02C5EBD87F9}" srcOrd="8" destOrd="0" presId="urn:microsoft.com/office/officeart/2005/8/layout/vList2"/>
    <dgm:cxn modelId="{B920F4FE-94C6-4E68-8250-572692FB8C68}" type="presParOf" srcId="{3886F083-72EC-4A0A-A28C-7A882C451A80}" destId="{9711F187-BB25-4006-AF14-CF74272EF5F0}" srcOrd="9" destOrd="0" presId="urn:microsoft.com/office/officeart/2005/8/layout/vList2"/>
    <dgm:cxn modelId="{747A5764-5289-4FEC-9280-FE9D5510353B}" type="presParOf" srcId="{3886F083-72EC-4A0A-A28C-7A882C451A80}" destId="{9DF6D75E-4666-4389-BE1B-E263F11AF2F4}" srcOrd="10" destOrd="0" presId="urn:microsoft.com/office/officeart/2005/8/layout/vList2"/>
    <dgm:cxn modelId="{F6645B7D-2B40-4F31-BC8E-FFC8334E1985}" type="presParOf" srcId="{3886F083-72EC-4A0A-A28C-7A882C451A80}" destId="{5D4F6312-3529-4F3F-9528-34CE36E7DB41}" srcOrd="11" destOrd="0" presId="urn:microsoft.com/office/officeart/2005/8/layout/vList2"/>
    <dgm:cxn modelId="{1989B38D-EAAF-42FA-AA9D-C6DFA6037264}" type="presParOf" srcId="{3886F083-72EC-4A0A-A28C-7A882C451A80}" destId="{60EAC989-8833-4CDF-94CB-7BFE38BEB74D}" srcOrd="12" destOrd="0" presId="urn:microsoft.com/office/officeart/2005/8/layout/vList2"/>
    <dgm:cxn modelId="{8C99B9D6-1E3F-4C1A-BB1F-3188F0A0D1A7}" type="presParOf" srcId="{3886F083-72EC-4A0A-A28C-7A882C451A80}" destId="{14288BE8-832C-4AFD-BF80-D1CD4FFD07DC}" srcOrd="13" destOrd="0" presId="urn:microsoft.com/office/officeart/2005/8/layout/vList2"/>
    <dgm:cxn modelId="{152FADDC-1DB3-48D6-BFD1-3E0AD26B2457}" type="presParOf" srcId="{3886F083-72EC-4A0A-A28C-7A882C451A80}" destId="{A121C673-FDCB-406E-B4B5-057118525D18}"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4B515D-9D3C-4C35-8E0E-B9014B3AFE2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F5B8639-E6E1-4446-A7BF-5B0895A88E7B}">
      <dgm:prSet/>
      <dgm:spPr>
        <a:solidFill>
          <a:srgbClr val="659A2A"/>
        </a:solidFill>
        <a:ln>
          <a:noFill/>
        </a:ln>
      </dgm:spPr>
      <dgm:t>
        <a:bodyPr/>
        <a:lstStyle/>
        <a:p>
          <a:r>
            <a:rPr lang="en-US" b="1"/>
            <a:t>Attributes:</a:t>
          </a:r>
        </a:p>
      </dgm:t>
    </dgm:pt>
    <dgm:pt modelId="{802CB00B-5492-43A0-B109-37B5BACD1060}" type="parTrans" cxnId="{41A1F74F-0976-4C16-A8AB-CECC47F83E0D}">
      <dgm:prSet/>
      <dgm:spPr/>
      <dgm:t>
        <a:bodyPr/>
        <a:lstStyle/>
        <a:p>
          <a:endParaRPr lang="en-US"/>
        </a:p>
      </dgm:t>
    </dgm:pt>
    <dgm:pt modelId="{9EE8A788-F72D-4880-BE76-FDFAA84746BC}" type="sibTrans" cxnId="{41A1F74F-0976-4C16-A8AB-CECC47F83E0D}">
      <dgm:prSet/>
      <dgm:spPr/>
      <dgm:t>
        <a:bodyPr/>
        <a:lstStyle/>
        <a:p>
          <a:pPr>
            <a:lnSpc>
              <a:spcPct val="100000"/>
            </a:lnSpc>
          </a:pPr>
          <a:endParaRPr lang="en-US"/>
        </a:p>
      </dgm:t>
    </dgm:pt>
    <dgm:pt modelId="{DCE5B54A-5B78-4776-A86C-A92BCE9EAF35}">
      <dgm:prSet/>
      <dgm:spPr>
        <a:solidFill>
          <a:srgbClr val="659A2A"/>
        </a:solidFill>
        <a:ln>
          <a:noFill/>
        </a:ln>
      </dgm:spPr>
      <dgm:t>
        <a:bodyPr/>
        <a:lstStyle/>
        <a:p>
          <a:pPr>
            <a:lnSpc>
              <a:spcPct val="100000"/>
            </a:lnSpc>
          </a:pPr>
          <a:r>
            <a:rPr lang="en-US"/>
            <a:t>id: int</a:t>
          </a:r>
          <a:endParaRPr lang="en-US" dirty="0"/>
        </a:p>
      </dgm:t>
    </dgm:pt>
    <dgm:pt modelId="{004F8D58-1A09-4575-AE60-68EC81CC293B}" type="parTrans" cxnId="{BC6CB462-F1E7-443E-B7BE-54DCBCAA5B34}">
      <dgm:prSet/>
      <dgm:spPr/>
      <dgm:t>
        <a:bodyPr/>
        <a:lstStyle/>
        <a:p>
          <a:endParaRPr lang="en-US"/>
        </a:p>
      </dgm:t>
    </dgm:pt>
    <dgm:pt modelId="{52532C8F-1EBB-4A8A-93DA-268A638CF014}" type="sibTrans" cxnId="{BC6CB462-F1E7-443E-B7BE-54DCBCAA5B34}">
      <dgm:prSet/>
      <dgm:spPr/>
      <dgm:t>
        <a:bodyPr/>
        <a:lstStyle/>
        <a:p>
          <a:pPr>
            <a:lnSpc>
              <a:spcPct val="100000"/>
            </a:lnSpc>
          </a:pPr>
          <a:endParaRPr lang="en-US"/>
        </a:p>
      </dgm:t>
    </dgm:pt>
    <dgm:pt modelId="{31274DB6-5908-4F33-AD59-54D5400DE7E7}">
      <dgm:prSet/>
      <dgm:spPr>
        <a:solidFill>
          <a:srgbClr val="659A2A"/>
        </a:solidFill>
        <a:ln>
          <a:noFill/>
        </a:ln>
      </dgm:spPr>
      <dgm:t>
        <a:bodyPr/>
        <a:lstStyle/>
        <a:p>
          <a:pPr>
            <a:lnSpc>
              <a:spcPct val="100000"/>
            </a:lnSpc>
          </a:pPr>
          <a:r>
            <a:rPr lang="en-US" dirty="0"/>
            <a:t>userId: int (correspond to user’s unique id)</a:t>
          </a:r>
        </a:p>
      </dgm:t>
    </dgm:pt>
    <dgm:pt modelId="{300C1C19-8BF5-49E4-804F-3E65155DAE19}" type="parTrans" cxnId="{BCB9BBCC-A596-4D75-8A92-54255FEAA8B0}">
      <dgm:prSet/>
      <dgm:spPr/>
      <dgm:t>
        <a:bodyPr/>
        <a:lstStyle/>
        <a:p>
          <a:endParaRPr lang="en-US"/>
        </a:p>
      </dgm:t>
    </dgm:pt>
    <dgm:pt modelId="{D1D2F0E4-65F1-4FBE-9617-1FDFEBDB36C5}" type="sibTrans" cxnId="{BCB9BBCC-A596-4D75-8A92-54255FEAA8B0}">
      <dgm:prSet/>
      <dgm:spPr/>
      <dgm:t>
        <a:bodyPr/>
        <a:lstStyle/>
        <a:p>
          <a:pPr>
            <a:lnSpc>
              <a:spcPct val="100000"/>
            </a:lnSpc>
          </a:pPr>
          <a:endParaRPr lang="en-US"/>
        </a:p>
      </dgm:t>
    </dgm:pt>
    <dgm:pt modelId="{869E4DE7-075D-42B4-BD7A-0C279DF53493}">
      <dgm:prSet/>
      <dgm:spPr>
        <a:solidFill>
          <a:srgbClr val="659A2A"/>
        </a:solidFill>
        <a:ln>
          <a:noFill/>
        </a:ln>
      </dgm:spPr>
      <dgm:t>
        <a:bodyPr/>
        <a:lstStyle/>
        <a:p>
          <a:pPr>
            <a:lnSpc>
              <a:spcPct val="100000"/>
            </a:lnSpc>
          </a:pPr>
          <a:r>
            <a:rPr lang="en-US" dirty="0"/>
            <a:t>vehicleId: int (correspond to vehicle’s unique id)</a:t>
          </a:r>
        </a:p>
      </dgm:t>
    </dgm:pt>
    <dgm:pt modelId="{3EC30E4A-E5A0-4354-9F54-56E693B65607}" type="parTrans" cxnId="{5DC928E2-F2C8-4D9D-95A6-69E34A367F34}">
      <dgm:prSet/>
      <dgm:spPr/>
      <dgm:t>
        <a:bodyPr/>
        <a:lstStyle/>
        <a:p>
          <a:endParaRPr lang="en-US"/>
        </a:p>
      </dgm:t>
    </dgm:pt>
    <dgm:pt modelId="{5A39C1C2-B25E-4D2D-B7F8-9E4C5767CAC8}" type="sibTrans" cxnId="{5DC928E2-F2C8-4D9D-95A6-69E34A367F34}">
      <dgm:prSet/>
      <dgm:spPr/>
      <dgm:t>
        <a:bodyPr/>
        <a:lstStyle/>
        <a:p>
          <a:pPr>
            <a:lnSpc>
              <a:spcPct val="100000"/>
            </a:lnSpc>
          </a:pPr>
          <a:endParaRPr lang="en-US"/>
        </a:p>
      </dgm:t>
    </dgm:pt>
    <dgm:pt modelId="{3B971ED1-77F4-481C-9E88-B68ADF710D66}">
      <dgm:prSet/>
      <dgm:spPr>
        <a:solidFill>
          <a:srgbClr val="659A2A"/>
        </a:solidFill>
        <a:ln>
          <a:noFill/>
        </a:ln>
      </dgm:spPr>
      <dgm:t>
        <a:bodyPr/>
        <a:lstStyle/>
        <a:p>
          <a:pPr>
            <a:lnSpc>
              <a:spcPct val="100000"/>
            </a:lnSpc>
          </a:pPr>
          <a:r>
            <a:rPr lang="en-US" dirty="0"/>
            <a:t>pickupDate: Date</a:t>
          </a:r>
        </a:p>
      </dgm:t>
    </dgm:pt>
    <dgm:pt modelId="{6D5DE00D-4C56-4ACC-98E9-508805617638}" type="parTrans" cxnId="{114FE968-D137-4BBE-9A53-EED0744A8A8F}">
      <dgm:prSet/>
      <dgm:spPr/>
      <dgm:t>
        <a:bodyPr/>
        <a:lstStyle/>
        <a:p>
          <a:endParaRPr lang="en-US"/>
        </a:p>
      </dgm:t>
    </dgm:pt>
    <dgm:pt modelId="{23D30D53-3CA1-4ABC-8CF6-CFB7151B96B9}" type="sibTrans" cxnId="{114FE968-D137-4BBE-9A53-EED0744A8A8F}">
      <dgm:prSet/>
      <dgm:spPr/>
      <dgm:t>
        <a:bodyPr/>
        <a:lstStyle/>
        <a:p>
          <a:pPr>
            <a:lnSpc>
              <a:spcPct val="100000"/>
            </a:lnSpc>
          </a:pPr>
          <a:endParaRPr lang="en-US"/>
        </a:p>
      </dgm:t>
    </dgm:pt>
    <dgm:pt modelId="{F11A66D6-9185-4046-9DB2-B2276EF642FB}">
      <dgm:prSet/>
      <dgm:spPr>
        <a:solidFill>
          <a:srgbClr val="659A2A"/>
        </a:solidFill>
        <a:ln>
          <a:noFill/>
        </a:ln>
      </dgm:spPr>
      <dgm:t>
        <a:bodyPr/>
        <a:lstStyle/>
        <a:p>
          <a:pPr>
            <a:lnSpc>
              <a:spcPct val="100000"/>
            </a:lnSpc>
          </a:pPr>
          <a:r>
            <a:rPr lang="en-US" dirty="0"/>
            <a:t>dropOffDate: Date</a:t>
          </a:r>
        </a:p>
      </dgm:t>
    </dgm:pt>
    <dgm:pt modelId="{B08FCD10-7F02-4A40-95AA-9DF7E32D099F}" type="parTrans" cxnId="{E8C90A20-6B6C-436A-A93E-A321192A7F03}">
      <dgm:prSet/>
      <dgm:spPr/>
      <dgm:t>
        <a:bodyPr/>
        <a:lstStyle/>
        <a:p>
          <a:endParaRPr lang="en-US"/>
        </a:p>
      </dgm:t>
    </dgm:pt>
    <dgm:pt modelId="{82BB5691-57C3-4429-A1A4-7E3FA4D97DCB}" type="sibTrans" cxnId="{E8C90A20-6B6C-436A-A93E-A321192A7F03}">
      <dgm:prSet/>
      <dgm:spPr/>
      <dgm:t>
        <a:bodyPr/>
        <a:lstStyle/>
        <a:p>
          <a:pPr>
            <a:lnSpc>
              <a:spcPct val="100000"/>
            </a:lnSpc>
          </a:pPr>
          <a:endParaRPr lang="en-US"/>
        </a:p>
      </dgm:t>
    </dgm:pt>
    <dgm:pt modelId="{D8DABF9C-65D8-415D-8DDC-33044FB37E38}">
      <dgm:prSet/>
      <dgm:spPr>
        <a:solidFill>
          <a:srgbClr val="659A2A"/>
        </a:solidFill>
        <a:ln>
          <a:noFill/>
        </a:ln>
      </dgm:spPr>
      <dgm:t>
        <a:bodyPr/>
        <a:lstStyle/>
        <a:p>
          <a:pPr>
            <a:lnSpc>
              <a:spcPct val="100000"/>
            </a:lnSpc>
          </a:pPr>
          <a:r>
            <a:rPr lang="en-US" dirty="0"/>
            <a:t>totalCharge: double</a:t>
          </a:r>
        </a:p>
      </dgm:t>
    </dgm:pt>
    <dgm:pt modelId="{D98FF83D-FE53-4995-81E5-96BD1CBE3BA3}" type="parTrans" cxnId="{EC872BAF-1F15-4B11-8970-964041C93166}">
      <dgm:prSet/>
      <dgm:spPr/>
      <dgm:t>
        <a:bodyPr/>
        <a:lstStyle/>
        <a:p>
          <a:endParaRPr lang="en-US"/>
        </a:p>
      </dgm:t>
    </dgm:pt>
    <dgm:pt modelId="{61A5396C-441A-4ED8-8689-CBFBDEBFE611}" type="sibTrans" cxnId="{EC872BAF-1F15-4B11-8970-964041C93166}">
      <dgm:prSet/>
      <dgm:spPr/>
      <dgm:t>
        <a:bodyPr/>
        <a:lstStyle/>
        <a:p>
          <a:pPr>
            <a:lnSpc>
              <a:spcPct val="100000"/>
            </a:lnSpc>
          </a:pPr>
          <a:endParaRPr lang="en-US"/>
        </a:p>
      </dgm:t>
    </dgm:pt>
    <dgm:pt modelId="{3886F083-72EC-4A0A-A28C-7A882C451A80}" type="pres">
      <dgm:prSet presAssocID="{1A4B515D-9D3C-4C35-8E0E-B9014B3AFE21}" presName="linear" presStyleCnt="0">
        <dgm:presLayoutVars>
          <dgm:animLvl val="lvl"/>
          <dgm:resizeHandles val="exact"/>
        </dgm:presLayoutVars>
      </dgm:prSet>
      <dgm:spPr/>
    </dgm:pt>
    <dgm:pt modelId="{27739467-DA33-47C6-B80D-ED79077BD1ED}" type="pres">
      <dgm:prSet presAssocID="{CF5B8639-E6E1-4446-A7BF-5B0895A88E7B}" presName="parentText" presStyleLbl="node1" presStyleIdx="0" presStyleCnt="7">
        <dgm:presLayoutVars>
          <dgm:chMax val="0"/>
          <dgm:bulletEnabled val="1"/>
        </dgm:presLayoutVars>
      </dgm:prSet>
      <dgm:spPr/>
    </dgm:pt>
    <dgm:pt modelId="{C0800EBD-AA74-4C6C-8D97-2477E44C070A}" type="pres">
      <dgm:prSet presAssocID="{9EE8A788-F72D-4880-BE76-FDFAA84746BC}" presName="spacer" presStyleCnt="0"/>
      <dgm:spPr/>
    </dgm:pt>
    <dgm:pt modelId="{490F897D-F8E5-49B8-8873-9DCA2BBE983A}" type="pres">
      <dgm:prSet presAssocID="{DCE5B54A-5B78-4776-A86C-A92BCE9EAF35}" presName="parentText" presStyleLbl="node1" presStyleIdx="1" presStyleCnt="7">
        <dgm:presLayoutVars>
          <dgm:chMax val="0"/>
          <dgm:bulletEnabled val="1"/>
        </dgm:presLayoutVars>
      </dgm:prSet>
      <dgm:spPr/>
    </dgm:pt>
    <dgm:pt modelId="{9234B608-14FD-44C3-810E-0F4308CB1C0E}" type="pres">
      <dgm:prSet presAssocID="{52532C8F-1EBB-4A8A-93DA-268A638CF014}" presName="spacer" presStyleCnt="0"/>
      <dgm:spPr/>
    </dgm:pt>
    <dgm:pt modelId="{90D0A515-ABB7-4505-9A85-7728F0A1F49D}" type="pres">
      <dgm:prSet presAssocID="{31274DB6-5908-4F33-AD59-54D5400DE7E7}" presName="parentText" presStyleLbl="node1" presStyleIdx="2" presStyleCnt="7">
        <dgm:presLayoutVars>
          <dgm:chMax val="0"/>
          <dgm:bulletEnabled val="1"/>
        </dgm:presLayoutVars>
      </dgm:prSet>
      <dgm:spPr/>
    </dgm:pt>
    <dgm:pt modelId="{B58EE27F-1B81-462B-93B7-D4DCA7945E29}" type="pres">
      <dgm:prSet presAssocID="{D1D2F0E4-65F1-4FBE-9617-1FDFEBDB36C5}" presName="spacer" presStyleCnt="0"/>
      <dgm:spPr/>
    </dgm:pt>
    <dgm:pt modelId="{9C928E78-F523-4C1E-9FB9-D737E4494C29}" type="pres">
      <dgm:prSet presAssocID="{869E4DE7-075D-42B4-BD7A-0C279DF53493}" presName="parentText" presStyleLbl="node1" presStyleIdx="3" presStyleCnt="7">
        <dgm:presLayoutVars>
          <dgm:chMax val="0"/>
          <dgm:bulletEnabled val="1"/>
        </dgm:presLayoutVars>
      </dgm:prSet>
      <dgm:spPr/>
    </dgm:pt>
    <dgm:pt modelId="{6C07F7A9-CF4B-4D69-8ADA-D6F523C2DA12}" type="pres">
      <dgm:prSet presAssocID="{5A39C1C2-B25E-4D2D-B7F8-9E4C5767CAC8}" presName="spacer" presStyleCnt="0"/>
      <dgm:spPr/>
    </dgm:pt>
    <dgm:pt modelId="{2EB7EF49-A57C-48D4-ACF4-C02C5EBD87F9}" type="pres">
      <dgm:prSet presAssocID="{3B971ED1-77F4-481C-9E88-B68ADF710D66}" presName="parentText" presStyleLbl="node1" presStyleIdx="4" presStyleCnt="7">
        <dgm:presLayoutVars>
          <dgm:chMax val="0"/>
          <dgm:bulletEnabled val="1"/>
        </dgm:presLayoutVars>
      </dgm:prSet>
      <dgm:spPr/>
    </dgm:pt>
    <dgm:pt modelId="{9711F187-BB25-4006-AF14-CF74272EF5F0}" type="pres">
      <dgm:prSet presAssocID="{23D30D53-3CA1-4ABC-8CF6-CFB7151B96B9}" presName="spacer" presStyleCnt="0"/>
      <dgm:spPr/>
    </dgm:pt>
    <dgm:pt modelId="{9DF6D75E-4666-4389-BE1B-E263F11AF2F4}" type="pres">
      <dgm:prSet presAssocID="{F11A66D6-9185-4046-9DB2-B2276EF642FB}" presName="parentText" presStyleLbl="node1" presStyleIdx="5" presStyleCnt="7">
        <dgm:presLayoutVars>
          <dgm:chMax val="0"/>
          <dgm:bulletEnabled val="1"/>
        </dgm:presLayoutVars>
      </dgm:prSet>
      <dgm:spPr/>
    </dgm:pt>
    <dgm:pt modelId="{5D4F6312-3529-4F3F-9528-34CE36E7DB41}" type="pres">
      <dgm:prSet presAssocID="{82BB5691-57C3-4429-A1A4-7E3FA4D97DCB}" presName="spacer" presStyleCnt="0"/>
      <dgm:spPr/>
    </dgm:pt>
    <dgm:pt modelId="{A121C673-FDCB-406E-B4B5-057118525D18}" type="pres">
      <dgm:prSet presAssocID="{D8DABF9C-65D8-415D-8DDC-33044FB37E38}" presName="parentText" presStyleLbl="node1" presStyleIdx="6" presStyleCnt="7">
        <dgm:presLayoutVars>
          <dgm:chMax val="0"/>
          <dgm:bulletEnabled val="1"/>
        </dgm:presLayoutVars>
      </dgm:prSet>
      <dgm:spPr/>
    </dgm:pt>
  </dgm:ptLst>
  <dgm:cxnLst>
    <dgm:cxn modelId="{BD05680C-15DD-4334-8DAC-8BCC355F7EB7}" type="presOf" srcId="{DCE5B54A-5B78-4776-A86C-A92BCE9EAF35}" destId="{490F897D-F8E5-49B8-8873-9DCA2BBE983A}" srcOrd="0" destOrd="0" presId="urn:microsoft.com/office/officeart/2005/8/layout/vList2"/>
    <dgm:cxn modelId="{84E22812-9A7A-47A3-AF5E-1B3E51E1B203}" type="presOf" srcId="{1A4B515D-9D3C-4C35-8E0E-B9014B3AFE21}" destId="{3886F083-72EC-4A0A-A28C-7A882C451A80}" srcOrd="0" destOrd="0" presId="urn:microsoft.com/office/officeart/2005/8/layout/vList2"/>
    <dgm:cxn modelId="{E8C90A20-6B6C-436A-A93E-A321192A7F03}" srcId="{1A4B515D-9D3C-4C35-8E0E-B9014B3AFE21}" destId="{F11A66D6-9185-4046-9DB2-B2276EF642FB}" srcOrd="5" destOrd="0" parTransId="{B08FCD10-7F02-4A40-95AA-9DF7E32D099F}" sibTransId="{82BB5691-57C3-4429-A1A4-7E3FA4D97DCB}"/>
    <dgm:cxn modelId="{A3B3195E-AF5B-48FC-8247-2941A0A92F67}" type="presOf" srcId="{D8DABF9C-65D8-415D-8DDC-33044FB37E38}" destId="{A121C673-FDCB-406E-B4B5-057118525D18}" srcOrd="0" destOrd="0" presId="urn:microsoft.com/office/officeart/2005/8/layout/vList2"/>
    <dgm:cxn modelId="{BC6CB462-F1E7-443E-B7BE-54DCBCAA5B34}" srcId="{1A4B515D-9D3C-4C35-8E0E-B9014B3AFE21}" destId="{DCE5B54A-5B78-4776-A86C-A92BCE9EAF35}" srcOrd="1" destOrd="0" parTransId="{004F8D58-1A09-4575-AE60-68EC81CC293B}" sibTransId="{52532C8F-1EBB-4A8A-93DA-268A638CF014}"/>
    <dgm:cxn modelId="{114FE968-D137-4BBE-9A53-EED0744A8A8F}" srcId="{1A4B515D-9D3C-4C35-8E0E-B9014B3AFE21}" destId="{3B971ED1-77F4-481C-9E88-B68ADF710D66}" srcOrd="4" destOrd="0" parTransId="{6D5DE00D-4C56-4ACC-98E9-508805617638}" sibTransId="{23D30D53-3CA1-4ABC-8CF6-CFB7151B96B9}"/>
    <dgm:cxn modelId="{FBAF284D-652A-4CC8-A182-B673EBF3BCA8}" type="presOf" srcId="{F11A66D6-9185-4046-9DB2-B2276EF642FB}" destId="{9DF6D75E-4666-4389-BE1B-E263F11AF2F4}" srcOrd="0" destOrd="0" presId="urn:microsoft.com/office/officeart/2005/8/layout/vList2"/>
    <dgm:cxn modelId="{41A1F74F-0976-4C16-A8AB-CECC47F83E0D}" srcId="{1A4B515D-9D3C-4C35-8E0E-B9014B3AFE21}" destId="{CF5B8639-E6E1-4446-A7BF-5B0895A88E7B}" srcOrd="0" destOrd="0" parTransId="{802CB00B-5492-43A0-B109-37B5BACD1060}" sibTransId="{9EE8A788-F72D-4880-BE76-FDFAA84746BC}"/>
    <dgm:cxn modelId="{C58D547E-E556-472C-8843-B52FD847EFB3}" type="presOf" srcId="{CF5B8639-E6E1-4446-A7BF-5B0895A88E7B}" destId="{27739467-DA33-47C6-B80D-ED79077BD1ED}" srcOrd="0" destOrd="0" presId="urn:microsoft.com/office/officeart/2005/8/layout/vList2"/>
    <dgm:cxn modelId="{65BFE08A-2FC4-4C3E-B2DD-B3F19119AC8F}" type="presOf" srcId="{3B971ED1-77F4-481C-9E88-B68ADF710D66}" destId="{2EB7EF49-A57C-48D4-ACF4-C02C5EBD87F9}" srcOrd="0" destOrd="0" presId="urn:microsoft.com/office/officeart/2005/8/layout/vList2"/>
    <dgm:cxn modelId="{F8526694-F0CA-4DDF-8827-DC61561DFC83}" type="presOf" srcId="{31274DB6-5908-4F33-AD59-54D5400DE7E7}" destId="{90D0A515-ABB7-4505-9A85-7728F0A1F49D}" srcOrd="0" destOrd="0" presId="urn:microsoft.com/office/officeart/2005/8/layout/vList2"/>
    <dgm:cxn modelId="{7D596AAD-58A7-4E0D-BDFD-AC0330181933}" type="presOf" srcId="{869E4DE7-075D-42B4-BD7A-0C279DF53493}" destId="{9C928E78-F523-4C1E-9FB9-D737E4494C29}" srcOrd="0" destOrd="0" presId="urn:microsoft.com/office/officeart/2005/8/layout/vList2"/>
    <dgm:cxn modelId="{EC872BAF-1F15-4B11-8970-964041C93166}" srcId="{1A4B515D-9D3C-4C35-8E0E-B9014B3AFE21}" destId="{D8DABF9C-65D8-415D-8DDC-33044FB37E38}" srcOrd="6" destOrd="0" parTransId="{D98FF83D-FE53-4995-81E5-96BD1CBE3BA3}" sibTransId="{61A5396C-441A-4ED8-8689-CBFBDEBFE611}"/>
    <dgm:cxn modelId="{BCB9BBCC-A596-4D75-8A92-54255FEAA8B0}" srcId="{1A4B515D-9D3C-4C35-8E0E-B9014B3AFE21}" destId="{31274DB6-5908-4F33-AD59-54D5400DE7E7}" srcOrd="2" destOrd="0" parTransId="{300C1C19-8BF5-49E4-804F-3E65155DAE19}" sibTransId="{D1D2F0E4-65F1-4FBE-9617-1FDFEBDB36C5}"/>
    <dgm:cxn modelId="{5DC928E2-F2C8-4D9D-95A6-69E34A367F34}" srcId="{1A4B515D-9D3C-4C35-8E0E-B9014B3AFE21}" destId="{869E4DE7-075D-42B4-BD7A-0C279DF53493}" srcOrd="3" destOrd="0" parTransId="{3EC30E4A-E5A0-4354-9F54-56E693B65607}" sibTransId="{5A39C1C2-B25E-4D2D-B7F8-9E4C5767CAC8}"/>
    <dgm:cxn modelId="{DE311412-F579-418B-8C61-B9943D42E441}" type="presParOf" srcId="{3886F083-72EC-4A0A-A28C-7A882C451A80}" destId="{27739467-DA33-47C6-B80D-ED79077BD1ED}" srcOrd="0" destOrd="0" presId="urn:microsoft.com/office/officeart/2005/8/layout/vList2"/>
    <dgm:cxn modelId="{C4506402-FC07-4395-A1E7-0FB9EF8196A2}" type="presParOf" srcId="{3886F083-72EC-4A0A-A28C-7A882C451A80}" destId="{C0800EBD-AA74-4C6C-8D97-2477E44C070A}" srcOrd="1" destOrd="0" presId="urn:microsoft.com/office/officeart/2005/8/layout/vList2"/>
    <dgm:cxn modelId="{13CC7E50-CFA1-4450-A782-3299282B5034}" type="presParOf" srcId="{3886F083-72EC-4A0A-A28C-7A882C451A80}" destId="{490F897D-F8E5-49B8-8873-9DCA2BBE983A}" srcOrd="2" destOrd="0" presId="urn:microsoft.com/office/officeart/2005/8/layout/vList2"/>
    <dgm:cxn modelId="{06051245-A5C6-4D7C-AB8A-D262A3898EA0}" type="presParOf" srcId="{3886F083-72EC-4A0A-A28C-7A882C451A80}" destId="{9234B608-14FD-44C3-810E-0F4308CB1C0E}" srcOrd="3" destOrd="0" presId="urn:microsoft.com/office/officeart/2005/8/layout/vList2"/>
    <dgm:cxn modelId="{885C7172-E299-48C1-ADB8-85745B5DD705}" type="presParOf" srcId="{3886F083-72EC-4A0A-A28C-7A882C451A80}" destId="{90D0A515-ABB7-4505-9A85-7728F0A1F49D}" srcOrd="4" destOrd="0" presId="urn:microsoft.com/office/officeart/2005/8/layout/vList2"/>
    <dgm:cxn modelId="{F577AF83-2699-4E8D-93EB-9526F3696489}" type="presParOf" srcId="{3886F083-72EC-4A0A-A28C-7A882C451A80}" destId="{B58EE27F-1B81-462B-93B7-D4DCA7945E29}" srcOrd="5" destOrd="0" presId="urn:microsoft.com/office/officeart/2005/8/layout/vList2"/>
    <dgm:cxn modelId="{BD93E6D7-758C-4DF4-AEDB-A1432D2E659E}" type="presParOf" srcId="{3886F083-72EC-4A0A-A28C-7A882C451A80}" destId="{9C928E78-F523-4C1E-9FB9-D737E4494C29}" srcOrd="6" destOrd="0" presId="urn:microsoft.com/office/officeart/2005/8/layout/vList2"/>
    <dgm:cxn modelId="{E56D9D79-3485-4452-981E-470F30C8A19B}" type="presParOf" srcId="{3886F083-72EC-4A0A-A28C-7A882C451A80}" destId="{6C07F7A9-CF4B-4D69-8ADA-D6F523C2DA12}" srcOrd="7" destOrd="0" presId="urn:microsoft.com/office/officeart/2005/8/layout/vList2"/>
    <dgm:cxn modelId="{6D7E1E9B-D96C-4362-BFFA-02C62BE639A9}" type="presParOf" srcId="{3886F083-72EC-4A0A-A28C-7A882C451A80}" destId="{2EB7EF49-A57C-48D4-ACF4-C02C5EBD87F9}" srcOrd="8" destOrd="0" presId="urn:microsoft.com/office/officeart/2005/8/layout/vList2"/>
    <dgm:cxn modelId="{B920F4FE-94C6-4E68-8250-572692FB8C68}" type="presParOf" srcId="{3886F083-72EC-4A0A-A28C-7A882C451A80}" destId="{9711F187-BB25-4006-AF14-CF74272EF5F0}" srcOrd="9" destOrd="0" presId="urn:microsoft.com/office/officeart/2005/8/layout/vList2"/>
    <dgm:cxn modelId="{747A5764-5289-4FEC-9280-FE9D5510353B}" type="presParOf" srcId="{3886F083-72EC-4A0A-A28C-7A882C451A80}" destId="{9DF6D75E-4666-4389-BE1B-E263F11AF2F4}" srcOrd="10" destOrd="0" presId="urn:microsoft.com/office/officeart/2005/8/layout/vList2"/>
    <dgm:cxn modelId="{F6645B7D-2B40-4F31-BC8E-FFC8334E1985}" type="presParOf" srcId="{3886F083-72EC-4A0A-A28C-7A882C451A80}" destId="{5D4F6312-3529-4F3F-9528-34CE36E7DB41}" srcOrd="11" destOrd="0" presId="urn:microsoft.com/office/officeart/2005/8/layout/vList2"/>
    <dgm:cxn modelId="{152FADDC-1DB3-48D6-BFD1-3E0AD26B2457}" type="presParOf" srcId="{3886F083-72EC-4A0A-A28C-7A882C451A80}" destId="{A121C673-FDCB-406E-B4B5-057118525D1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87DC5-5ADE-439C-847C-64C72B0E2815}">
      <dsp:nvSpPr>
        <dsp:cNvPr id="0" name=""/>
        <dsp:cNvSpPr/>
      </dsp:nvSpPr>
      <dsp:spPr>
        <a:xfrm>
          <a:off x="0" y="473"/>
          <a:ext cx="8596312" cy="1108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6A207-A7CA-4EBB-8C75-1910D9165E23}">
      <dsp:nvSpPr>
        <dsp:cNvPr id="0" name=""/>
        <dsp:cNvSpPr/>
      </dsp:nvSpPr>
      <dsp:spPr>
        <a:xfrm>
          <a:off x="335385" y="249933"/>
          <a:ext cx="609791" cy="609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D92EAA-AD75-4391-8060-A606A34D5398}">
      <dsp:nvSpPr>
        <dsp:cNvPr id="0" name=""/>
        <dsp:cNvSpPr/>
      </dsp:nvSpPr>
      <dsp:spPr>
        <a:xfrm>
          <a:off x="1280561" y="473"/>
          <a:ext cx="386834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1111250">
            <a:lnSpc>
              <a:spcPct val="90000"/>
            </a:lnSpc>
            <a:spcBef>
              <a:spcPct val="0"/>
            </a:spcBef>
            <a:spcAft>
              <a:spcPct val="35000"/>
            </a:spcAft>
            <a:buNone/>
          </a:pPr>
          <a:r>
            <a:rPr lang="en-US" sz="2500" kern="1200"/>
            <a:t>Vehicle</a:t>
          </a:r>
        </a:p>
      </dsp:txBody>
      <dsp:txXfrm>
        <a:off x="1280561" y="473"/>
        <a:ext cx="3868340" cy="1108711"/>
      </dsp:txXfrm>
    </dsp:sp>
    <dsp:sp modelId="{C0474CA3-0220-4FBA-8518-22D5E74C36EE}">
      <dsp:nvSpPr>
        <dsp:cNvPr id="0" name=""/>
        <dsp:cNvSpPr/>
      </dsp:nvSpPr>
      <dsp:spPr>
        <a:xfrm>
          <a:off x="5148901" y="473"/>
          <a:ext cx="344741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711200">
            <a:lnSpc>
              <a:spcPct val="90000"/>
            </a:lnSpc>
            <a:spcBef>
              <a:spcPct val="0"/>
            </a:spcBef>
            <a:spcAft>
              <a:spcPct val="35000"/>
            </a:spcAft>
            <a:buNone/>
          </a:pPr>
          <a:r>
            <a:rPr lang="en-US" sz="1600" kern="1200"/>
            <a:t>Main object of interaction between users and administrators</a:t>
          </a:r>
        </a:p>
      </dsp:txBody>
      <dsp:txXfrm>
        <a:off x="5148901" y="473"/>
        <a:ext cx="3447410" cy="1108711"/>
      </dsp:txXfrm>
    </dsp:sp>
    <dsp:sp modelId="{640C538C-75EB-4EBB-B5D2-60C42518146F}">
      <dsp:nvSpPr>
        <dsp:cNvPr id="0" name=""/>
        <dsp:cNvSpPr/>
      </dsp:nvSpPr>
      <dsp:spPr>
        <a:xfrm>
          <a:off x="0" y="1386362"/>
          <a:ext cx="8596312" cy="1108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29320-E293-452A-BD5A-84B19C530253}">
      <dsp:nvSpPr>
        <dsp:cNvPr id="0" name=""/>
        <dsp:cNvSpPr/>
      </dsp:nvSpPr>
      <dsp:spPr>
        <a:xfrm>
          <a:off x="335385" y="1635822"/>
          <a:ext cx="609791" cy="609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9CB808-94EE-4A4C-AF56-A86D0BA50D84}">
      <dsp:nvSpPr>
        <dsp:cNvPr id="0" name=""/>
        <dsp:cNvSpPr/>
      </dsp:nvSpPr>
      <dsp:spPr>
        <a:xfrm>
          <a:off x="1280561" y="1386362"/>
          <a:ext cx="386834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1111250">
            <a:lnSpc>
              <a:spcPct val="90000"/>
            </a:lnSpc>
            <a:spcBef>
              <a:spcPct val="0"/>
            </a:spcBef>
            <a:spcAft>
              <a:spcPct val="35000"/>
            </a:spcAft>
            <a:buNone/>
          </a:pPr>
          <a:r>
            <a:rPr lang="en-US" sz="2500" kern="1200"/>
            <a:t>User</a:t>
          </a:r>
        </a:p>
      </dsp:txBody>
      <dsp:txXfrm>
        <a:off x="1280561" y="1386362"/>
        <a:ext cx="3868340" cy="1108711"/>
      </dsp:txXfrm>
    </dsp:sp>
    <dsp:sp modelId="{1C48F6A5-D0DE-44B5-9B07-F0ED48F20FD0}">
      <dsp:nvSpPr>
        <dsp:cNvPr id="0" name=""/>
        <dsp:cNvSpPr/>
      </dsp:nvSpPr>
      <dsp:spPr>
        <a:xfrm>
          <a:off x="5148901" y="1386362"/>
          <a:ext cx="344741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711200">
            <a:lnSpc>
              <a:spcPct val="90000"/>
            </a:lnSpc>
            <a:spcBef>
              <a:spcPct val="0"/>
            </a:spcBef>
            <a:spcAft>
              <a:spcPct val="35000"/>
            </a:spcAft>
            <a:buNone/>
          </a:pPr>
          <a:r>
            <a:rPr lang="en-US" sz="1600" kern="1200"/>
            <a:t>Main object where many end users will interact with the software to make vehicle rental reservations</a:t>
          </a:r>
        </a:p>
      </dsp:txBody>
      <dsp:txXfrm>
        <a:off x="5148901" y="1386362"/>
        <a:ext cx="3447410" cy="1108711"/>
      </dsp:txXfrm>
    </dsp:sp>
    <dsp:sp modelId="{EFEED637-D336-493C-B6EB-3AC611D3A255}">
      <dsp:nvSpPr>
        <dsp:cNvPr id="0" name=""/>
        <dsp:cNvSpPr/>
      </dsp:nvSpPr>
      <dsp:spPr>
        <a:xfrm>
          <a:off x="0" y="2772251"/>
          <a:ext cx="8596312" cy="1108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AFE08-27D2-42B1-B9DA-C419692DD2DA}">
      <dsp:nvSpPr>
        <dsp:cNvPr id="0" name=""/>
        <dsp:cNvSpPr/>
      </dsp:nvSpPr>
      <dsp:spPr>
        <a:xfrm>
          <a:off x="335385" y="3021711"/>
          <a:ext cx="609791" cy="609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47F7A7-8E12-435D-848D-F7D49397F829}">
      <dsp:nvSpPr>
        <dsp:cNvPr id="0" name=""/>
        <dsp:cNvSpPr/>
      </dsp:nvSpPr>
      <dsp:spPr>
        <a:xfrm>
          <a:off x="1280561" y="2772251"/>
          <a:ext cx="386834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1111250">
            <a:lnSpc>
              <a:spcPct val="90000"/>
            </a:lnSpc>
            <a:spcBef>
              <a:spcPct val="0"/>
            </a:spcBef>
            <a:spcAft>
              <a:spcPct val="35000"/>
            </a:spcAft>
            <a:buNone/>
          </a:pPr>
          <a:r>
            <a:rPr lang="en-US" sz="2500" kern="1200" dirty="0"/>
            <a:t>Reservation</a:t>
          </a:r>
        </a:p>
      </dsp:txBody>
      <dsp:txXfrm>
        <a:off x="1280561" y="2772251"/>
        <a:ext cx="3868340" cy="1108711"/>
      </dsp:txXfrm>
    </dsp:sp>
    <dsp:sp modelId="{3D60BEA4-8DD9-4E42-A3C9-EBA3D3DFFD56}">
      <dsp:nvSpPr>
        <dsp:cNvPr id="0" name=""/>
        <dsp:cNvSpPr/>
      </dsp:nvSpPr>
      <dsp:spPr>
        <a:xfrm>
          <a:off x="5148901" y="2772251"/>
          <a:ext cx="344741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711200">
            <a:lnSpc>
              <a:spcPct val="90000"/>
            </a:lnSpc>
            <a:spcBef>
              <a:spcPct val="0"/>
            </a:spcBef>
            <a:spcAft>
              <a:spcPct val="35000"/>
            </a:spcAft>
            <a:buNone/>
          </a:pPr>
          <a:r>
            <a:rPr lang="en-US" sz="1600" kern="1200" dirty="0"/>
            <a:t>Main object used for vehicle reservations. This will be used to track and assign all reservations to users.</a:t>
          </a:r>
        </a:p>
      </dsp:txBody>
      <dsp:txXfrm>
        <a:off x="5148901" y="2772251"/>
        <a:ext cx="3447410" cy="1108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39467-DA33-47C6-B80D-ED79077BD1ED}">
      <dsp:nvSpPr>
        <dsp:cNvPr id="0" name=""/>
        <dsp:cNvSpPr/>
      </dsp:nvSpPr>
      <dsp:spPr>
        <a:xfrm>
          <a:off x="0" y="237725"/>
          <a:ext cx="6364224" cy="571837"/>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Attributes:</a:t>
          </a:r>
        </a:p>
      </dsp:txBody>
      <dsp:txXfrm>
        <a:off x="27915" y="265640"/>
        <a:ext cx="6308394" cy="516007"/>
      </dsp:txXfrm>
    </dsp:sp>
    <dsp:sp modelId="{490F897D-F8E5-49B8-8873-9DCA2BBE983A}">
      <dsp:nvSpPr>
        <dsp:cNvPr id="0" name=""/>
        <dsp:cNvSpPr/>
      </dsp:nvSpPr>
      <dsp:spPr>
        <a:xfrm>
          <a:off x="0" y="875803"/>
          <a:ext cx="6364224" cy="571837"/>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a:t>id: int</a:t>
          </a:r>
          <a:endParaRPr lang="en-US" sz="2300" kern="1200" dirty="0"/>
        </a:p>
      </dsp:txBody>
      <dsp:txXfrm>
        <a:off x="27915" y="903718"/>
        <a:ext cx="6308394" cy="516007"/>
      </dsp:txXfrm>
    </dsp:sp>
    <dsp:sp modelId="{90D0A515-ABB7-4505-9A85-7728F0A1F49D}">
      <dsp:nvSpPr>
        <dsp:cNvPr id="0" name=""/>
        <dsp:cNvSpPr/>
      </dsp:nvSpPr>
      <dsp:spPr>
        <a:xfrm>
          <a:off x="0" y="1513880"/>
          <a:ext cx="6364224" cy="571837"/>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a:t>firstName: String</a:t>
          </a:r>
          <a:endParaRPr lang="en-US" sz="2300" kern="1200" dirty="0"/>
        </a:p>
      </dsp:txBody>
      <dsp:txXfrm>
        <a:off x="27915" y="1541795"/>
        <a:ext cx="6308394" cy="516007"/>
      </dsp:txXfrm>
    </dsp:sp>
    <dsp:sp modelId="{9C928E78-F523-4C1E-9FB9-D737E4494C29}">
      <dsp:nvSpPr>
        <dsp:cNvPr id="0" name=""/>
        <dsp:cNvSpPr/>
      </dsp:nvSpPr>
      <dsp:spPr>
        <a:xfrm>
          <a:off x="0" y="2151958"/>
          <a:ext cx="6364224" cy="571837"/>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a:t>lastName: String</a:t>
          </a:r>
          <a:endParaRPr lang="en-US" sz="2300" kern="1200" dirty="0"/>
        </a:p>
      </dsp:txBody>
      <dsp:txXfrm>
        <a:off x="27915" y="2179873"/>
        <a:ext cx="6308394" cy="516007"/>
      </dsp:txXfrm>
    </dsp:sp>
    <dsp:sp modelId="{2EB7EF49-A57C-48D4-ACF4-C02C5EBD87F9}">
      <dsp:nvSpPr>
        <dsp:cNvPr id="0" name=""/>
        <dsp:cNvSpPr/>
      </dsp:nvSpPr>
      <dsp:spPr>
        <a:xfrm>
          <a:off x="0" y="2790036"/>
          <a:ext cx="6364224" cy="571837"/>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a:t>email: String</a:t>
          </a:r>
          <a:endParaRPr lang="en-US" sz="2300" kern="1200" dirty="0"/>
        </a:p>
      </dsp:txBody>
      <dsp:txXfrm>
        <a:off x="27915" y="2817951"/>
        <a:ext cx="6308394" cy="516007"/>
      </dsp:txXfrm>
    </dsp:sp>
    <dsp:sp modelId="{9DF6D75E-4666-4389-BE1B-E263F11AF2F4}">
      <dsp:nvSpPr>
        <dsp:cNvPr id="0" name=""/>
        <dsp:cNvSpPr/>
      </dsp:nvSpPr>
      <dsp:spPr>
        <a:xfrm>
          <a:off x="0" y="3428113"/>
          <a:ext cx="6364224" cy="571837"/>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a:t>password: String</a:t>
          </a:r>
          <a:endParaRPr lang="en-US" sz="2300" kern="1200" dirty="0"/>
        </a:p>
      </dsp:txBody>
      <dsp:txXfrm>
        <a:off x="27915" y="3456028"/>
        <a:ext cx="6308394" cy="516007"/>
      </dsp:txXfrm>
    </dsp:sp>
    <dsp:sp modelId="{A121C673-FDCB-406E-B4B5-057118525D18}">
      <dsp:nvSpPr>
        <dsp:cNvPr id="0" name=""/>
        <dsp:cNvSpPr/>
      </dsp:nvSpPr>
      <dsp:spPr>
        <a:xfrm>
          <a:off x="0" y="4066191"/>
          <a:ext cx="6364224" cy="571837"/>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a:t>accountType: String (using values: user, admin</a:t>
          </a:r>
        </a:p>
      </dsp:txBody>
      <dsp:txXfrm>
        <a:off x="27915" y="4094106"/>
        <a:ext cx="6308394" cy="516007"/>
      </dsp:txXfrm>
    </dsp:sp>
    <dsp:sp modelId="{8EA79CA3-1B30-400F-AE28-0725697C8621}">
      <dsp:nvSpPr>
        <dsp:cNvPr id="0" name=""/>
        <dsp:cNvSpPr/>
      </dsp:nvSpPr>
      <dsp:spPr>
        <a:xfrm>
          <a:off x="0" y="4704268"/>
          <a:ext cx="6364224" cy="571837"/>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a:t>reservations: List&lt;Reservation&gt;</a:t>
          </a:r>
          <a:endParaRPr lang="en-US" sz="2300" kern="1200" dirty="0"/>
        </a:p>
      </dsp:txBody>
      <dsp:txXfrm>
        <a:off x="27915" y="4732183"/>
        <a:ext cx="6308394" cy="516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39467-DA33-47C6-B80D-ED79077BD1ED}">
      <dsp:nvSpPr>
        <dsp:cNvPr id="0" name=""/>
        <dsp:cNvSpPr/>
      </dsp:nvSpPr>
      <dsp:spPr>
        <a:xfrm>
          <a:off x="0" y="566315"/>
          <a:ext cx="6364224" cy="497250"/>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Attributes:</a:t>
          </a:r>
        </a:p>
      </dsp:txBody>
      <dsp:txXfrm>
        <a:off x="24274" y="590589"/>
        <a:ext cx="6315676" cy="448702"/>
      </dsp:txXfrm>
    </dsp:sp>
    <dsp:sp modelId="{490F897D-F8E5-49B8-8873-9DCA2BBE983A}">
      <dsp:nvSpPr>
        <dsp:cNvPr id="0" name=""/>
        <dsp:cNvSpPr/>
      </dsp:nvSpPr>
      <dsp:spPr>
        <a:xfrm>
          <a:off x="0" y="1121165"/>
          <a:ext cx="6364224" cy="497250"/>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id: int</a:t>
          </a:r>
        </a:p>
      </dsp:txBody>
      <dsp:txXfrm>
        <a:off x="24274" y="1145439"/>
        <a:ext cx="6315676" cy="448702"/>
      </dsp:txXfrm>
    </dsp:sp>
    <dsp:sp modelId="{90D0A515-ABB7-4505-9A85-7728F0A1F49D}">
      <dsp:nvSpPr>
        <dsp:cNvPr id="0" name=""/>
        <dsp:cNvSpPr/>
      </dsp:nvSpPr>
      <dsp:spPr>
        <a:xfrm>
          <a:off x="0" y="1676016"/>
          <a:ext cx="6364224" cy="497250"/>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carType: String (using values: car, SUV, pickup truck)</a:t>
          </a:r>
        </a:p>
      </dsp:txBody>
      <dsp:txXfrm>
        <a:off x="24274" y="1700290"/>
        <a:ext cx="6315676" cy="448702"/>
      </dsp:txXfrm>
    </dsp:sp>
    <dsp:sp modelId="{9C928E78-F523-4C1E-9FB9-D737E4494C29}">
      <dsp:nvSpPr>
        <dsp:cNvPr id="0" name=""/>
        <dsp:cNvSpPr/>
      </dsp:nvSpPr>
      <dsp:spPr>
        <a:xfrm>
          <a:off x="0" y="2230866"/>
          <a:ext cx="6364224" cy="497250"/>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model: String</a:t>
          </a:r>
        </a:p>
      </dsp:txBody>
      <dsp:txXfrm>
        <a:off x="24274" y="2255140"/>
        <a:ext cx="6315676" cy="448702"/>
      </dsp:txXfrm>
    </dsp:sp>
    <dsp:sp modelId="{2EB7EF49-A57C-48D4-ACF4-C02C5EBD87F9}">
      <dsp:nvSpPr>
        <dsp:cNvPr id="0" name=""/>
        <dsp:cNvSpPr/>
      </dsp:nvSpPr>
      <dsp:spPr>
        <a:xfrm>
          <a:off x="0" y="2785716"/>
          <a:ext cx="6364224" cy="497250"/>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year: int</a:t>
          </a:r>
        </a:p>
      </dsp:txBody>
      <dsp:txXfrm>
        <a:off x="24274" y="2809990"/>
        <a:ext cx="6315676" cy="448702"/>
      </dsp:txXfrm>
    </dsp:sp>
    <dsp:sp modelId="{9DF6D75E-4666-4389-BE1B-E263F11AF2F4}">
      <dsp:nvSpPr>
        <dsp:cNvPr id="0" name=""/>
        <dsp:cNvSpPr/>
      </dsp:nvSpPr>
      <dsp:spPr>
        <a:xfrm>
          <a:off x="0" y="3340566"/>
          <a:ext cx="6364224" cy="497250"/>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milage: double</a:t>
          </a:r>
        </a:p>
      </dsp:txBody>
      <dsp:txXfrm>
        <a:off x="24274" y="3364840"/>
        <a:ext cx="6315676" cy="448702"/>
      </dsp:txXfrm>
    </dsp:sp>
    <dsp:sp modelId="{60EAC989-8833-4CDF-94CB-7BFE38BEB74D}">
      <dsp:nvSpPr>
        <dsp:cNvPr id="0" name=""/>
        <dsp:cNvSpPr/>
      </dsp:nvSpPr>
      <dsp:spPr>
        <a:xfrm>
          <a:off x="0" y="3895416"/>
          <a:ext cx="6364224" cy="497250"/>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pricePerDay: double</a:t>
          </a:r>
        </a:p>
      </dsp:txBody>
      <dsp:txXfrm>
        <a:off x="24274" y="3919690"/>
        <a:ext cx="6315676" cy="448702"/>
      </dsp:txXfrm>
    </dsp:sp>
    <dsp:sp modelId="{A121C673-FDCB-406E-B4B5-057118525D18}">
      <dsp:nvSpPr>
        <dsp:cNvPr id="0" name=""/>
        <dsp:cNvSpPr/>
      </dsp:nvSpPr>
      <dsp:spPr>
        <a:xfrm>
          <a:off x="0" y="4450266"/>
          <a:ext cx="6364224" cy="497250"/>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t>Reservations: List&lt;Reservations&gt; (track reservations)</a:t>
          </a:r>
        </a:p>
      </dsp:txBody>
      <dsp:txXfrm>
        <a:off x="24274" y="4474540"/>
        <a:ext cx="6315676" cy="448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39467-DA33-47C6-B80D-ED79077BD1ED}">
      <dsp:nvSpPr>
        <dsp:cNvPr id="0" name=""/>
        <dsp:cNvSpPr/>
      </dsp:nvSpPr>
      <dsp:spPr>
        <a:xfrm>
          <a:off x="0" y="652423"/>
          <a:ext cx="6364224" cy="546975"/>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Attributes:</a:t>
          </a:r>
        </a:p>
      </dsp:txBody>
      <dsp:txXfrm>
        <a:off x="26701" y="679124"/>
        <a:ext cx="6310822" cy="493573"/>
      </dsp:txXfrm>
    </dsp:sp>
    <dsp:sp modelId="{490F897D-F8E5-49B8-8873-9DCA2BBE983A}">
      <dsp:nvSpPr>
        <dsp:cNvPr id="0" name=""/>
        <dsp:cNvSpPr/>
      </dsp:nvSpPr>
      <dsp:spPr>
        <a:xfrm>
          <a:off x="0" y="1262758"/>
          <a:ext cx="6364224" cy="546975"/>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a:t>id: int</a:t>
          </a:r>
          <a:endParaRPr lang="en-US" sz="2200" kern="1200" dirty="0"/>
        </a:p>
      </dsp:txBody>
      <dsp:txXfrm>
        <a:off x="26701" y="1289459"/>
        <a:ext cx="6310822" cy="493573"/>
      </dsp:txXfrm>
    </dsp:sp>
    <dsp:sp modelId="{90D0A515-ABB7-4505-9A85-7728F0A1F49D}">
      <dsp:nvSpPr>
        <dsp:cNvPr id="0" name=""/>
        <dsp:cNvSpPr/>
      </dsp:nvSpPr>
      <dsp:spPr>
        <a:xfrm>
          <a:off x="0" y="1873093"/>
          <a:ext cx="6364224" cy="546975"/>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dirty="0"/>
            <a:t>userId: int (correspond to user’s unique id)</a:t>
          </a:r>
        </a:p>
      </dsp:txBody>
      <dsp:txXfrm>
        <a:off x="26701" y="1899794"/>
        <a:ext cx="6310822" cy="493573"/>
      </dsp:txXfrm>
    </dsp:sp>
    <dsp:sp modelId="{9C928E78-F523-4C1E-9FB9-D737E4494C29}">
      <dsp:nvSpPr>
        <dsp:cNvPr id="0" name=""/>
        <dsp:cNvSpPr/>
      </dsp:nvSpPr>
      <dsp:spPr>
        <a:xfrm>
          <a:off x="0" y="2483428"/>
          <a:ext cx="6364224" cy="546975"/>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dirty="0"/>
            <a:t>vehicleId: int (correspond to vehicle’s unique id)</a:t>
          </a:r>
        </a:p>
      </dsp:txBody>
      <dsp:txXfrm>
        <a:off x="26701" y="2510129"/>
        <a:ext cx="6310822" cy="493573"/>
      </dsp:txXfrm>
    </dsp:sp>
    <dsp:sp modelId="{2EB7EF49-A57C-48D4-ACF4-C02C5EBD87F9}">
      <dsp:nvSpPr>
        <dsp:cNvPr id="0" name=""/>
        <dsp:cNvSpPr/>
      </dsp:nvSpPr>
      <dsp:spPr>
        <a:xfrm>
          <a:off x="0" y="3093763"/>
          <a:ext cx="6364224" cy="546975"/>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dirty="0"/>
            <a:t>pickupDate: Date</a:t>
          </a:r>
        </a:p>
      </dsp:txBody>
      <dsp:txXfrm>
        <a:off x="26701" y="3120464"/>
        <a:ext cx="6310822" cy="493573"/>
      </dsp:txXfrm>
    </dsp:sp>
    <dsp:sp modelId="{9DF6D75E-4666-4389-BE1B-E263F11AF2F4}">
      <dsp:nvSpPr>
        <dsp:cNvPr id="0" name=""/>
        <dsp:cNvSpPr/>
      </dsp:nvSpPr>
      <dsp:spPr>
        <a:xfrm>
          <a:off x="0" y="3704098"/>
          <a:ext cx="6364224" cy="546975"/>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dirty="0"/>
            <a:t>dropOffDate: Date</a:t>
          </a:r>
        </a:p>
      </dsp:txBody>
      <dsp:txXfrm>
        <a:off x="26701" y="3730799"/>
        <a:ext cx="6310822" cy="493573"/>
      </dsp:txXfrm>
    </dsp:sp>
    <dsp:sp modelId="{A121C673-FDCB-406E-B4B5-057118525D18}">
      <dsp:nvSpPr>
        <dsp:cNvPr id="0" name=""/>
        <dsp:cNvSpPr/>
      </dsp:nvSpPr>
      <dsp:spPr>
        <a:xfrm>
          <a:off x="0" y="4314433"/>
          <a:ext cx="6364224" cy="546975"/>
        </a:xfrm>
        <a:prstGeom prst="roundRect">
          <a:avLst/>
        </a:prstGeom>
        <a:solidFill>
          <a:srgbClr val="659A2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dirty="0"/>
            <a:t>totalCharge: double</a:t>
          </a:r>
        </a:p>
      </dsp:txBody>
      <dsp:txXfrm>
        <a:off x="26701" y="4341134"/>
        <a:ext cx="6310822" cy="4935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4CF40-2B05-43B4-97E0-390D01E3645F}" type="datetimeFigureOut">
              <a:rPr lang="en-US" smtClean="0"/>
              <a:t>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10F5E-4536-480A-A578-E36FB9826654}" type="slidenum">
              <a:rPr lang="en-US" smtClean="0"/>
              <a:t>‹#›</a:t>
            </a:fld>
            <a:endParaRPr lang="en-US"/>
          </a:p>
        </p:txBody>
      </p:sp>
    </p:spTree>
    <p:extLst>
      <p:ext uri="{BB962C8B-B14F-4D97-AF65-F5344CB8AC3E}">
        <p14:creationId xmlns:p14="http://schemas.microsoft.com/office/powerpoint/2010/main" val="156863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C10F5E-4536-480A-A578-E36FB9826654}" type="slidenum">
              <a:rPr lang="en-US" smtClean="0"/>
              <a:t>1</a:t>
            </a:fld>
            <a:endParaRPr lang="en-US"/>
          </a:p>
        </p:txBody>
      </p:sp>
    </p:spTree>
    <p:extLst>
      <p:ext uri="{BB962C8B-B14F-4D97-AF65-F5344CB8AC3E}">
        <p14:creationId xmlns:p14="http://schemas.microsoft.com/office/powerpoint/2010/main" val="401854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C10F5E-4536-480A-A578-E36FB9826654}" type="slidenum">
              <a:rPr lang="en-US" smtClean="0"/>
              <a:t>3</a:t>
            </a:fld>
            <a:endParaRPr lang="en-US"/>
          </a:p>
        </p:txBody>
      </p:sp>
    </p:spTree>
    <p:extLst>
      <p:ext uri="{BB962C8B-B14F-4D97-AF65-F5344CB8AC3E}">
        <p14:creationId xmlns:p14="http://schemas.microsoft.com/office/powerpoint/2010/main" val="225093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C10F5E-4536-480A-A578-E36FB9826654}" type="slidenum">
              <a:rPr lang="en-US" smtClean="0"/>
              <a:t>38</a:t>
            </a:fld>
            <a:endParaRPr lang="en-US"/>
          </a:p>
        </p:txBody>
      </p:sp>
    </p:spTree>
    <p:extLst>
      <p:ext uri="{BB962C8B-B14F-4D97-AF65-F5344CB8AC3E}">
        <p14:creationId xmlns:p14="http://schemas.microsoft.com/office/powerpoint/2010/main" val="1420646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8801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107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5337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9762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273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3738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0495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124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246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26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614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4957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3740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682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2/1/2025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277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743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2/1/2025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21518818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222629"/>
        </a:solidFill>
        <a:effectLst/>
      </p:bgPr>
    </p:bg>
    <p:spTree>
      <p:nvGrpSpPr>
        <p:cNvPr id="1" name=""/>
        <p:cNvGrpSpPr/>
        <p:nvPr/>
      </p:nvGrpSpPr>
      <p:grpSpPr>
        <a:xfrm>
          <a:off x="0" y="0"/>
          <a:ext cx="0" cy="0"/>
          <a:chOff x="0" y="0"/>
          <a:chExt cx="0" cy="0"/>
        </a:xfrm>
      </p:grpSpPr>
      <p:pic>
        <p:nvPicPr>
          <p:cNvPr id="4" name="Picture 3" descr="Computer script on a screen">
            <a:extLst>
              <a:ext uri="{FF2B5EF4-FFF2-40B4-BE49-F238E27FC236}">
                <a16:creationId xmlns:a16="http://schemas.microsoft.com/office/drawing/2014/main" id="{7B0A19D7-9FB9-2A85-E1AC-93B35EC3F7C5}"/>
              </a:ext>
            </a:extLst>
          </p:cNvPr>
          <p:cNvPicPr>
            <a:picLocks noChangeAspect="1"/>
          </p:cNvPicPr>
          <p:nvPr/>
        </p:nvPicPr>
        <p:blipFill>
          <a:blip r:embed="rId3"/>
          <a:srcRect r="15617" b="-1"/>
          <a:stretch/>
        </p:blipFill>
        <p:spPr>
          <a:xfrm>
            <a:off x="3522468" y="10"/>
            <a:ext cx="8669532" cy="6857990"/>
          </a:xfrm>
          <a:prstGeom prst="rect">
            <a:avLst/>
          </a:prstGeom>
        </p:spPr>
      </p:pic>
      <p:sp>
        <p:nvSpPr>
          <p:cNvPr id="381" name="Rectangle 380">
            <a:extLst>
              <a:ext uri="{FF2B5EF4-FFF2-40B4-BE49-F238E27FC236}">
                <a16:creationId xmlns:a16="http://schemas.microsoft.com/office/drawing/2014/main" id="{BEA5D6DB-F97C-2506-F6BF-4CA5EB390C87}"/>
              </a:ext>
            </a:extLst>
          </p:cNvPr>
          <p:cNvSpPr/>
          <p:nvPr/>
        </p:nvSpPr>
        <p:spPr>
          <a:xfrm>
            <a:off x="475255" y="0"/>
            <a:ext cx="8052619" cy="6858000"/>
          </a:xfrm>
          <a:prstGeom prst="rect">
            <a:avLst/>
          </a:prstGeom>
          <a:gradFill flip="none" rotWithShape="1">
            <a:gsLst>
              <a:gs pos="0">
                <a:srgbClr val="17181B">
                  <a:alpha val="0"/>
                  <a:lumMod val="0"/>
                </a:srgbClr>
              </a:gs>
              <a:gs pos="50000">
                <a:srgbClr val="17181B"/>
              </a:gs>
              <a:gs pos="100000">
                <a:srgbClr val="222629"/>
              </a:gs>
            </a:gsLst>
            <a:lin ang="10800000" scaled="1"/>
            <a:tileRect/>
          </a:gradFill>
          <a:ln>
            <a:noFill/>
          </a:ln>
          <a:effectLst>
            <a:outerShdw sx="1000" sy="1000" algn="ctr" rotWithShape="0">
              <a:srgbClr val="000000"/>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F1F01-90E4-D39A-7FEC-F6F0E5480E1E}"/>
              </a:ext>
            </a:extLst>
          </p:cNvPr>
          <p:cNvSpPr>
            <a:spLocks noGrp="1"/>
          </p:cNvSpPr>
          <p:nvPr>
            <p:ph type="ctrTitle" idx="4294967295"/>
          </p:nvPr>
        </p:nvSpPr>
        <p:spPr>
          <a:xfrm>
            <a:off x="478301" y="1716088"/>
            <a:ext cx="3438525" cy="1125537"/>
          </a:xfrm>
        </p:spPr>
        <p:txBody>
          <a:bodyPr vert="horz" lIns="91440" tIns="45720" rIns="91440" bIns="45720" rtlCol="0" anchor="b">
            <a:noAutofit/>
          </a:bodyPr>
          <a:lstStyle/>
          <a:p>
            <a:r>
              <a:rPr lang="en-US" sz="3200" b="1" cap="none" baseline="0" dirty="0">
                <a:solidFill>
                  <a:schemeClr val="bg1"/>
                </a:solidFill>
              </a:rPr>
              <a:t>Module 4</a:t>
            </a:r>
            <a:br>
              <a:rPr lang="en-US" sz="3200" b="1" cap="none" baseline="0" dirty="0">
                <a:solidFill>
                  <a:schemeClr val="bg1"/>
                </a:solidFill>
              </a:rPr>
            </a:br>
            <a:r>
              <a:rPr lang="en-US" sz="3200" b="1" cap="none" baseline="0" dirty="0">
                <a:solidFill>
                  <a:schemeClr val="bg1"/>
                </a:solidFill>
              </a:rPr>
              <a:t>DMS Project Requirements</a:t>
            </a:r>
            <a:br>
              <a:rPr lang="en-US" sz="3200" b="1" cap="none" baseline="0" dirty="0">
                <a:solidFill>
                  <a:schemeClr val="bg1"/>
                </a:solidFill>
              </a:rPr>
            </a:br>
            <a:endParaRPr lang="en-US" sz="3200" b="1" cap="none" baseline="0" dirty="0">
              <a:solidFill>
                <a:schemeClr val="bg1"/>
              </a:solidFill>
            </a:endParaRPr>
          </a:p>
        </p:txBody>
      </p:sp>
      <p:sp>
        <p:nvSpPr>
          <p:cNvPr id="3" name="Subtitle 2">
            <a:extLst>
              <a:ext uri="{FF2B5EF4-FFF2-40B4-BE49-F238E27FC236}">
                <a16:creationId xmlns:a16="http://schemas.microsoft.com/office/drawing/2014/main" id="{CC323A98-A266-CEE8-F8B6-AF41673FEC85}"/>
              </a:ext>
            </a:extLst>
          </p:cNvPr>
          <p:cNvSpPr>
            <a:spLocks noGrp="1"/>
          </p:cNvSpPr>
          <p:nvPr>
            <p:ph type="subTitle" idx="4294967295"/>
          </p:nvPr>
        </p:nvSpPr>
        <p:spPr>
          <a:xfrm>
            <a:off x="478301" y="2717800"/>
            <a:ext cx="3438525" cy="3206750"/>
          </a:xfrm>
        </p:spPr>
        <p:txBody>
          <a:bodyPr vert="horz" lIns="91440" tIns="45720" rIns="91440" bIns="45720" rtlCol="0" anchor="t">
            <a:normAutofit/>
          </a:bodyPr>
          <a:lstStyle/>
          <a:p>
            <a:pPr marL="0" marR="0" indent="0">
              <a:buNone/>
              <a:tabLst>
                <a:tab pos="2971800" algn="ctr"/>
                <a:tab pos="5943600" algn="r"/>
              </a:tabLst>
            </a:pPr>
            <a:r>
              <a:rPr lang="en-US" sz="1700" dirty="0">
                <a:solidFill>
                  <a:schemeClr val="bg1"/>
                </a:solidFill>
                <a:effectLst/>
              </a:rPr>
              <a:t>David Winter</a:t>
            </a:r>
            <a:br>
              <a:rPr lang="en-US" sz="1700" dirty="0">
                <a:solidFill>
                  <a:schemeClr val="bg1"/>
                </a:solidFill>
                <a:effectLst/>
              </a:rPr>
            </a:br>
            <a:r>
              <a:rPr lang="en-US" sz="1700" dirty="0">
                <a:solidFill>
                  <a:schemeClr val="bg1"/>
                </a:solidFill>
                <a:effectLst/>
              </a:rPr>
              <a:t>Software Development 1</a:t>
            </a:r>
            <a:br>
              <a:rPr lang="en-US" sz="1700" dirty="0">
                <a:solidFill>
                  <a:schemeClr val="bg1"/>
                </a:solidFill>
                <a:effectLst/>
              </a:rPr>
            </a:br>
            <a:r>
              <a:rPr lang="en-US" sz="1700" dirty="0">
                <a:solidFill>
                  <a:schemeClr val="bg1"/>
                </a:solidFill>
                <a:effectLst/>
              </a:rPr>
              <a:t>CEN-3024C</a:t>
            </a:r>
            <a:br>
              <a:rPr lang="en-US" sz="1700" dirty="0">
                <a:solidFill>
                  <a:schemeClr val="bg1"/>
                </a:solidFill>
                <a:effectLst/>
              </a:rPr>
            </a:br>
            <a:r>
              <a:rPr lang="en-US" sz="1700" dirty="0">
                <a:solidFill>
                  <a:schemeClr val="bg1"/>
                </a:solidFill>
                <a:effectLst/>
              </a:rPr>
              <a:t>1/30/2025</a:t>
            </a:r>
          </a:p>
        </p:txBody>
      </p:sp>
    </p:spTree>
    <p:extLst>
      <p:ext uri="{BB962C8B-B14F-4D97-AF65-F5344CB8AC3E}">
        <p14:creationId xmlns:p14="http://schemas.microsoft.com/office/powerpoint/2010/main" val="403600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6351E47A-876F-86F6-ECE4-27BE3A9BA616}"/>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597B279-73F9-F7C9-EB8B-73A53B9BC7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989ADC2-E3D8-61F3-DCA2-DB7DFF77E646}"/>
              </a:ext>
            </a:extLst>
          </p:cNvPr>
          <p:cNvSpPr>
            <a:spLocks noGrp="1"/>
          </p:cNvSpPr>
          <p:nvPr>
            <p:ph type="title"/>
          </p:nvPr>
        </p:nvSpPr>
        <p:spPr>
          <a:xfrm>
            <a:off x="643467" y="816638"/>
            <a:ext cx="3367359" cy="5224724"/>
          </a:xfrm>
        </p:spPr>
        <p:txBody>
          <a:bodyPr anchor="ctr">
            <a:normAutofit/>
          </a:bodyPr>
          <a:lstStyle/>
          <a:p>
            <a:r>
              <a:rPr lang="en-US" dirty="0"/>
              <a:t>Reservation Management</a:t>
            </a:r>
          </a:p>
        </p:txBody>
      </p:sp>
      <p:sp>
        <p:nvSpPr>
          <p:cNvPr id="3" name="Content Placeholder 2">
            <a:extLst>
              <a:ext uri="{FF2B5EF4-FFF2-40B4-BE49-F238E27FC236}">
                <a16:creationId xmlns:a16="http://schemas.microsoft.com/office/drawing/2014/main" id="{D18DA740-7853-413A-5EE5-C35869CAC892}"/>
              </a:ext>
            </a:extLst>
          </p:cNvPr>
          <p:cNvSpPr>
            <a:spLocks noGrp="1"/>
          </p:cNvSpPr>
          <p:nvPr>
            <p:ph idx="1"/>
          </p:nvPr>
        </p:nvSpPr>
        <p:spPr>
          <a:xfrm>
            <a:off x="4654295" y="816638"/>
            <a:ext cx="4619706" cy="5224724"/>
          </a:xfrm>
        </p:spPr>
        <p:txBody>
          <a:bodyPr anchor="ctr">
            <a:normAutofit/>
          </a:bodyPr>
          <a:lstStyle/>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Users can reserve vehicles for specified dates</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Users can view their reserved vehicles</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System will prevent double booking of vehicles</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Users can delete their reservations</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dirty="0">
              <a:solidFill>
                <a:schemeClr val="bg1"/>
              </a:solidFill>
              <a:effectLst/>
              <a:latin typeface="Grandview" panose="020B0502040204020203"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0601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2866A3D9-D0D0-8818-1FDB-54B5A5338A82}"/>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C7C4ADC-71CA-6422-B7DF-685178F1B0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289A20D-FDCA-8412-1A4D-E810A56B2402}"/>
              </a:ext>
            </a:extLst>
          </p:cNvPr>
          <p:cNvSpPr>
            <a:spLocks noGrp="1"/>
          </p:cNvSpPr>
          <p:nvPr>
            <p:ph type="title"/>
          </p:nvPr>
        </p:nvSpPr>
        <p:spPr>
          <a:xfrm>
            <a:off x="643467" y="816638"/>
            <a:ext cx="3367359" cy="5224724"/>
          </a:xfrm>
        </p:spPr>
        <p:txBody>
          <a:bodyPr anchor="ctr">
            <a:normAutofit/>
          </a:bodyPr>
          <a:lstStyle/>
          <a:p>
            <a:r>
              <a:rPr lang="en-US" dirty="0"/>
              <a:t>Admin Management</a:t>
            </a:r>
          </a:p>
        </p:txBody>
      </p:sp>
      <p:sp>
        <p:nvSpPr>
          <p:cNvPr id="3" name="Content Placeholder 2">
            <a:extLst>
              <a:ext uri="{FF2B5EF4-FFF2-40B4-BE49-F238E27FC236}">
                <a16:creationId xmlns:a16="http://schemas.microsoft.com/office/drawing/2014/main" id="{C7CE1D8C-4223-8A27-F785-51B6F6382ED8}"/>
              </a:ext>
            </a:extLst>
          </p:cNvPr>
          <p:cNvSpPr>
            <a:spLocks noGrp="1"/>
          </p:cNvSpPr>
          <p:nvPr>
            <p:ph idx="1"/>
          </p:nvPr>
        </p:nvSpPr>
        <p:spPr>
          <a:xfrm>
            <a:off x="4654295" y="816638"/>
            <a:ext cx="4619706" cy="5224724"/>
          </a:xfrm>
        </p:spPr>
        <p:txBody>
          <a:bodyPr anchor="ctr">
            <a:normAutofit/>
          </a:bodyPr>
          <a:lstStyle/>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Admins can manage vehicle listings by adding and deleting vehicles</a:t>
            </a:r>
          </a:p>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Admins can manage user accounts by adding and deleting users</a:t>
            </a:r>
          </a:p>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Admins can view and manage vehicle reservations</a:t>
            </a:r>
          </a:p>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Admins can edit and manage their own admin accounts</a:t>
            </a:r>
            <a:endParaRPr lang="en-US" dirty="0">
              <a:solidFill>
                <a:schemeClr val="bg1"/>
              </a:solidFill>
              <a:effectLst/>
              <a:latin typeface="Grandview" panose="020B0502040204020203"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663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112DB490-91D5-C533-39C7-024A12E018E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0FF56FD-1315-23DA-4032-60EEBC4ED6B5}"/>
              </a:ext>
            </a:extLst>
          </p:cNvPr>
          <p:cNvPicPr>
            <a:picLocks noChangeAspect="1"/>
          </p:cNvPicPr>
          <p:nvPr/>
        </p:nvPicPr>
        <p:blipFill>
          <a:blip r:embed="rId2">
            <a:duotone>
              <a:prstClr val="black"/>
              <a:prstClr val="white"/>
            </a:duotone>
          </a:blip>
          <a:srcRect l="16662" r="25130" b="-445"/>
          <a:stretch/>
        </p:blipFill>
        <p:spPr>
          <a:xfrm>
            <a:off x="4269854"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grpSp>
        <p:nvGrpSpPr>
          <p:cNvPr id="10" name="Group 9">
            <a:extLst>
              <a:ext uri="{FF2B5EF4-FFF2-40B4-BE49-F238E27FC236}">
                <a16:creationId xmlns:a16="http://schemas.microsoft.com/office/drawing/2014/main" id="{FE46E625-5F93-B821-63CF-5010312847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3" name="Straight Connector 82">
              <a:extLst>
                <a:ext uri="{FF2B5EF4-FFF2-40B4-BE49-F238E27FC236}">
                  <a16:creationId xmlns:a16="http://schemas.microsoft.com/office/drawing/2014/main" id="{3D7B7EF8-D1C6-3F4F-41F9-187BC0050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C0F7E50-6F47-7725-30CA-F550EC2F32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3C582A-631C-8E29-C275-43688DEEC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D1F9B160-22B4-2C46-7A03-A9B1B2E0E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C99C72B5-679B-29B6-0E71-8442FBDC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674F2CD3-9D86-DAD5-C15D-75010AC51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9B8C9C06-FCDC-56D5-1209-76DDDFAEA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19B43B28-B572-D1AE-D7F1-3CF13E5A8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F726DE31-8B3A-8799-8C55-1C0B14BBD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C64FB55B-2A0B-12D4-5BE1-4DE4C83614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EAAD1A79-B1B1-7F00-17CF-CA26D86628BF}"/>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400" dirty="0"/>
              <a:t>Non-Functional Requirements</a:t>
            </a:r>
          </a:p>
        </p:txBody>
      </p:sp>
      <p:cxnSp>
        <p:nvCxnSpPr>
          <p:cNvPr id="22" name="Straight Connector 21">
            <a:extLst>
              <a:ext uri="{FF2B5EF4-FFF2-40B4-BE49-F238E27FC236}">
                <a16:creationId xmlns:a16="http://schemas.microsoft.com/office/drawing/2014/main" id="{334032B5-ABA9-430E-0905-24456C77E4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3FE5677-034F-28B4-E44D-B7C9E174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915DAFF2-34A0-B186-378E-94FB78AA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5">
            <a:extLst>
              <a:ext uri="{FF2B5EF4-FFF2-40B4-BE49-F238E27FC236}">
                <a16:creationId xmlns:a16="http://schemas.microsoft.com/office/drawing/2014/main" id="{C73EC27E-98D3-4D39-155E-3E53BACD0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4">
            <a:extLst>
              <a:ext uri="{FF2B5EF4-FFF2-40B4-BE49-F238E27FC236}">
                <a16:creationId xmlns:a16="http://schemas.microsoft.com/office/drawing/2014/main" id="{D16A7E4E-E58C-C604-BB6E-8482F1AB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7">
            <a:extLst>
              <a:ext uri="{FF2B5EF4-FFF2-40B4-BE49-F238E27FC236}">
                <a16:creationId xmlns:a16="http://schemas.microsoft.com/office/drawing/2014/main" id="{B691390E-5CB3-8567-3078-6C827EE49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8">
            <a:extLst>
              <a:ext uri="{FF2B5EF4-FFF2-40B4-BE49-F238E27FC236}">
                <a16:creationId xmlns:a16="http://schemas.microsoft.com/office/drawing/2014/main" id="{C4517D98-A135-0227-420E-C635851CC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9">
            <a:extLst>
              <a:ext uri="{FF2B5EF4-FFF2-40B4-BE49-F238E27FC236}">
                <a16:creationId xmlns:a16="http://schemas.microsoft.com/office/drawing/2014/main" id="{715CFD91-D01A-BBE4-DD62-99E4F0466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29">
            <a:extLst>
              <a:ext uri="{FF2B5EF4-FFF2-40B4-BE49-F238E27FC236}">
                <a16:creationId xmlns:a16="http://schemas.microsoft.com/office/drawing/2014/main" id="{0657149F-57FE-5A94-7796-7BD336A5A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2046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9A370052-066B-DFF0-7AC7-92A55E5292AE}"/>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DED33D-EB46-4466-AFA3-3540698914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488F7FE-D215-DB53-9D1F-DC04724C6AD0}"/>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Performance</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F4B4B7-8BFA-282D-BBB0-88F54E070FDE}"/>
              </a:ext>
            </a:extLst>
          </p:cNvPr>
          <p:cNvSpPr>
            <a:spLocks noGrp="1"/>
          </p:cNvSpPr>
          <p:nvPr>
            <p:ph idx="1"/>
          </p:nvPr>
        </p:nvSpPr>
        <p:spPr>
          <a:xfrm>
            <a:off x="4654295" y="816638"/>
            <a:ext cx="4619706" cy="5224724"/>
          </a:xfrm>
        </p:spPr>
        <p:txBody>
          <a:bodyPr anchor="ctr">
            <a:normAutofit/>
          </a:bodyPr>
          <a:lstStyle/>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The system should not crash regardless of how the application is being used. Exception handling will prevent this from</a:t>
            </a:r>
          </a:p>
          <a:p>
            <a:pPr marR="0" lvl="0">
              <a:lnSpc>
                <a:spcPct val="107000"/>
              </a:lnSpc>
              <a:buFont typeface="Arial" panose="020B0604020202020204" pitchFamily="34" charset="0"/>
              <a:buChar char="•"/>
            </a:pPr>
            <a:r>
              <a:rPr lang="en-US" kern="100" dirty="0">
                <a:solidFill>
                  <a:schemeClr val="bg1"/>
                </a:solidFill>
                <a:latin typeface="Grandview" panose="020B0502040204020203" pitchFamily="34" charset="0"/>
                <a:ea typeface="Calibri" panose="020F0502020204030204" pitchFamily="34" charset="0"/>
                <a:cs typeface="Calibri" panose="020F0502020204030204" pitchFamily="34" charset="0"/>
              </a:rPr>
              <a:t>The system must be able to maintain 99% uptime using AWS cluster technology</a:t>
            </a:r>
          </a:p>
          <a:p>
            <a:pPr marR="0" lvl="0">
              <a:lnSpc>
                <a:spcPct val="107000"/>
              </a:lnSpc>
              <a:buFont typeface="Arial" panose="020B0604020202020204" pitchFamily="34" charset="0"/>
              <a:buChar char="•"/>
            </a:pPr>
            <a:r>
              <a:rPr lang="en-US" kern="100" dirty="0">
                <a:solidFill>
                  <a:schemeClr val="bg1"/>
                </a:solidFill>
                <a:latin typeface="Grandview" panose="020B0502040204020203" pitchFamily="34" charset="0"/>
                <a:ea typeface="Calibri" panose="020F0502020204030204" pitchFamily="34" charset="0"/>
                <a:cs typeface="Calibri" panose="020F0502020204030204" pitchFamily="34" charset="0"/>
              </a:rPr>
              <a:t>The system must be able to scale its performance based on the number of active users to allow for smooth user experience</a:t>
            </a:r>
          </a:p>
          <a:p>
            <a:pPr marR="0" lvl="0">
              <a:lnSpc>
                <a:spcPct val="107000"/>
              </a:lnSpc>
              <a:buFont typeface="Arial" panose="020B0604020202020204" pitchFamily="34" charset="0"/>
              <a:buChar char="•"/>
            </a:pPr>
            <a:endParaRPr lang="en-US" kern="100" dirty="0">
              <a:solidFill>
                <a:schemeClr val="bg1"/>
              </a:solidFill>
              <a:latin typeface="Grandview" panose="020B0502040204020203"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0320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356B8557-330E-ED3D-C146-20B40634703D}"/>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BFAC7F-0290-AE44-7531-649E857FA8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DB2D80F-27EF-B001-2BD7-CFB7D22F6BE9}"/>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Usability</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1A52D1-5868-3D94-EDC9-690BB60C8F39}"/>
              </a:ext>
            </a:extLst>
          </p:cNvPr>
          <p:cNvSpPr>
            <a:spLocks noGrp="1"/>
          </p:cNvSpPr>
          <p:nvPr>
            <p:ph idx="1"/>
          </p:nvPr>
        </p:nvSpPr>
        <p:spPr>
          <a:xfrm>
            <a:off x="4654295" y="816638"/>
            <a:ext cx="4619706" cy="5224724"/>
          </a:xfrm>
        </p:spPr>
        <p:txBody>
          <a:bodyPr anchor="ctr">
            <a:normAutofit/>
          </a:bodyPr>
          <a:lstStyle/>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The command line interface should be easy to use and straight forward</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The GUI will be sleek in design and simplistic</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925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97A574E5-5079-492C-2751-1CED7BBA79B7}"/>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13FAE04-6F0F-F262-F32A-E90F057EB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EFCB1D2-0D5F-966B-4240-AF170D44349C}"/>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Compatibility</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A0FAE1-B60D-0451-2D7D-3811AE6586BE}"/>
              </a:ext>
            </a:extLst>
          </p:cNvPr>
          <p:cNvSpPr>
            <a:spLocks noGrp="1"/>
          </p:cNvSpPr>
          <p:nvPr>
            <p:ph idx="1"/>
          </p:nvPr>
        </p:nvSpPr>
        <p:spPr>
          <a:xfrm>
            <a:off x="4654295" y="816638"/>
            <a:ext cx="4619706" cy="5224724"/>
          </a:xfrm>
        </p:spPr>
        <p:txBody>
          <a:bodyPr anchor="ctr">
            <a:normAutofit/>
          </a:bodyPr>
          <a:lstStyle/>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The system should be compatible with common operating systems such as Windows, macOS, and Linux</a:t>
            </a:r>
          </a:p>
          <a:p>
            <a:pPr marR="0" lvl="0">
              <a:lnSpc>
                <a:spcPct val="107000"/>
              </a:lnSpc>
              <a:spcAft>
                <a:spcPts val="800"/>
              </a:spcAft>
              <a:buFont typeface="Arial" panose="020B0604020202020204" pitchFamily="34" charset="0"/>
              <a:buChar char="•"/>
            </a:pPr>
            <a:r>
              <a:rPr lang="en-US" kern="100" dirty="0">
                <a:solidFill>
                  <a:schemeClr val="bg1"/>
                </a:solidFill>
                <a:latin typeface="Grandview" panose="020B0502040204020203" pitchFamily="34" charset="0"/>
                <a:ea typeface="Calibri" panose="020F0502020204030204" pitchFamily="34" charset="0"/>
                <a:cs typeface="Calibri" panose="020F0502020204030204" pitchFamily="34" charset="0"/>
              </a:rPr>
              <a:t>The system should handle any email domain during registration</a:t>
            </a:r>
          </a:p>
        </p:txBody>
      </p:sp>
    </p:spTree>
    <p:extLst>
      <p:ext uri="{BB962C8B-B14F-4D97-AF65-F5344CB8AC3E}">
        <p14:creationId xmlns:p14="http://schemas.microsoft.com/office/powerpoint/2010/main" val="1615287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AE6A7ADC-BF26-D8AE-ECE2-A9651C121EDC}"/>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6C05DCF-6930-EE47-9A10-D9A0529452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E34DC09-073E-93CF-ABB3-199F41BEF5E1}"/>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Data Integrity</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6997CB-813D-D712-43C3-C1684B783D89}"/>
              </a:ext>
            </a:extLst>
          </p:cNvPr>
          <p:cNvSpPr>
            <a:spLocks noGrp="1"/>
          </p:cNvSpPr>
          <p:nvPr>
            <p:ph idx="1"/>
          </p:nvPr>
        </p:nvSpPr>
        <p:spPr>
          <a:xfrm>
            <a:off x="4654295" y="816638"/>
            <a:ext cx="4619706" cy="5224724"/>
          </a:xfrm>
        </p:spPr>
        <p:txBody>
          <a:bodyPr anchor="ctr">
            <a:normAutofit/>
          </a:bodyPr>
          <a:lstStyle/>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The system will prevent data duplication for email addresses and reservations as well as registered vehicles</a:t>
            </a:r>
          </a:p>
          <a:p>
            <a:pPr marR="0" lvl="0">
              <a:lnSpc>
                <a:spcPct val="107000"/>
              </a:lnSpc>
              <a:spcAft>
                <a:spcPts val="800"/>
              </a:spcAft>
              <a:buFont typeface="Arial" panose="020B0604020202020204" pitchFamily="34" charset="0"/>
              <a:buChar char="•"/>
            </a:pPr>
            <a:r>
              <a:rPr lang="en-US" kern="100" dirty="0">
                <a:solidFill>
                  <a:schemeClr val="bg1"/>
                </a:solidFill>
                <a:latin typeface="Grandview" panose="020B0502040204020203" pitchFamily="34" charset="0"/>
                <a:ea typeface="Calibri" panose="020F0502020204030204" pitchFamily="34" charset="0"/>
                <a:cs typeface="Calibri" panose="020F0502020204030204" pitchFamily="34" charset="0"/>
              </a:rPr>
              <a:t>The system should use data encryption to protect user information</a:t>
            </a:r>
          </a:p>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The system should provide account confirmation if the user’s account is locked and in need of recovery</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5496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9A55387F-84D0-BB16-64BE-6A9BA5D633F3}"/>
            </a:ext>
          </a:extLst>
        </p:cNvPr>
        <p:cNvGrpSpPr/>
        <p:nvPr/>
      </p:nvGrpSpPr>
      <p:grpSpPr>
        <a:xfrm>
          <a:off x="0" y="0"/>
          <a:ext cx="0" cy="0"/>
          <a:chOff x="0" y="0"/>
          <a:chExt cx="0" cy="0"/>
        </a:xfrm>
      </p:grpSpPr>
      <p:grpSp>
        <p:nvGrpSpPr>
          <p:cNvPr id="122" name="Group 12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3" name="Straight Connector 12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7" name="Isosceles Triangle 12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1" name="Isosceles Triangle 13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2" name="Isosceles Triangle 13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85" name="Picture 84" descr="Illuminated server room panel">
            <a:extLst>
              <a:ext uri="{FF2B5EF4-FFF2-40B4-BE49-F238E27FC236}">
                <a16:creationId xmlns:a16="http://schemas.microsoft.com/office/drawing/2014/main" id="{68D7B15E-720E-025A-1C0A-EEDE9F357FFC}"/>
              </a:ext>
            </a:extLst>
          </p:cNvPr>
          <p:cNvPicPr>
            <a:picLocks noChangeAspect="1"/>
          </p:cNvPicPr>
          <p:nvPr/>
        </p:nvPicPr>
        <p:blipFill>
          <a:blip r:embed="rId2"/>
          <a:srcRect l="15506" t="9091" r="14396"/>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35DF206-69DE-381C-33E9-3E1C3077248B}"/>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t>Data Storage</a:t>
            </a:r>
            <a:br>
              <a:rPr lang="en-US" sz="4800" dirty="0"/>
            </a:br>
            <a:r>
              <a:rPr lang="en-US" sz="4800" dirty="0"/>
              <a:t>Servers</a:t>
            </a:r>
          </a:p>
        </p:txBody>
      </p:sp>
      <p:cxnSp>
        <p:nvCxnSpPr>
          <p:cNvPr id="134" name="Straight Connector 133">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0"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4257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39C7E442-2DFC-3A33-17F5-A0585617D364}"/>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53C128C-ACBD-7B90-E7AA-C202F5EB10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04E56F-4F5F-FD3C-F2F1-7BD4F87DD7F7}"/>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Data Structure</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FEE7DC-8CFC-0618-1DA5-A4072A462E32}"/>
              </a:ext>
            </a:extLst>
          </p:cNvPr>
          <p:cNvSpPr>
            <a:spLocks noGrp="1"/>
          </p:cNvSpPr>
          <p:nvPr>
            <p:ph idx="1"/>
          </p:nvPr>
        </p:nvSpPr>
        <p:spPr>
          <a:xfrm>
            <a:off x="4654295" y="816638"/>
            <a:ext cx="4619706" cy="5224724"/>
          </a:xfrm>
        </p:spPr>
        <p:txBody>
          <a:bodyPr anchor="ctr">
            <a:normAutofit/>
          </a:bodyPr>
          <a:lstStyle/>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For the initial phases 1 to 3 data will be stored in arrays. In the final </a:t>
            </a:r>
            <a:r>
              <a:rPr lang="en-US" kern="100" dirty="0">
                <a:solidFill>
                  <a:schemeClr val="bg1"/>
                </a:solidFill>
                <a:latin typeface="Grandview" panose="020B0502040204020203" pitchFamily="34" charset="0"/>
                <a:ea typeface="Calibri" panose="020F0502020204030204" pitchFamily="34" charset="0"/>
                <a:cs typeface="Calibri" panose="020F0502020204030204" pitchFamily="34" charset="0"/>
              </a:rPr>
              <a:t>phase 4 </a:t>
            </a: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data will be stored in a DBMS and integrated with the GUI using JavaFX</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 and vehicle data will be stored in separate arrays during early phases</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Reservations will be managed through a list with their associated user also using arrays</a:t>
            </a:r>
          </a:p>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CRUD functionality will rely on the DBMS</a:t>
            </a:r>
            <a:r>
              <a:rPr lang="en-US" kern="100" dirty="0">
                <a:solidFill>
                  <a:schemeClr val="bg1"/>
                </a:solidFill>
                <a:latin typeface="Grandview" panose="020B0502040204020203" pitchFamily="34" charset="0"/>
                <a:ea typeface="Calibri" panose="020F0502020204030204" pitchFamily="34" charset="0"/>
                <a:cs typeface="Calibri" panose="020F0502020204030204" pitchFamily="34" charset="0"/>
              </a:rPr>
              <a:t>’ data during phase 4</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2282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A27D5382-47C1-2C1D-8309-76998C941E8B}"/>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0784223-1EE1-307B-09BF-3DE4542136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EA920CF-1083-0F73-6673-FBAE4484B568}"/>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Data </a:t>
            </a:r>
            <a:r>
              <a:rPr lang="en-US" sz="3600" dirty="0">
                <a:effectLst/>
                <a:latin typeface="Grandview" panose="020B0502040204020203" pitchFamily="34" charset="0"/>
                <a:ea typeface="Calibri" panose="020F0502020204030204" pitchFamily="34" charset="0"/>
                <a:cs typeface="Calibri" panose="020F0502020204030204" pitchFamily="34" charset="0"/>
              </a:rPr>
              <a:t>Retrieval</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C69AF9-5D58-35E8-E37B-BFE6659A89EF}"/>
              </a:ext>
            </a:extLst>
          </p:cNvPr>
          <p:cNvSpPr>
            <a:spLocks noGrp="1"/>
          </p:cNvSpPr>
          <p:nvPr>
            <p:ph idx="1"/>
          </p:nvPr>
        </p:nvSpPr>
        <p:spPr>
          <a:xfrm>
            <a:off x="4654295" y="816638"/>
            <a:ext cx="4619706" cy="5224724"/>
          </a:xfrm>
        </p:spPr>
        <p:txBody>
          <a:bodyPr anchor="ctr">
            <a:normAutofit/>
          </a:bodyPr>
          <a:lstStyle/>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Users will be able to view their information through menu options using the CLI during phase 1 to 2. </a:t>
            </a:r>
          </a:p>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Later data will be retrieved from the GUI in phase 3. </a:t>
            </a:r>
          </a:p>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During phase 4 data will be retrieved from the DBMS using the GUI </a:t>
            </a:r>
          </a:p>
          <a:p>
            <a:pPr marR="0" lvl="0">
              <a:lnSpc>
                <a:spcPct val="107000"/>
              </a:lnSpc>
              <a:spcAft>
                <a:spcPts val="800"/>
              </a:spcAft>
              <a:buFont typeface="Arial" panose="020B0604020202020204" pitchFamily="34" charset="0"/>
              <a:buChar char="•"/>
            </a:pPr>
            <a:r>
              <a:rPr lang="en-US" sz="18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Admins will retrieve information from vehicles, users, and reservations through a similar method</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26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EF14-D819-5BD0-182E-C4DFF1DFB204}"/>
              </a:ext>
            </a:extLst>
          </p:cNvPr>
          <p:cNvSpPr>
            <a:spLocks noGrp="1"/>
          </p:cNvSpPr>
          <p:nvPr>
            <p:ph type="title"/>
          </p:nvPr>
        </p:nvSpPr>
        <p:spPr>
          <a:xfrm>
            <a:off x="677334" y="609600"/>
            <a:ext cx="8596668" cy="1320800"/>
          </a:xfrm>
        </p:spPr>
        <p:txBody>
          <a:bodyPr>
            <a:normAutofit/>
          </a:bodyPr>
          <a:lstStyle/>
          <a:p>
            <a:r>
              <a:rPr lang="en-US" dirty="0"/>
              <a:t>Object Definition</a:t>
            </a:r>
          </a:p>
        </p:txBody>
      </p:sp>
      <p:graphicFrame>
        <p:nvGraphicFramePr>
          <p:cNvPr id="5" name="Content Placeholder 2">
            <a:extLst>
              <a:ext uri="{FF2B5EF4-FFF2-40B4-BE49-F238E27FC236}">
                <a16:creationId xmlns:a16="http://schemas.microsoft.com/office/drawing/2014/main" id="{E2984611-D8A5-DB2F-86B7-AE734E3B1FA8}"/>
              </a:ext>
            </a:extLst>
          </p:cNvPr>
          <p:cNvGraphicFramePr>
            <a:graphicFrameLocks noGrp="1"/>
          </p:cNvGraphicFramePr>
          <p:nvPr>
            <p:ph idx="1"/>
            <p:extLst>
              <p:ext uri="{D42A27DB-BD31-4B8C-83A1-F6EECF244321}">
                <p14:modId xmlns:p14="http://schemas.microsoft.com/office/powerpoint/2010/main" val="76095759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8318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EA847410-5E01-EC64-C512-6477136F8342}"/>
            </a:ext>
          </a:extLst>
        </p:cNvPr>
        <p:cNvGrpSpPr/>
        <p:nvPr/>
      </p:nvGrpSpPr>
      <p:grpSpPr>
        <a:xfrm>
          <a:off x="0" y="0"/>
          <a:ext cx="0" cy="0"/>
          <a:chOff x="0" y="0"/>
          <a:chExt cx="0" cy="0"/>
        </a:xfrm>
      </p:grpSpPr>
      <p:grpSp>
        <p:nvGrpSpPr>
          <p:cNvPr id="224" name="Group 223">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5" name="Straight Connector 224">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8"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9" name="Isosceles Triangle 228">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0"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2"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3" name="Isosceles Triangle 232">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4" name="Isosceles Triangle 233">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220" name="Picture 219">
            <a:extLst>
              <a:ext uri="{FF2B5EF4-FFF2-40B4-BE49-F238E27FC236}">
                <a16:creationId xmlns:a16="http://schemas.microsoft.com/office/drawing/2014/main" id="{07EADF4F-30EF-F8CB-D855-CDDB6032F3FF}"/>
              </a:ext>
            </a:extLst>
          </p:cNvPr>
          <p:cNvPicPr>
            <a:picLocks noChangeAspect="1"/>
          </p:cNvPicPr>
          <p:nvPr/>
        </p:nvPicPr>
        <p:blipFill>
          <a:blip r:embed="rId2"/>
          <a:srcRect l="20386" r="14635"/>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p:spPr>
      </p:pic>
      <p:sp>
        <p:nvSpPr>
          <p:cNvPr id="2" name="Title 1">
            <a:extLst>
              <a:ext uri="{FF2B5EF4-FFF2-40B4-BE49-F238E27FC236}">
                <a16:creationId xmlns:a16="http://schemas.microsoft.com/office/drawing/2014/main" id="{BD9B458D-AB79-6ACA-6F8A-709717EE11EE}"/>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t>User Story </a:t>
            </a:r>
          </a:p>
        </p:txBody>
      </p:sp>
      <p:cxnSp>
        <p:nvCxnSpPr>
          <p:cNvPr id="236" name="Straight Connector 23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8972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6B439A6F-6081-26A5-C18D-05BB3314F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73475-8142-7174-FA45-CF4634C2B974}"/>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User</a:t>
            </a:r>
            <a:br>
              <a:rPr lang="en-US" sz="3600" kern="100" dirty="0">
                <a:effectLst/>
                <a:latin typeface="Grandview" panose="020B0502040204020203" pitchFamily="34" charset="0"/>
                <a:ea typeface="Calibri" panose="020F0502020204030204" pitchFamily="34" charset="0"/>
                <a:cs typeface="Calibri" panose="020F0502020204030204" pitchFamily="34" charset="0"/>
              </a:rPr>
            </a:br>
            <a:r>
              <a:rPr lang="en-US" sz="3600" kern="100" dirty="0">
                <a:effectLst/>
                <a:latin typeface="Grandview" panose="020B0502040204020203" pitchFamily="34" charset="0"/>
                <a:ea typeface="Calibri" panose="020F0502020204030204" pitchFamily="34" charset="0"/>
                <a:cs typeface="Calibri" panose="020F0502020204030204" pitchFamily="34" charset="0"/>
              </a:rPr>
              <a:t>Reserving a vehicle</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25FD41-9B6E-932F-BE68-E0342690F61E}"/>
              </a:ext>
            </a:extLst>
          </p:cNvPr>
          <p:cNvSpPr>
            <a:spLocks noGrp="1"/>
          </p:cNvSpPr>
          <p:nvPr>
            <p:ph idx="1"/>
          </p:nvPr>
        </p:nvSpPr>
        <p:spPr>
          <a:xfrm>
            <a:off x="3868615" y="576775"/>
            <a:ext cx="5950634" cy="5824025"/>
          </a:xfrm>
        </p:spPr>
        <p:txBody>
          <a:bodyPr anchor="ctr">
            <a:normAutofit fontScale="92500" lnSpcReduction="20000"/>
          </a:bodyPr>
          <a:lstStyle/>
          <a:p>
            <a:pPr marL="0" marR="0" indent="0">
              <a:lnSpc>
                <a:spcPct val="107000"/>
              </a:lnSpc>
              <a:spcAft>
                <a:spcPts val="800"/>
              </a:spcAft>
              <a:buNone/>
            </a:pP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As a registered user I want to reserve a vehicle for specific dates so that I can ensure it is available for my trip.</a:t>
            </a:r>
          </a:p>
          <a:p>
            <a:pPr marR="0">
              <a:lnSpc>
                <a:spcPct val="107000"/>
              </a:lnSpc>
              <a:spcAft>
                <a:spcPts val="800"/>
              </a:spcAf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Input information</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user selects a vehicle type and provides pickup and drop off dates. </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Check Availability</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system checks if the vehicle is available for the requested dates</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If available the reservation is processed, if not the user is informed of the date conflict</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Confirmation</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After a successful reservation, the user receives confirmation and prompted to check their reservations tab</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If the user tries to reserve a vehicle that is already booked the system informs the user of the conflicting dates</a:t>
            </a:r>
          </a:p>
          <a:p>
            <a:pPr lvl="1">
              <a:lnSpc>
                <a:spcPct val="107000"/>
              </a:lnSpc>
              <a:spcAft>
                <a:spcPts val="800"/>
              </a:spcAft>
              <a:buFont typeface="Arial" panose="020B0604020202020204" pitchFamily="34" charset="0"/>
              <a:buChar char="•"/>
            </a:pPr>
            <a:endPar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663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AE29F85E-A184-401F-587B-AB96E93264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2DBFA-6283-E24E-C845-8722B321D2ED}"/>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User</a:t>
            </a:r>
            <a:br>
              <a:rPr lang="en-US" sz="3600" kern="100" dirty="0">
                <a:effectLst/>
                <a:latin typeface="Grandview" panose="020B0502040204020203" pitchFamily="34" charset="0"/>
                <a:ea typeface="Calibri" panose="020F0502020204030204" pitchFamily="34" charset="0"/>
                <a:cs typeface="Calibri" panose="020F0502020204030204" pitchFamily="34" charset="0"/>
              </a:rPr>
            </a:br>
            <a:r>
              <a:rPr lang="en-US" sz="3600" kern="100" dirty="0">
                <a:effectLst/>
                <a:latin typeface="Grandview" panose="020B0502040204020203" pitchFamily="34" charset="0"/>
                <a:ea typeface="Calibri" panose="020F0502020204030204" pitchFamily="34" charset="0"/>
                <a:cs typeface="Calibri" panose="020F0502020204030204" pitchFamily="34" charset="0"/>
              </a:rPr>
              <a:t>Account Management</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43FAD5-7496-DF66-9D0E-5B93BC25434F}"/>
              </a:ext>
            </a:extLst>
          </p:cNvPr>
          <p:cNvSpPr>
            <a:spLocks noGrp="1"/>
          </p:cNvSpPr>
          <p:nvPr>
            <p:ph idx="1"/>
          </p:nvPr>
        </p:nvSpPr>
        <p:spPr>
          <a:xfrm>
            <a:off x="3868615" y="576775"/>
            <a:ext cx="5950634" cy="5824025"/>
          </a:xfrm>
        </p:spPr>
        <p:txBody>
          <a:bodyPr anchor="ctr">
            <a:normAutofit/>
          </a:bodyPr>
          <a:lstStyle/>
          <a:p>
            <a:pPr marL="0" marR="0" indent="0">
              <a:lnSpc>
                <a:spcPct val="107000"/>
              </a:lnSpc>
              <a:spcAft>
                <a:spcPts val="800"/>
              </a:spcAft>
              <a:buNone/>
            </a:pP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As a registered user I want to manage my account details so that I can keep my information up to date.</a:t>
            </a:r>
          </a:p>
          <a:p>
            <a:pPr marR="0">
              <a:lnSpc>
                <a:spcPct val="107000"/>
              </a:lnSpc>
              <a:spcAft>
                <a:spcPts val="800"/>
              </a:spcAf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View Account Details</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user can view their account information including name, email, and reservation history</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Edit Information</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user can edit their first name, last name and email address</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user can change their password</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Delete Account</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user can delete their account </a:t>
            </a:r>
          </a:p>
        </p:txBody>
      </p:sp>
    </p:spTree>
    <p:extLst>
      <p:ext uri="{BB962C8B-B14F-4D97-AF65-F5344CB8AC3E}">
        <p14:creationId xmlns:p14="http://schemas.microsoft.com/office/powerpoint/2010/main" val="384275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9F8644AF-571E-B16B-6D29-B9D4EDFDC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7A062-5470-4823-ACA2-370898F5A265}"/>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Administrator</a:t>
            </a:r>
            <a:br>
              <a:rPr lang="en-US" sz="3600" kern="100" dirty="0">
                <a:effectLst/>
                <a:latin typeface="Grandview" panose="020B0502040204020203" pitchFamily="34" charset="0"/>
                <a:ea typeface="Calibri" panose="020F0502020204030204" pitchFamily="34" charset="0"/>
                <a:cs typeface="Calibri" panose="020F0502020204030204" pitchFamily="34" charset="0"/>
              </a:rPr>
            </a:br>
            <a:r>
              <a:rPr lang="en-US" sz="3600" kern="100" dirty="0">
                <a:effectLst/>
                <a:latin typeface="Grandview" panose="020B0502040204020203" pitchFamily="34" charset="0"/>
                <a:ea typeface="Calibri" panose="020F0502020204030204" pitchFamily="34" charset="0"/>
                <a:cs typeface="Calibri" panose="020F0502020204030204" pitchFamily="34" charset="0"/>
              </a:rPr>
              <a:t>Vehicle</a:t>
            </a:r>
            <a:br>
              <a:rPr lang="en-US" sz="3600" kern="100" dirty="0">
                <a:effectLst/>
                <a:latin typeface="Grandview" panose="020B0502040204020203" pitchFamily="34" charset="0"/>
                <a:ea typeface="Calibri" panose="020F0502020204030204" pitchFamily="34" charset="0"/>
                <a:cs typeface="Calibri" panose="020F0502020204030204" pitchFamily="34" charset="0"/>
              </a:rPr>
            </a:br>
            <a:r>
              <a:rPr lang="en-US" sz="3600" kern="100" dirty="0">
                <a:effectLst/>
                <a:latin typeface="Grandview" panose="020B0502040204020203" pitchFamily="34" charset="0"/>
                <a:ea typeface="Calibri" panose="020F0502020204030204" pitchFamily="34" charset="0"/>
                <a:cs typeface="Calibri" panose="020F0502020204030204" pitchFamily="34" charset="0"/>
              </a:rPr>
              <a:t>Management</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61B92B-20BA-B55C-4B2B-521ACA95485A}"/>
              </a:ext>
            </a:extLst>
          </p:cNvPr>
          <p:cNvSpPr>
            <a:spLocks noGrp="1"/>
          </p:cNvSpPr>
          <p:nvPr>
            <p:ph idx="1"/>
          </p:nvPr>
        </p:nvSpPr>
        <p:spPr>
          <a:xfrm>
            <a:off x="3868615" y="576775"/>
            <a:ext cx="5950634" cy="5824025"/>
          </a:xfrm>
        </p:spPr>
        <p:txBody>
          <a:bodyPr anchor="ctr">
            <a:normAutofit lnSpcReduction="10000"/>
          </a:bodyPr>
          <a:lstStyle/>
          <a:p>
            <a:pPr marL="0" marR="0" indent="0">
              <a:lnSpc>
                <a:spcPct val="107000"/>
              </a:lnSpc>
              <a:spcAft>
                <a:spcPts val="800"/>
              </a:spcAft>
              <a:buNone/>
            </a:pP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As an administrator I want to manage our vehicle listings so that I can ensure accurate information is available for users</a:t>
            </a:r>
          </a:p>
          <a:p>
            <a:pPr marR="0">
              <a:lnSpc>
                <a:spcPct val="107000"/>
              </a:lnSpc>
              <a:spcAft>
                <a:spcPts val="800"/>
              </a:spcAf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View All Vehicles</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access a list of all vehicles in the system</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Add Vehicle</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add a new vehicle by entering necessary details (model, year, price, etc.) or uploading a .txt file</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Delete Vehicle</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delete a vehicle from the system, with confirmation required to prevent accidental deletions</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Edit Vehicle Information</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edit existing vehicle details (e.g., change price or update availability)</a:t>
            </a:r>
          </a:p>
        </p:txBody>
      </p:sp>
    </p:spTree>
    <p:extLst>
      <p:ext uri="{BB962C8B-B14F-4D97-AF65-F5344CB8AC3E}">
        <p14:creationId xmlns:p14="http://schemas.microsoft.com/office/powerpoint/2010/main" val="3568794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B63C4544-CDF1-026E-5001-B33BF7094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DDFE88-4FB2-241F-FE54-B93E905C37B8}"/>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Administrator</a:t>
            </a:r>
            <a:br>
              <a:rPr lang="en-US" sz="3600" kern="100" dirty="0">
                <a:effectLst/>
                <a:latin typeface="Grandview" panose="020B0502040204020203" pitchFamily="34" charset="0"/>
                <a:ea typeface="Calibri" panose="020F0502020204030204" pitchFamily="34" charset="0"/>
                <a:cs typeface="Calibri" panose="020F0502020204030204" pitchFamily="34" charset="0"/>
              </a:rPr>
            </a:br>
            <a:r>
              <a:rPr lang="en-US" sz="3600" kern="100" dirty="0">
                <a:effectLst/>
                <a:latin typeface="Grandview" panose="020B0502040204020203" pitchFamily="34" charset="0"/>
                <a:ea typeface="Calibri" panose="020F0502020204030204" pitchFamily="34" charset="0"/>
                <a:cs typeface="Calibri" panose="020F0502020204030204" pitchFamily="34" charset="0"/>
              </a:rPr>
              <a:t>User</a:t>
            </a:r>
            <a:br>
              <a:rPr lang="en-US" sz="3600" kern="100" dirty="0">
                <a:effectLst/>
                <a:latin typeface="Grandview" panose="020B0502040204020203" pitchFamily="34" charset="0"/>
                <a:ea typeface="Calibri" panose="020F0502020204030204" pitchFamily="34" charset="0"/>
                <a:cs typeface="Calibri" panose="020F0502020204030204" pitchFamily="34" charset="0"/>
              </a:rPr>
            </a:br>
            <a:r>
              <a:rPr lang="en-US" sz="3600" kern="100" dirty="0">
                <a:effectLst/>
                <a:latin typeface="Grandview" panose="020B0502040204020203" pitchFamily="34" charset="0"/>
                <a:ea typeface="Calibri" panose="020F0502020204030204" pitchFamily="34" charset="0"/>
                <a:cs typeface="Calibri" panose="020F0502020204030204" pitchFamily="34" charset="0"/>
              </a:rPr>
              <a:t>Management</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07879A-881F-DF19-6F36-DCF8056D5D32}"/>
              </a:ext>
            </a:extLst>
          </p:cNvPr>
          <p:cNvSpPr>
            <a:spLocks noGrp="1"/>
          </p:cNvSpPr>
          <p:nvPr>
            <p:ph idx="1"/>
          </p:nvPr>
        </p:nvSpPr>
        <p:spPr>
          <a:xfrm>
            <a:off x="3868615" y="576775"/>
            <a:ext cx="5950634" cy="6133514"/>
          </a:xfrm>
        </p:spPr>
        <p:txBody>
          <a:bodyPr anchor="ctr">
            <a:normAutofit/>
          </a:bodyPr>
          <a:lstStyle/>
          <a:p>
            <a:pPr marL="0" marR="0" indent="0">
              <a:lnSpc>
                <a:spcPct val="107000"/>
              </a:lnSpc>
              <a:spcAft>
                <a:spcPts val="800"/>
              </a:spcAft>
              <a:buNone/>
            </a:pP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As an administrator I want to manage user accounts so that I    can maintain the integrity of the system</a:t>
            </a:r>
          </a:p>
          <a:p>
            <a:pPr marR="0">
              <a:lnSpc>
                <a:spcPct val="107000"/>
              </a:lnSpc>
              <a:spcAft>
                <a:spcPts val="800"/>
              </a:spcAf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View All Users</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see a list of all registered users</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Add User</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create new user accounts by entering fields in the DBMS or by uploading a .txt file</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Delete User</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delete user accounts</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Edit User Information</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edit user details and password</a:t>
            </a:r>
          </a:p>
        </p:txBody>
      </p:sp>
    </p:spTree>
    <p:extLst>
      <p:ext uri="{BB962C8B-B14F-4D97-AF65-F5344CB8AC3E}">
        <p14:creationId xmlns:p14="http://schemas.microsoft.com/office/powerpoint/2010/main" val="212011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0B8604E7-AB26-17BB-FD0B-A9846F4F08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C925BB-C469-7E0C-1199-2AECCD94E738}"/>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Administrator</a:t>
            </a:r>
            <a:br>
              <a:rPr lang="en-US" sz="3600" kern="100" dirty="0">
                <a:effectLst/>
                <a:latin typeface="Grandview" panose="020B0502040204020203" pitchFamily="34" charset="0"/>
                <a:ea typeface="Calibri" panose="020F0502020204030204" pitchFamily="34" charset="0"/>
                <a:cs typeface="Calibri" panose="020F0502020204030204" pitchFamily="34" charset="0"/>
              </a:rPr>
            </a:br>
            <a:r>
              <a:rPr lang="en-US" sz="3600" kern="100" dirty="0">
                <a:effectLst/>
                <a:latin typeface="Grandview" panose="020B0502040204020203" pitchFamily="34" charset="0"/>
                <a:ea typeface="Calibri" panose="020F0502020204030204" pitchFamily="34" charset="0"/>
                <a:cs typeface="Calibri" panose="020F0502020204030204" pitchFamily="34" charset="0"/>
              </a:rPr>
              <a:t>Reservation</a:t>
            </a:r>
            <a:br>
              <a:rPr lang="en-US" sz="3600" kern="100" dirty="0">
                <a:effectLst/>
                <a:latin typeface="Grandview" panose="020B0502040204020203" pitchFamily="34" charset="0"/>
                <a:ea typeface="Calibri" panose="020F0502020204030204" pitchFamily="34" charset="0"/>
                <a:cs typeface="Calibri" panose="020F0502020204030204" pitchFamily="34" charset="0"/>
              </a:rPr>
            </a:br>
            <a:r>
              <a:rPr lang="en-US" sz="3600" kern="100" dirty="0">
                <a:effectLst/>
                <a:latin typeface="Grandview" panose="020B0502040204020203" pitchFamily="34" charset="0"/>
                <a:ea typeface="Calibri" panose="020F0502020204030204" pitchFamily="34" charset="0"/>
                <a:cs typeface="Calibri" panose="020F0502020204030204" pitchFamily="34" charset="0"/>
              </a:rPr>
              <a:t>Management</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C097F6-FEBE-B4FC-F65D-2380C35E7C2A}"/>
              </a:ext>
            </a:extLst>
          </p:cNvPr>
          <p:cNvSpPr>
            <a:spLocks noGrp="1"/>
          </p:cNvSpPr>
          <p:nvPr>
            <p:ph idx="1"/>
          </p:nvPr>
        </p:nvSpPr>
        <p:spPr>
          <a:xfrm>
            <a:off x="3868615" y="576775"/>
            <a:ext cx="5950634" cy="5824025"/>
          </a:xfrm>
        </p:spPr>
        <p:txBody>
          <a:bodyPr anchor="ctr">
            <a:normAutofit/>
          </a:bodyPr>
          <a:lstStyle/>
          <a:p>
            <a:pPr marL="0" marR="0" indent="0">
              <a:lnSpc>
                <a:spcPct val="107000"/>
              </a:lnSpc>
              <a:spcAft>
                <a:spcPts val="800"/>
              </a:spcAft>
              <a:buNone/>
            </a:pP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As an administrator I want to manage vehicle reservations    so that I can oversee bookings, resolve conflicts and ensure vehicle availability</a:t>
            </a:r>
          </a:p>
          <a:p>
            <a:pPr marR="0">
              <a:lnSpc>
                <a:spcPct val="107000"/>
              </a:lnSpc>
              <a:spcAft>
                <a:spcPts val="800"/>
              </a:spcAf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View Reservations</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view a list of all reservations and their details such as registered email, vehicle details, and reservation dates</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Modify Reservations</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modify existing reservations including changing dates, or registered user</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Delete Reservations</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delete / cancel a reservation</a:t>
            </a:r>
          </a:p>
        </p:txBody>
      </p:sp>
    </p:spTree>
    <p:extLst>
      <p:ext uri="{BB962C8B-B14F-4D97-AF65-F5344CB8AC3E}">
        <p14:creationId xmlns:p14="http://schemas.microsoft.com/office/powerpoint/2010/main" val="1070745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53A7EDE7-E53A-074B-230D-A76163D64A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A83CCD-0838-3425-538E-36BB75633726}"/>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Administrator</a:t>
            </a:r>
            <a:br>
              <a:rPr lang="en-US" sz="3600" kern="100" dirty="0">
                <a:effectLst/>
                <a:latin typeface="Grandview" panose="020B0502040204020203" pitchFamily="34" charset="0"/>
                <a:ea typeface="Calibri" panose="020F0502020204030204" pitchFamily="34" charset="0"/>
                <a:cs typeface="Calibri" panose="020F0502020204030204" pitchFamily="34" charset="0"/>
              </a:rPr>
            </a:br>
            <a:r>
              <a:rPr lang="en-US" sz="3600" kern="100" dirty="0">
                <a:effectLst/>
                <a:latin typeface="Grandview" panose="020B0502040204020203" pitchFamily="34" charset="0"/>
                <a:ea typeface="Calibri" panose="020F0502020204030204" pitchFamily="34" charset="0"/>
                <a:cs typeface="Calibri" panose="020F0502020204030204" pitchFamily="34" charset="0"/>
              </a:rPr>
              <a:t>Account Management</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E34611-D5BB-3597-EC73-1154067C6B9E}"/>
              </a:ext>
            </a:extLst>
          </p:cNvPr>
          <p:cNvSpPr>
            <a:spLocks noGrp="1"/>
          </p:cNvSpPr>
          <p:nvPr>
            <p:ph idx="1"/>
          </p:nvPr>
        </p:nvSpPr>
        <p:spPr>
          <a:xfrm>
            <a:off x="3868615" y="576775"/>
            <a:ext cx="5950634" cy="5824025"/>
          </a:xfrm>
        </p:spPr>
        <p:txBody>
          <a:bodyPr anchor="ctr">
            <a:normAutofit/>
          </a:bodyPr>
          <a:lstStyle/>
          <a:p>
            <a:pPr marL="0" marR="0" indent="0">
              <a:lnSpc>
                <a:spcPct val="107000"/>
              </a:lnSpc>
              <a:spcAft>
                <a:spcPts val="800"/>
              </a:spcAft>
              <a:buNone/>
            </a:pP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As an Administrator I want to manage my account details so that I can keep my information up to date.</a:t>
            </a:r>
          </a:p>
          <a:p>
            <a:pPr marR="0">
              <a:lnSpc>
                <a:spcPct val="107000"/>
              </a:lnSpc>
              <a:spcAft>
                <a:spcPts val="800"/>
              </a:spcAf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View Account Details</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administrator can view their account information including name, and email</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Edit Information</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user can edit their first name, last name and email address</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user can change their password</a:t>
            </a:r>
          </a:p>
          <a:p>
            <a:pPr>
              <a:lnSpc>
                <a:spcPct val="107000"/>
              </a:lnSpc>
              <a:spcAft>
                <a:spcPts val="800"/>
              </a:spcAft>
              <a:buFont typeface="+mj-lt"/>
              <a:buAutoNum type="arabicPeriod"/>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Delete Account</a:t>
            </a:r>
          </a:p>
          <a:p>
            <a:pPr lvl="1">
              <a:lnSpc>
                <a:spcPct val="107000"/>
              </a:lnSpc>
              <a:spcAft>
                <a:spcPts val="800"/>
              </a:spcAft>
              <a:buFont typeface="Arial" panose="020B0604020202020204" pitchFamily="34" charset="0"/>
              <a:buChar char="•"/>
            </a:pPr>
            <a:r>
              <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rPr>
              <a:t>The user can delete their account </a:t>
            </a:r>
          </a:p>
        </p:txBody>
      </p:sp>
    </p:spTree>
    <p:extLst>
      <p:ext uri="{BB962C8B-B14F-4D97-AF65-F5344CB8AC3E}">
        <p14:creationId xmlns:p14="http://schemas.microsoft.com/office/powerpoint/2010/main" val="3961479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743563CD-2EE2-B1DF-56B7-8440093CB9D1}"/>
            </a:ext>
          </a:extLst>
        </p:cNvPr>
        <p:cNvGrpSpPr/>
        <p:nvPr/>
      </p:nvGrpSpPr>
      <p:grpSpPr>
        <a:xfrm>
          <a:off x="0" y="0"/>
          <a:ext cx="0" cy="0"/>
          <a:chOff x="0" y="0"/>
          <a:chExt cx="0" cy="0"/>
        </a:xfrm>
      </p:grpSpPr>
      <p:grpSp>
        <p:nvGrpSpPr>
          <p:cNvPr id="156" name="Group 155">
            <a:extLst>
              <a:ext uri="{FF2B5EF4-FFF2-40B4-BE49-F238E27FC236}">
                <a16:creationId xmlns:a16="http://schemas.microsoft.com/office/drawing/2014/main" id="{8B781D43-03BF-ECA3-370F-24C4EE85C5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7" name="Straight Connector 156">
              <a:extLst>
                <a:ext uri="{FF2B5EF4-FFF2-40B4-BE49-F238E27FC236}">
                  <a16:creationId xmlns:a16="http://schemas.microsoft.com/office/drawing/2014/main" id="{13C02CD5-5454-93A2-E791-B03284FF22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A816C6F3-5821-1253-238B-6FB7B8D8DE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9" name="Rectangle 23">
              <a:extLst>
                <a:ext uri="{FF2B5EF4-FFF2-40B4-BE49-F238E27FC236}">
                  <a16:creationId xmlns:a16="http://schemas.microsoft.com/office/drawing/2014/main" id="{F7A80BD1-BA31-AC58-0E5B-9D5B58454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0" name="Rectangle 25">
              <a:extLst>
                <a:ext uri="{FF2B5EF4-FFF2-40B4-BE49-F238E27FC236}">
                  <a16:creationId xmlns:a16="http://schemas.microsoft.com/office/drawing/2014/main" id="{CA86F19D-4E47-E91A-8B5C-982E2D75B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1" name="Isosceles Triangle 160">
              <a:extLst>
                <a:ext uri="{FF2B5EF4-FFF2-40B4-BE49-F238E27FC236}">
                  <a16:creationId xmlns:a16="http://schemas.microsoft.com/office/drawing/2014/main" id="{01591339-0F4E-2A82-61B5-4A96C0AC7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2" name="Rectangle 27">
              <a:extLst>
                <a:ext uri="{FF2B5EF4-FFF2-40B4-BE49-F238E27FC236}">
                  <a16:creationId xmlns:a16="http://schemas.microsoft.com/office/drawing/2014/main" id="{3086E96E-A771-6465-F364-544A4D334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3" name="Rectangle 28">
              <a:extLst>
                <a:ext uri="{FF2B5EF4-FFF2-40B4-BE49-F238E27FC236}">
                  <a16:creationId xmlns:a16="http://schemas.microsoft.com/office/drawing/2014/main" id="{C6A4D257-07C4-4355-14D4-81EE5D296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4" name="Rectangle 29">
              <a:extLst>
                <a:ext uri="{FF2B5EF4-FFF2-40B4-BE49-F238E27FC236}">
                  <a16:creationId xmlns:a16="http://schemas.microsoft.com/office/drawing/2014/main" id="{30FFD644-D714-E7D2-EDA6-CF33237A31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5" name="Isosceles Triangle 164">
              <a:extLst>
                <a:ext uri="{FF2B5EF4-FFF2-40B4-BE49-F238E27FC236}">
                  <a16:creationId xmlns:a16="http://schemas.microsoft.com/office/drawing/2014/main" id="{8F5C100A-B33C-8EEA-9CB8-F32C7425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6" name="Isosceles Triangle 165">
              <a:extLst>
                <a:ext uri="{FF2B5EF4-FFF2-40B4-BE49-F238E27FC236}">
                  <a16:creationId xmlns:a16="http://schemas.microsoft.com/office/drawing/2014/main" id="{8044EE80-CD7A-9303-90C3-DA810C9B0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152" name="Picture 151" descr="Person writing on a notepad">
            <a:extLst>
              <a:ext uri="{FF2B5EF4-FFF2-40B4-BE49-F238E27FC236}">
                <a16:creationId xmlns:a16="http://schemas.microsoft.com/office/drawing/2014/main" id="{61AA44FF-AEBA-8ADD-7A07-7EB2616282A5}"/>
              </a:ext>
            </a:extLst>
          </p:cNvPr>
          <p:cNvPicPr>
            <a:picLocks noChangeAspect="1"/>
          </p:cNvPicPr>
          <p:nvPr/>
        </p:nvPicPr>
        <p:blipFill>
          <a:blip r:embed="rId2">
            <a:duotone>
              <a:prstClr val="black"/>
              <a:prstClr val="white"/>
            </a:duotone>
          </a:blip>
          <a:srcRect l="17131" r="1223"/>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968F892-D3FC-E2FA-710E-FB24F0E169A8}"/>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a:t>User-Interface Design</a:t>
            </a:r>
          </a:p>
        </p:txBody>
      </p:sp>
      <p:cxnSp>
        <p:nvCxnSpPr>
          <p:cNvPr id="168" name="Straight Connector 167">
            <a:extLst>
              <a:ext uri="{FF2B5EF4-FFF2-40B4-BE49-F238E27FC236}">
                <a16:creationId xmlns:a16="http://schemas.microsoft.com/office/drawing/2014/main" id="{06AE800D-3256-0CDD-0203-7BB4E0D55A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08B516FC-7662-7D69-220B-A70472DF52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2" name="Rectangle 23">
            <a:extLst>
              <a:ext uri="{FF2B5EF4-FFF2-40B4-BE49-F238E27FC236}">
                <a16:creationId xmlns:a16="http://schemas.microsoft.com/office/drawing/2014/main" id="{4ED01512-676E-83C9-7C95-174013F8A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4" name="Rectangle 25">
            <a:extLst>
              <a:ext uri="{FF2B5EF4-FFF2-40B4-BE49-F238E27FC236}">
                <a16:creationId xmlns:a16="http://schemas.microsoft.com/office/drawing/2014/main" id="{37BD3101-1246-A60C-4D39-DD8286C77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6" name="Isosceles Triangle 24">
            <a:extLst>
              <a:ext uri="{FF2B5EF4-FFF2-40B4-BE49-F238E27FC236}">
                <a16:creationId xmlns:a16="http://schemas.microsoft.com/office/drawing/2014/main" id="{8FAEDF22-8B74-76E3-24B4-654E06514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8" name="Rectangle 27">
            <a:extLst>
              <a:ext uri="{FF2B5EF4-FFF2-40B4-BE49-F238E27FC236}">
                <a16:creationId xmlns:a16="http://schemas.microsoft.com/office/drawing/2014/main" id="{94EC607F-540D-3D50-DE13-882A91FB8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0" name="Rectangle 28">
            <a:extLst>
              <a:ext uri="{FF2B5EF4-FFF2-40B4-BE49-F238E27FC236}">
                <a16:creationId xmlns:a16="http://schemas.microsoft.com/office/drawing/2014/main" id="{0D2598FA-9CB3-A4C5-08A2-5AF27D6BF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2" name="Rectangle 29">
            <a:extLst>
              <a:ext uri="{FF2B5EF4-FFF2-40B4-BE49-F238E27FC236}">
                <a16:creationId xmlns:a16="http://schemas.microsoft.com/office/drawing/2014/main" id="{1F8FD081-79A2-0194-7065-80E75FB3B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4" name="Isosceles Triangle 29">
            <a:extLst>
              <a:ext uri="{FF2B5EF4-FFF2-40B4-BE49-F238E27FC236}">
                <a16:creationId xmlns:a16="http://schemas.microsoft.com/office/drawing/2014/main" id="{FF9A5DDD-4901-5355-B1A3-02D33D60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311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9F72D5E7-CF6C-2168-EA08-5A49E5151247}"/>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8D4DE9-26B2-5001-7D28-929BC727B0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33DD1D-A905-9234-956E-61B28ECB682E}"/>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Concept</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16E51C-6D4C-105C-13C5-B0DE093DC265}"/>
              </a:ext>
            </a:extLst>
          </p:cNvPr>
          <p:cNvSpPr>
            <a:spLocks noGrp="1"/>
          </p:cNvSpPr>
          <p:nvPr>
            <p:ph idx="1"/>
          </p:nvPr>
        </p:nvSpPr>
        <p:spPr>
          <a:xfrm>
            <a:off x="4654295" y="816638"/>
            <a:ext cx="4619706" cy="5224724"/>
          </a:xfrm>
        </p:spPr>
        <p:txBody>
          <a:bodyPr anchor="ctr">
            <a:normAutofit/>
          </a:bodyPr>
          <a:lstStyle/>
          <a:p>
            <a:pPr marL="0" marR="0" indent="0">
              <a:lnSpc>
                <a:spcPct val="107000"/>
              </a:lnSpc>
              <a:spcAft>
                <a:spcPts val="800"/>
              </a:spcAft>
              <a:buNone/>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The CLI design will be very simplistic and feature text prompts with number selection for menu navigation.</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The GUI will be a fully featured application with a dark theme for eye comfort. The color scheme will be dark gray, and green for contrast to highlight important elements. It will be very graphical in nature with minimal textual input by the user. A separate more featured design will be created for</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6771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2E2D26D1-5CF8-86B4-BF06-57EEC88E51C2}"/>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FF785E4-D66D-02AE-165A-09A3698A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358FD74-E01C-0B84-2FD1-75053C579609}"/>
              </a:ext>
            </a:extLst>
          </p:cNvPr>
          <p:cNvSpPr>
            <a:spLocks noGrp="1"/>
          </p:cNvSpPr>
          <p:nvPr>
            <p:ph type="title"/>
          </p:nvPr>
        </p:nvSpPr>
        <p:spPr>
          <a:xfrm>
            <a:off x="643467" y="816638"/>
            <a:ext cx="3367359" cy="5224724"/>
          </a:xfrm>
        </p:spPr>
        <p:txBody>
          <a:bodyPr anchor="ctr">
            <a:normAutofit/>
          </a:bodyPr>
          <a:lstStyle/>
          <a:p>
            <a:pPr marL="0" marR="0">
              <a:lnSpc>
                <a:spcPct val="107000"/>
              </a:lnSpc>
              <a:spcAft>
                <a:spcPts val="800"/>
              </a:spcAft>
            </a:pPr>
            <a:r>
              <a:rPr lang="en-US" sz="3600" kern="100" dirty="0">
                <a:effectLst/>
                <a:latin typeface="Grandview" panose="020B0502040204020203" pitchFamily="34" charset="0"/>
                <a:ea typeface="Calibri" panose="020F0502020204030204" pitchFamily="34" charset="0"/>
                <a:cs typeface="Calibri" panose="020F0502020204030204" pitchFamily="34" charset="0"/>
              </a:rPr>
              <a:t>CLI / Early Phase</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6A57E1-430F-5458-0B6B-20EC80E51A01}"/>
              </a:ext>
            </a:extLst>
          </p:cNvPr>
          <p:cNvSpPr>
            <a:spLocks noGrp="1"/>
          </p:cNvSpPr>
          <p:nvPr>
            <p:ph idx="1"/>
          </p:nvPr>
        </p:nvSpPr>
        <p:spPr>
          <a:xfrm>
            <a:off x="4654295" y="353025"/>
            <a:ext cx="5291564" cy="2214950"/>
          </a:xfrm>
        </p:spPr>
        <p:txBody>
          <a:bodyPr anchor="ctr">
            <a:normAutofit/>
          </a:bodyPr>
          <a:lstStyle/>
          <a:p>
            <a:pPr marR="0" lvl="0">
              <a:lnSpc>
                <a:spcPct val="107000"/>
              </a:lnSpc>
              <a:buFont typeface="Arial" panose="020B0604020202020204" pitchFamily="34" charset="0"/>
              <a:buChar char="•"/>
            </a:pPr>
            <a:r>
              <a:rPr lang="en-US" sz="20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The main menu will present options </a:t>
            </a:r>
            <a:endParaRPr lang="en-US"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buFont typeface="Arial" panose="020B0604020202020204" pitchFamily="34" charset="0"/>
              <a:buChar char="•"/>
            </a:pPr>
            <a:r>
              <a:rPr lang="en-US" sz="20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Each section will prompt the user with numbered options to navigate</a:t>
            </a:r>
            <a:endParaRPr lang="en-US"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Aft>
                <a:spcPts val="800"/>
              </a:spcAft>
              <a:buFont typeface="Arial" panose="020B0604020202020204" pitchFamily="34" charset="0"/>
              <a:buChar char="•"/>
            </a:pPr>
            <a:r>
              <a:rPr lang="en-US" sz="20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Input validation will be implemented to prevent errors</a:t>
            </a:r>
          </a:p>
        </p:txBody>
      </p:sp>
      <p:sp>
        <p:nvSpPr>
          <p:cNvPr id="4" name="Content Placeholder 2">
            <a:extLst>
              <a:ext uri="{FF2B5EF4-FFF2-40B4-BE49-F238E27FC236}">
                <a16:creationId xmlns:a16="http://schemas.microsoft.com/office/drawing/2014/main" id="{9C6C0B85-7843-151F-3819-D47B3C49A7DE}"/>
              </a:ext>
            </a:extLst>
          </p:cNvPr>
          <p:cNvSpPr txBox="1">
            <a:spLocks/>
          </p:cNvSpPr>
          <p:nvPr/>
        </p:nvSpPr>
        <p:spPr>
          <a:xfrm>
            <a:off x="4654295" y="2253461"/>
            <a:ext cx="5291564" cy="4406258"/>
          </a:xfrm>
          <a:prstGeom prst="rect">
            <a:avLst/>
          </a:prstGeom>
        </p:spPr>
        <p:txBody>
          <a:bodyPr vert="horz" lIns="91440" tIns="45720" rIns="91440" bIns="45720" rtlCol="0" anchor="ctr">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07000"/>
              </a:lnSpc>
              <a:spcAft>
                <a:spcPts val="800"/>
              </a:spcAft>
              <a:buFont typeface="Arial" panose="020B0604020202020204" pitchFamily="34" charset="0"/>
              <a:buChar char="•"/>
            </a:pPr>
            <a:endParaRPr lang="en-US" kern="100" dirty="0">
              <a:solidFill>
                <a:schemeClr val="bg1"/>
              </a:solidFill>
              <a:latin typeface="Grandview" panose="020B0502040204020203" pitchFamily="34" charset="0"/>
              <a:ea typeface="Calibri" panose="020F0502020204030204" pitchFamily="34" charset="0"/>
              <a:cs typeface="Calibri" panose="020F0502020204030204" pitchFamily="34" charset="0"/>
            </a:endParaRPr>
          </a:p>
          <a:p>
            <a:pPr>
              <a:lnSpc>
                <a:spcPct val="107000"/>
              </a:lnSpc>
              <a:buFont typeface="Arial" panose="020B0604020202020204" pitchFamily="34" charset="0"/>
              <a:buChar char="•"/>
            </a:pPr>
            <a:r>
              <a:rPr lang="en-US" kern="100" dirty="0">
                <a:solidFill>
                  <a:schemeClr val="bg1"/>
                </a:solidFill>
                <a:latin typeface="Grandview" panose="020B0502040204020203" pitchFamily="34" charset="0"/>
                <a:ea typeface="Calibri" panose="020F0502020204030204" pitchFamily="34" charset="0"/>
                <a:cs typeface="Calibri" panose="020F0502020204030204" pitchFamily="34" charset="0"/>
              </a:rPr>
              <a:t>Main Menu</a:t>
            </a:r>
            <a:endPar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lvl="1">
              <a:lnSpc>
                <a:spcPct val="107000"/>
              </a:lnSpc>
              <a:buFont typeface="Arial" panose="020B0604020202020204" pitchFamily="34" charset="0"/>
              <a:buChar char="•"/>
            </a:pPr>
            <a:r>
              <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rPr>
              <a:t>Login</a:t>
            </a:r>
            <a:endPar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buFont typeface="Arial" panose="020B0604020202020204" pitchFamily="34" charset="0"/>
              <a:buChar char="•"/>
            </a:pPr>
            <a:r>
              <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rPr>
              <a:t>Register</a:t>
            </a:r>
            <a:endPar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buFont typeface="Arial" panose="020B0604020202020204" pitchFamily="34" charset="0"/>
              <a:buChar char="•"/>
            </a:pPr>
            <a:r>
              <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rPr>
              <a:t>Select Account Type</a:t>
            </a:r>
            <a:endPar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Arial" panose="020B0604020202020204" pitchFamily="34" charset="0"/>
              <a:buChar char="•"/>
            </a:pPr>
            <a:r>
              <a:rPr lang="en-US" kern="100" dirty="0">
                <a:solidFill>
                  <a:schemeClr val="bg1"/>
                </a:solidFill>
                <a:latin typeface="Grandview" panose="020B0502040204020203" pitchFamily="34" charset="0"/>
                <a:ea typeface="Calibri" panose="020F0502020204030204" pitchFamily="34" charset="0"/>
                <a:cs typeface="Calibri" panose="020F0502020204030204" pitchFamily="34" charset="0"/>
              </a:rPr>
              <a:t>User Menu</a:t>
            </a:r>
            <a:endParaRPr lang="en-US"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lvl="1">
              <a:lnSpc>
                <a:spcPct val="107000"/>
              </a:lnSpc>
              <a:buFont typeface="Arial" panose="020B0604020202020204" pitchFamily="34" charset="0"/>
              <a:buChar char="•"/>
            </a:pPr>
            <a:r>
              <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rPr>
              <a:t>Brows Selection</a:t>
            </a:r>
            <a:endPar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buFont typeface="Arial" panose="020B0604020202020204" pitchFamily="34" charset="0"/>
              <a:buChar char="•"/>
            </a:pPr>
            <a:r>
              <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rPr>
              <a:t>List all vehicles</a:t>
            </a:r>
            <a:endPar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buFont typeface="Arial" panose="020B0604020202020204" pitchFamily="34" charset="0"/>
              <a:buChar char="•"/>
            </a:pPr>
            <a:r>
              <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rPr>
              <a:t>Reserve vehicle by ID</a:t>
            </a:r>
            <a:endPar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3">
              <a:lnSpc>
                <a:spcPct val="107000"/>
              </a:lnSpc>
              <a:buFont typeface="Arial" panose="020B0604020202020204" pitchFamily="34" charset="0"/>
              <a:buChar char="•"/>
            </a:pPr>
            <a:r>
              <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rPr>
              <a:t>Enter pickup date</a:t>
            </a:r>
            <a:endPar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3">
              <a:lnSpc>
                <a:spcPct val="107000"/>
              </a:lnSpc>
              <a:buFont typeface="Arial" panose="020B0604020202020204" pitchFamily="34" charset="0"/>
              <a:buChar char="•"/>
            </a:pPr>
            <a:r>
              <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rPr>
              <a:t>Enter </a:t>
            </a:r>
            <a:r>
              <a:rPr lang="en-US" sz="1800" kern="100" dirty="0" err="1">
                <a:solidFill>
                  <a:schemeClr val="bg1"/>
                </a:solidFill>
                <a:latin typeface="Grandview" panose="020B0502040204020203" pitchFamily="34" charset="0"/>
                <a:ea typeface="Calibri" panose="020F0502020204030204" pitchFamily="34" charset="0"/>
                <a:cs typeface="Calibri" panose="020F0502020204030204" pitchFamily="34" charset="0"/>
              </a:rPr>
              <a:t>dropoff</a:t>
            </a:r>
            <a:r>
              <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rPr>
              <a:t> date</a:t>
            </a:r>
            <a:endPar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3">
              <a:lnSpc>
                <a:spcPct val="107000"/>
              </a:lnSpc>
              <a:spcAft>
                <a:spcPts val="800"/>
              </a:spcAft>
              <a:buFont typeface="Arial" panose="020B0604020202020204" pitchFamily="34" charset="0"/>
              <a:buChar char="•"/>
            </a:pPr>
            <a:r>
              <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rPr>
              <a:t>Confirm reservation ( Y / N )</a:t>
            </a:r>
          </a:p>
          <a:p>
            <a:pPr lvl="2">
              <a:lnSpc>
                <a:spcPct val="107000"/>
              </a:lnSpc>
              <a:spcAft>
                <a:spcPts val="800"/>
              </a:spcAft>
              <a:buFont typeface="Arial" panose="020B0604020202020204" pitchFamily="34" charset="0"/>
              <a:buChar char="•"/>
            </a:pPr>
            <a:r>
              <a:rPr lang="en-US" sz="1800" dirty="0">
                <a:solidFill>
                  <a:schemeClr val="bg1"/>
                </a:solidFill>
                <a:latin typeface="Grandview" panose="020B0502040204020203" pitchFamily="34" charset="0"/>
                <a:ea typeface="Calibri" panose="020F0502020204030204" pitchFamily="34" charset="0"/>
                <a:cs typeface="Calibri" panose="020F0502020204030204" pitchFamily="34" charset="0"/>
              </a:rPr>
              <a:t>Return to previous menu</a:t>
            </a:r>
            <a:endParaRPr lang="en-US" sz="1800" kern="100" dirty="0">
              <a:solidFill>
                <a:schemeClr val="bg1"/>
              </a:solidFill>
              <a:latin typeface="Grandview" panose="020B0502040204020203"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0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A6ED-9600-E813-1C8B-1C4565014740}"/>
              </a:ext>
            </a:extLst>
          </p:cNvPr>
          <p:cNvSpPr>
            <a:spLocks noGrp="1"/>
          </p:cNvSpPr>
          <p:nvPr>
            <p:ph type="title"/>
          </p:nvPr>
        </p:nvSpPr>
        <p:spPr>
          <a:xfrm>
            <a:off x="621792" y="1161288"/>
            <a:ext cx="3602736" cy="4526280"/>
          </a:xfrm>
        </p:spPr>
        <p:txBody>
          <a:bodyPr>
            <a:normAutofit/>
          </a:bodyPr>
          <a:lstStyle/>
          <a:p>
            <a:r>
              <a:rPr lang="en-US"/>
              <a:t>Users</a:t>
            </a:r>
            <a:endParaRPr lang="en-US" dirty="0"/>
          </a:p>
        </p:txBody>
      </p:sp>
      <p:graphicFrame>
        <p:nvGraphicFramePr>
          <p:cNvPr id="5" name="Content Placeholder 2">
            <a:extLst>
              <a:ext uri="{FF2B5EF4-FFF2-40B4-BE49-F238E27FC236}">
                <a16:creationId xmlns:a16="http://schemas.microsoft.com/office/drawing/2014/main" id="{B0C47C00-2FF9-8544-F0D6-E1798BE13122}"/>
              </a:ext>
            </a:extLst>
          </p:cNvPr>
          <p:cNvGraphicFramePr>
            <a:graphicFrameLocks noGrp="1"/>
          </p:cNvGraphicFramePr>
          <p:nvPr>
            <p:ph idx="1"/>
            <p:extLst>
              <p:ext uri="{D42A27DB-BD31-4B8C-83A1-F6EECF244321}">
                <p14:modId xmlns:p14="http://schemas.microsoft.com/office/powerpoint/2010/main" val="309011645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2148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817ADD11-41B6-2EE7-5F8B-927E21B67C48}"/>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6E7F51-A312-BCF3-FDEB-C5A4F08414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0BC58E-4010-E7ED-705B-0ECD16A69228}"/>
              </a:ext>
            </a:extLst>
          </p:cNvPr>
          <p:cNvPicPr>
            <a:picLocks noChangeAspect="1"/>
          </p:cNvPicPr>
          <p:nvPr/>
        </p:nvPicPr>
        <p:blipFill>
          <a:blip r:embed="rId2"/>
          <a:stretch>
            <a:fillRect/>
          </a:stretch>
        </p:blipFill>
        <p:spPr>
          <a:xfrm>
            <a:off x="385505" y="0"/>
            <a:ext cx="8087854" cy="5582429"/>
          </a:xfrm>
          <a:prstGeom prst="rect">
            <a:avLst/>
          </a:prstGeom>
        </p:spPr>
      </p:pic>
    </p:spTree>
    <p:extLst>
      <p:ext uri="{BB962C8B-B14F-4D97-AF65-F5344CB8AC3E}">
        <p14:creationId xmlns:p14="http://schemas.microsoft.com/office/powerpoint/2010/main" val="1729307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D36BE024-FE4E-8F37-FE1F-C33C1E5C11A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1A0C563-7837-2BBA-5D31-54B0284EA160}"/>
              </a:ext>
            </a:extLst>
          </p:cNvPr>
          <p:cNvPicPr>
            <a:picLocks noChangeAspect="1"/>
          </p:cNvPicPr>
          <p:nvPr/>
        </p:nvPicPr>
        <p:blipFill>
          <a:blip r:embed="rId2"/>
          <a:stretch>
            <a:fillRect/>
          </a:stretch>
        </p:blipFill>
        <p:spPr>
          <a:xfrm>
            <a:off x="630088" y="0"/>
            <a:ext cx="8011643" cy="5934903"/>
          </a:xfrm>
          <a:prstGeom prst="rect">
            <a:avLst/>
          </a:prstGeom>
        </p:spPr>
      </p:pic>
    </p:spTree>
    <p:extLst>
      <p:ext uri="{BB962C8B-B14F-4D97-AF65-F5344CB8AC3E}">
        <p14:creationId xmlns:p14="http://schemas.microsoft.com/office/powerpoint/2010/main" val="3050917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9B6741AC-2B20-1F20-30D6-3FE868D16D3C}"/>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69D6FAA-594E-75E1-91FE-26D7F0B0F2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9E2715E-63E5-44EA-1AAC-2AE253FA7C7F}"/>
              </a:ext>
            </a:extLst>
          </p:cNvPr>
          <p:cNvPicPr>
            <a:picLocks noChangeAspect="1"/>
          </p:cNvPicPr>
          <p:nvPr/>
        </p:nvPicPr>
        <p:blipFill>
          <a:blip r:embed="rId2"/>
          <a:stretch>
            <a:fillRect/>
          </a:stretch>
        </p:blipFill>
        <p:spPr>
          <a:xfrm>
            <a:off x="371470" y="0"/>
            <a:ext cx="8183117" cy="6182588"/>
          </a:xfrm>
          <a:prstGeom prst="rect">
            <a:avLst/>
          </a:prstGeom>
        </p:spPr>
      </p:pic>
    </p:spTree>
    <p:extLst>
      <p:ext uri="{BB962C8B-B14F-4D97-AF65-F5344CB8AC3E}">
        <p14:creationId xmlns:p14="http://schemas.microsoft.com/office/powerpoint/2010/main" val="3397511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82E7A673-E89A-B7D4-3D98-46708CCC485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382311-0096-5671-CAC3-AD31AB10C32D}"/>
              </a:ext>
            </a:extLst>
          </p:cNvPr>
          <p:cNvPicPr>
            <a:picLocks noChangeAspect="1"/>
          </p:cNvPicPr>
          <p:nvPr/>
        </p:nvPicPr>
        <p:blipFill>
          <a:blip r:embed="rId2"/>
          <a:stretch>
            <a:fillRect/>
          </a:stretch>
        </p:blipFill>
        <p:spPr>
          <a:xfrm>
            <a:off x="828203" y="37626"/>
            <a:ext cx="6763694" cy="6782747"/>
          </a:xfrm>
          <a:prstGeom prst="rect">
            <a:avLst/>
          </a:prstGeom>
        </p:spPr>
      </p:pic>
    </p:spTree>
    <p:extLst>
      <p:ext uri="{BB962C8B-B14F-4D97-AF65-F5344CB8AC3E}">
        <p14:creationId xmlns:p14="http://schemas.microsoft.com/office/powerpoint/2010/main" val="341086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4D481C04-A4CB-347E-3CD5-42D558C35DA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1F807C9-3E6B-CD48-BBAA-6C4D260275D3}"/>
              </a:ext>
            </a:extLst>
          </p:cNvPr>
          <p:cNvPicPr>
            <a:picLocks noChangeAspect="1"/>
          </p:cNvPicPr>
          <p:nvPr/>
        </p:nvPicPr>
        <p:blipFill>
          <a:blip r:embed="rId2"/>
          <a:stretch>
            <a:fillRect/>
          </a:stretch>
        </p:blipFill>
        <p:spPr>
          <a:xfrm>
            <a:off x="571036" y="0"/>
            <a:ext cx="6649378" cy="5734850"/>
          </a:xfrm>
          <a:prstGeom prst="rect">
            <a:avLst/>
          </a:prstGeom>
        </p:spPr>
      </p:pic>
    </p:spTree>
    <p:extLst>
      <p:ext uri="{BB962C8B-B14F-4D97-AF65-F5344CB8AC3E}">
        <p14:creationId xmlns:p14="http://schemas.microsoft.com/office/powerpoint/2010/main" val="3427157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C0879D06-BB0B-1F6F-7F98-9550503FE28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2451460-9515-5DA7-7A35-0F85CA26C457}"/>
              </a:ext>
            </a:extLst>
          </p:cNvPr>
          <p:cNvPicPr>
            <a:picLocks noChangeAspect="1"/>
          </p:cNvPicPr>
          <p:nvPr/>
        </p:nvPicPr>
        <p:blipFill>
          <a:blip r:embed="rId2"/>
          <a:stretch>
            <a:fillRect/>
          </a:stretch>
        </p:blipFill>
        <p:spPr>
          <a:xfrm>
            <a:off x="399576" y="0"/>
            <a:ext cx="6792273" cy="4963218"/>
          </a:xfrm>
          <a:prstGeom prst="rect">
            <a:avLst/>
          </a:prstGeom>
        </p:spPr>
      </p:pic>
    </p:spTree>
    <p:extLst>
      <p:ext uri="{BB962C8B-B14F-4D97-AF65-F5344CB8AC3E}">
        <p14:creationId xmlns:p14="http://schemas.microsoft.com/office/powerpoint/2010/main" val="3019808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629F2C5C-12E9-BB41-21F5-CC5902C656E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5432FEB-FB35-1387-7BB8-0E957A5CD530}"/>
              </a:ext>
            </a:extLst>
          </p:cNvPr>
          <p:cNvPicPr>
            <a:picLocks noChangeAspect="1"/>
          </p:cNvPicPr>
          <p:nvPr/>
        </p:nvPicPr>
        <p:blipFill>
          <a:blip r:embed="rId2"/>
          <a:stretch>
            <a:fillRect/>
          </a:stretch>
        </p:blipFill>
        <p:spPr>
          <a:xfrm>
            <a:off x="694850" y="0"/>
            <a:ext cx="6801799" cy="6496957"/>
          </a:xfrm>
          <a:prstGeom prst="rect">
            <a:avLst/>
          </a:prstGeom>
        </p:spPr>
      </p:pic>
    </p:spTree>
    <p:extLst>
      <p:ext uri="{BB962C8B-B14F-4D97-AF65-F5344CB8AC3E}">
        <p14:creationId xmlns:p14="http://schemas.microsoft.com/office/powerpoint/2010/main" val="264751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2FAB560E-FA11-A14A-29E6-7027EBC1BB4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D7018FC-466D-AFEC-28D7-0AE9108C07F2}"/>
              </a:ext>
            </a:extLst>
          </p:cNvPr>
          <p:cNvPicPr>
            <a:picLocks noChangeAspect="1"/>
          </p:cNvPicPr>
          <p:nvPr/>
        </p:nvPicPr>
        <p:blipFill>
          <a:blip r:embed="rId2"/>
          <a:stretch>
            <a:fillRect/>
          </a:stretch>
        </p:blipFill>
        <p:spPr>
          <a:xfrm>
            <a:off x="609129" y="0"/>
            <a:ext cx="6744641" cy="5410955"/>
          </a:xfrm>
          <a:prstGeom prst="rect">
            <a:avLst/>
          </a:prstGeom>
        </p:spPr>
      </p:pic>
    </p:spTree>
    <p:extLst>
      <p:ext uri="{BB962C8B-B14F-4D97-AF65-F5344CB8AC3E}">
        <p14:creationId xmlns:p14="http://schemas.microsoft.com/office/powerpoint/2010/main" val="131030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1F35CABD-A036-C6D6-8760-A6FE62316D6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B078775-CB13-5061-66F3-6936D765B486}"/>
              </a:ext>
            </a:extLst>
          </p:cNvPr>
          <p:cNvPicPr>
            <a:picLocks noChangeAspect="1"/>
          </p:cNvPicPr>
          <p:nvPr/>
        </p:nvPicPr>
        <p:blipFill>
          <a:blip r:embed="rId3"/>
          <a:stretch>
            <a:fillRect/>
          </a:stretch>
        </p:blipFill>
        <p:spPr>
          <a:xfrm>
            <a:off x="424526" y="0"/>
            <a:ext cx="6782747" cy="4991797"/>
          </a:xfrm>
          <a:prstGeom prst="rect">
            <a:avLst/>
          </a:prstGeom>
        </p:spPr>
      </p:pic>
    </p:spTree>
    <p:extLst>
      <p:ext uri="{BB962C8B-B14F-4D97-AF65-F5344CB8AC3E}">
        <p14:creationId xmlns:p14="http://schemas.microsoft.com/office/powerpoint/2010/main" val="633682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800AF370-531A-53C0-63CA-9013844F313A}"/>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48400A9-BD29-F456-BDF8-678BAA958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4C9FDC9-453A-0B2C-7850-09D6FA7F1993}"/>
              </a:ext>
            </a:extLst>
          </p:cNvPr>
          <p:cNvPicPr>
            <a:picLocks noChangeAspect="1"/>
          </p:cNvPicPr>
          <p:nvPr/>
        </p:nvPicPr>
        <p:blipFill>
          <a:blip r:embed="rId2"/>
          <a:stretch>
            <a:fillRect/>
          </a:stretch>
        </p:blipFill>
        <p:spPr>
          <a:xfrm>
            <a:off x="541932" y="0"/>
            <a:ext cx="6986788" cy="6858000"/>
          </a:xfrm>
          <a:prstGeom prst="rect">
            <a:avLst/>
          </a:prstGeom>
        </p:spPr>
      </p:pic>
    </p:spTree>
    <p:extLst>
      <p:ext uri="{BB962C8B-B14F-4D97-AF65-F5344CB8AC3E}">
        <p14:creationId xmlns:p14="http://schemas.microsoft.com/office/powerpoint/2010/main" val="383678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547E548B-A63C-F572-BEDE-AAD152EB74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B9FAE-1C81-7241-9312-1FA4F4BE4AD8}"/>
              </a:ext>
            </a:extLst>
          </p:cNvPr>
          <p:cNvSpPr>
            <a:spLocks noGrp="1"/>
          </p:cNvSpPr>
          <p:nvPr>
            <p:ph type="title"/>
          </p:nvPr>
        </p:nvSpPr>
        <p:spPr>
          <a:xfrm>
            <a:off x="621792" y="1161288"/>
            <a:ext cx="3602736" cy="4526280"/>
          </a:xfrm>
        </p:spPr>
        <p:txBody>
          <a:bodyPr>
            <a:normAutofit/>
          </a:bodyPr>
          <a:lstStyle/>
          <a:p>
            <a:r>
              <a:rPr lang="en-US" dirty="0"/>
              <a:t>Vehicle</a:t>
            </a:r>
          </a:p>
        </p:txBody>
      </p:sp>
      <p:graphicFrame>
        <p:nvGraphicFramePr>
          <p:cNvPr id="5" name="Content Placeholder 2">
            <a:extLst>
              <a:ext uri="{FF2B5EF4-FFF2-40B4-BE49-F238E27FC236}">
                <a16:creationId xmlns:a16="http://schemas.microsoft.com/office/drawing/2014/main" id="{AD6E5654-BAAB-3F94-6F88-BF6332FAB483}"/>
              </a:ext>
            </a:extLst>
          </p:cNvPr>
          <p:cNvGraphicFramePr>
            <a:graphicFrameLocks noGrp="1"/>
          </p:cNvGraphicFramePr>
          <p:nvPr>
            <p:ph idx="1"/>
            <p:extLst>
              <p:ext uri="{D42A27DB-BD31-4B8C-83A1-F6EECF244321}">
                <p14:modId xmlns:p14="http://schemas.microsoft.com/office/powerpoint/2010/main" val="329904161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245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92C829DB-B11C-81EB-BDA8-78B77773D66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7F5686-9B92-1575-5C19-A8210B337A4E}"/>
              </a:ext>
            </a:extLst>
          </p:cNvPr>
          <p:cNvPicPr>
            <a:picLocks noChangeAspect="1"/>
          </p:cNvPicPr>
          <p:nvPr/>
        </p:nvPicPr>
        <p:blipFill>
          <a:blip r:embed="rId2"/>
          <a:stretch>
            <a:fillRect/>
          </a:stretch>
        </p:blipFill>
        <p:spPr>
          <a:xfrm>
            <a:off x="525274" y="0"/>
            <a:ext cx="6811326" cy="6258798"/>
          </a:xfrm>
          <a:prstGeom prst="rect">
            <a:avLst/>
          </a:prstGeom>
        </p:spPr>
      </p:pic>
    </p:spTree>
    <p:extLst>
      <p:ext uri="{BB962C8B-B14F-4D97-AF65-F5344CB8AC3E}">
        <p14:creationId xmlns:p14="http://schemas.microsoft.com/office/powerpoint/2010/main" val="3918999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CD997E32-B8EE-D449-76A2-F308254CB0E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6CBC987-3177-882D-2F37-855DC962C06B}"/>
              </a:ext>
            </a:extLst>
          </p:cNvPr>
          <p:cNvPicPr>
            <a:picLocks noChangeAspect="1"/>
          </p:cNvPicPr>
          <p:nvPr/>
        </p:nvPicPr>
        <p:blipFill>
          <a:blip r:embed="rId2"/>
          <a:stretch>
            <a:fillRect/>
          </a:stretch>
        </p:blipFill>
        <p:spPr>
          <a:xfrm>
            <a:off x="591303" y="0"/>
            <a:ext cx="6820852" cy="6039693"/>
          </a:xfrm>
          <a:prstGeom prst="rect">
            <a:avLst/>
          </a:prstGeom>
        </p:spPr>
      </p:pic>
    </p:spTree>
    <p:extLst>
      <p:ext uri="{BB962C8B-B14F-4D97-AF65-F5344CB8AC3E}">
        <p14:creationId xmlns:p14="http://schemas.microsoft.com/office/powerpoint/2010/main" val="2967363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FA63EA38-5DA2-3A13-BA5B-B90103721C3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ED6DAC-B454-6F73-2E66-8C5DFB27D390}"/>
              </a:ext>
            </a:extLst>
          </p:cNvPr>
          <p:cNvPicPr>
            <a:picLocks noChangeAspect="1"/>
          </p:cNvPicPr>
          <p:nvPr/>
        </p:nvPicPr>
        <p:blipFill>
          <a:blip r:embed="rId2"/>
          <a:stretch>
            <a:fillRect/>
          </a:stretch>
        </p:blipFill>
        <p:spPr>
          <a:xfrm>
            <a:off x="632589" y="0"/>
            <a:ext cx="6773220" cy="6011114"/>
          </a:xfrm>
          <a:prstGeom prst="rect">
            <a:avLst/>
          </a:prstGeom>
        </p:spPr>
      </p:pic>
    </p:spTree>
    <p:extLst>
      <p:ext uri="{BB962C8B-B14F-4D97-AF65-F5344CB8AC3E}">
        <p14:creationId xmlns:p14="http://schemas.microsoft.com/office/powerpoint/2010/main" val="424587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6CF9EB1D-FBCE-0B4A-1D06-93D65CF9C33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77D1AA-AC6F-B880-17F8-8FB25462DE5A}"/>
              </a:ext>
            </a:extLst>
          </p:cNvPr>
          <p:cNvPicPr>
            <a:picLocks noChangeAspect="1"/>
          </p:cNvPicPr>
          <p:nvPr/>
        </p:nvPicPr>
        <p:blipFill>
          <a:blip r:embed="rId2"/>
          <a:stretch>
            <a:fillRect/>
          </a:stretch>
        </p:blipFill>
        <p:spPr>
          <a:xfrm>
            <a:off x="918125" y="0"/>
            <a:ext cx="6049219" cy="5611008"/>
          </a:xfrm>
          <a:prstGeom prst="rect">
            <a:avLst/>
          </a:prstGeom>
        </p:spPr>
      </p:pic>
    </p:spTree>
    <p:extLst>
      <p:ext uri="{BB962C8B-B14F-4D97-AF65-F5344CB8AC3E}">
        <p14:creationId xmlns:p14="http://schemas.microsoft.com/office/powerpoint/2010/main" val="2993011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523BABFE-C14A-CED5-0311-FC42258FA0F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70003E7-C9DF-3BF3-E942-D771320C76F4}"/>
              </a:ext>
            </a:extLst>
          </p:cNvPr>
          <p:cNvPicPr>
            <a:picLocks noChangeAspect="1"/>
          </p:cNvPicPr>
          <p:nvPr/>
        </p:nvPicPr>
        <p:blipFill>
          <a:blip r:embed="rId2"/>
          <a:stretch>
            <a:fillRect/>
          </a:stretch>
        </p:blipFill>
        <p:spPr>
          <a:xfrm>
            <a:off x="834857" y="0"/>
            <a:ext cx="6068272" cy="5801535"/>
          </a:xfrm>
          <a:prstGeom prst="rect">
            <a:avLst/>
          </a:prstGeom>
        </p:spPr>
      </p:pic>
    </p:spTree>
    <p:extLst>
      <p:ext uri="{BB962C8B-B14F-4D97-AF65-F5344CB8AC3E}">
        <p14:creationId xmlns:p14="http://schemas.microsoft.com/office/powerpoint/2010/main" val="3901648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4AF69F4E-A6A4-4730-46CF-D89AE04229B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4A1DD65-CC74-C980-FDB5-43B15616D899}"/>
              </a:ext>
            </a:extLst>
          </p:cNvPr>
          <p:cNvPicPr>
            <a:picLocks noChangeAspect="1"/>
          </p:cNvPicPr>
          <p:nvPr/>
        </p:nvPicPr>
        <p:blipFill>
          <a:blip r:embed="rId2"/>
          <a:stretch>
            <a:fillRect/>
          </a:stretch>
        </p:blipFill>
        <p:spPr>
          <a:xfrm>
            <a:off x="799920" y="0"/>
            <a:ext cx="6096851" cy="5210902"/>
          </a:xfrm>
          <a:prstGeom prst="rect">
            <a:avLst/>
          </a:prstGeom>
        </p:spPr>
      </p:pic>
    </p:spTree>
    <p:extLst>
      <p:ext uri="{BB962C8B-B14F-4D97-AF65-F5344CB8AC3E}">
        <p14:creationId xmlns:p14="http://schemas.microsoft.com/office/powerpoint/2010/main" val="4208604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C250418A-7B20-974D-3486-05961D1CBA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F379A-9BB3-69DA-E561-3FE7177CED8D}"/>
              </a:ext>
            </a:extLst>
          </p:cNvPr>
          <p:cNvSpPr>
            <a:spLocks noGrp="1"/>
          </p:cNvSpPr>
          <p:nvPr>
            <p:ph type="ctrTitle"/>
          </p:nvPr>
        </p:nvSpPr>
        <p:spPr>
          <a:xfrm>
            <a:off x="4496035" y="0"/>
            <a:ext cx="4299666" cy="3249131"/>
          </a:xfrm>
        </p:spPr>
        <p:txBody>
          <a:bodyPr>
            <a:normAutofit/>
          </a:bodyPr>
          <a:lstStyle/>
          <a:p>
            <a:pPr algn="l"/>
            <a:r>
              <a:rPr lang="en-US" dirty="0"/>
              <a:t>THANK YOU</a:t>
            </a:r>
          </a:p>
        </p:txBody>
      </p:sp>
      <p:sp>
        <p:nvSpPr>
          <p:cNvPr id="3" name="Subtitle 2">
            <a:extLst>
              <a:ext uri="{FF2B5EF4-FFF2-40B4-BE49-F238E27FC236}">
                <a16:creationId xmlns:a16="http://schemas.microsoft.com/office/drawing/2014/main" id="{CC9EB9D0-5150-C836-25F8-FB956844C6BE}"/>
              </a:ext>
            </a:extLst>
          </p:cNvPr>
          <p:cNvSpPr>
            <a:spLocks noGrp="1"/>
          </p:cNvSpPr>
          <p:nvPr>
            <p:ph type="subTitle" idx="1"/>
          </p:nvPr>
        </p:nvSpPr>
        <p:spPr>
          <a:xfrm>
            <a:off x="4496034" y="3249132"/>
            <a:ext cx="4299666" cy="871042"/>
          </a:xfrm>
          <a:noFill/>
        </p:spPr>
        <p:txBody>
          <a:bodyPr>
            <a:normAutofit/>
          </a:bodyPr>
          <a:lstStyle/>
          <a:p>
            <a:pPr algn="l"/>
            <a:r>
              <a:rPr lang="en-US" sz="3200" dirty="0">
                <a:solidFill>
                  <a:schemeClr val="bg1"/>
                </a:solidFill>
              </a:rPr>
              <a:t>For your attention!</a:t>
            </a:r>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Graphic 6" descr="Handshake">
            <a:extLst>
              <a:ext uri="{FF2B5EF4-FFF2-40B4-BE49-F238E27FC236}">
                <a16:creationId xmlns:a16="http://schemas.microsoft.com/office/drawing/2014/main" id="{06E50EA8-149D-9FBE-6F59-ABD10FBAFD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3121" y="1856934"/>
            <a:ext cx="2389751" cy="2389751"/>
          </a:xfrm>
          <a:prstGeom prst="rect">
            <a:avLst/>
          </a:prstGeom>
        </p:spPr>
      </p:pic>
    </p:spTree>
    <p:extLst>
      <p:ext uri="{BB962C8B-B14F-4D97-AF65-F5344CB8AC3E}">
        <p14:creationId xmlns:p14="http://schemas.microsoft.com/office/powerpoint/2010/main" val="180069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62DCB74D-055A-BD1B-3648-9A381B626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912B2B-3424-1E5E-88AA-C271079E9E7B}"/>
              </a:ext>
            </a:extLst>
          </p:cNvPr>
          <p:cNvSpPr>
            <a:spLocks noGrp="1"/>
          </p:cNvSpPr>
          <p:nvPr>
            <p:ph type="title"/>
          </p:nvPr>
        </p:nvSpPr>
        <p:spPr>
          <a:xfrm>
            <a:off x="621792" y="1161288"/>
            <a:ext cx="3602736" cy="4526280"/>
          </a:xfrm>
        </p:spPr>
        <p:txBody>
          <a:bodyPr>
            <a:normAutofit/>
          </a:bodyPr>
          <a:lstStyle/>
          <a:p>
            <a:r>
              <a:rPr lang="en-US" dirty="0"/>
              <a:t>Reservation</a:t>
            </a:r>
          </a:p>
        </p:txBody>
      </p:sp>
      <p:graphicFrame>
        <p:nvGraphicFramePr>
          <p:cNvPr id="5" name="Content Placeholder 2">
            <a:extLst>
              <a:ext uri="{FF2B5EF4-FFF2-40B4-BE49-F238E27FC236}">
                <a16:creationId xmlns:a16="http://schemas.microsoft.com/office/drawing/2014/main" id="{7BDBC7C0-F6E8-3981-489A-34CC612A6F5A}"/>
              </a:ext>
            </a:extLst>
          </p:cNvPr>
          <p:cNvGraphicFramePr>
            <a:graphicFrameLocks noGrp="1"/>
          </p:cNvGraphicFramePr>
          <p:nvPr>
            <p:ph idx="1"/>
            <p:extLst>
              <p:ext uri="{D42A27DB-BD31-4B8C-83A1-F6EECF244321}">
                <p14:modId xmlns:p14="http://schemas.microsoft.com/office/powerpoint/2010/main" val="336909604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979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B9AFC00B-72C7-E18A-F101-52F5028F7586}"/>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3" name="Straight Connector 8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6" name="Picture 5" descr="Gear with compass turning gears without">
            <a:extLst>
              <a:ext uri="{FF2B5EF4-FFF2-40B4-BE49-F238E27FC236}">
                <a16:creationId xmlns:a16="http://schemas.microsoft.com/office/drawing/2014/main" id="{7F8982FE-C134-3A4B-323E-82E72746FD9E}"/>
              </a:ext>
            </a:extLst>
          </p:cNvPr>
          <p:cNvPicPr>
            <a:picLocks noChangeAspect="1"/>
          </p:cNvPicPr>
          <p:nvPr/>
        </p:nvPicPr>
        <p:blipFill>
          <a:blip r:embed="rId2"/>
          <a:srcRect l="20972" r="1920"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594DF8F-0847-B47A-32E5-A3ED520D9040}"/>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Functional Requirements</a:t>
            </a:r>
          </a:p>
        </p:txBody>
      </p:sp>
      <p:cxnSp>
        <p:nvCxnSpPr>
          <p:cNvPr id="22" name="Straight Connector 2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3168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AD38D2-5054-78F9-8535-0AF3F66EA514}"/>
              </a:ext>
            </a:extLst>
          </p:cNvPr>
          <p:cNvSpPr>
            <a:spLocks noGrp="1"/>
          </p:cNvSpPr>
          <p:nvPr>
            <p:ph type="title"/>
          </p:nvPr>
        </p:nvSpPr>
        <p:spPr>
          <a:xfrm>
            <a:off x="643467" y="816638"/>
            <a:ext cx="3367359" cy="5224724"/>
          </a:xfrm>
        </p:spPr>
        <p:txBody>
          <a:bodyPr anchor="ctr">
            <a:normAutofit/>
          </a:bodyPr>
          <a:lstStyle/>
          <a:p>
            <a:r>
              <a:rPr lang="en-US" dirty="0"/>
              <a:t>User Registration / Login</a:t>
            </a:r>
          </a:p>
        </p:txBody>
      </p:sp>
      <p:sp>
        <p:nvSpPr>
          <p:cNvPr id="3" name="Content Placeholder 2">
            <a:extLst>
              <a:ext uri="{FF2B5EF4-FFF2-40B4-BE49-F238E27FC236}">
                <a16:creationId xmlns:a16="http://schemas.microsoft.com/office/drawing/2014/main" id="{390E86C6-C0E1-A839-24BD-6EBD63F63836}"/>
              </a:ext>
            </a:extLst>
          </p:cNvPr>
          <p:cNvSpPr>
            <a:spLocks noGrp="1"/>
          </p:cNvSpPr>
          <p:nvPr>
            <p:ph idx="1"/>
          </p:nvPr>
        </p:nvSpPr>
        <p:spPr>
          <a:xfrm>
            <a:off x="4654295" y="816638"/>
            <a:ext cx="4619706" cy="5224724"/>
          </a:xfrm>
        </p:spPr>
        <p:txBody>
          <a:bodyPr anchor="ctr">
            <a:normAutofit/>
          </a:bodyPr>
          <a:lstStyle/>
          <a:p>
            <a:pPr marR="0" lvl="0">
              <a:buFont typeface="Arial" panose="020B0604020202020204" pitchFamily="34" charset="0"/>
              <a:buChar char="•"/>
            </a:pPr>
            <a:r>
              <a:rPr lang="en-US"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Users can register with personal information </a:t>
            </a:r>
            <a:endParaRPr lang="en-US"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spcAft>
                <a:spcPts val="800"/>
              </a:spcAft>
              <a:buFont typeface="Arial" panose="020B0604020202020204" pitchFamily="34" charset="0"/>
              <a:buChar char="•"/>
            </a:pPr>
            <a:r>
              <a:rPr lang="en-US"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Users can log in with their email and password</a:t>
            </a:r>
            <a:endParaRPr lang="en-US"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Restriction</a:t>
            </a:r>
            <a:r>
              <a:rPr lang="en-US"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 During the later phases due to the GUI limitations the first administrator must be added to the database manually during the creation of the DMBs (MySQL, or SQLite in the future during phase 4)</a:t>
            </a:r>
          </a:p>
          <a:p>
            <a:pPr>
              <a:buFont typeface="Arial" panose="020B0604020202020204" pitchFamily="34" charset="0"/>
              <a:buChar char="•"/>
            </a:pPr>
            <a:endParaRPr lang="en-US" dirty="0">
              <a:solidFill>
                <a:schemeClr val="bg1"/>
              </a:solidFill>
              <a:effectLst/>
              <a:latin typeface="Grandview" panose="020B0502040204020203"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362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0ED045EB-38F4-3F41-391E-1D13AB0F0758}"/>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DA09119-7E4E-AAB0-25D7-71036CA877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4B8CFD0-3A2E-4D46-D3DD-3D1AFDADFD31}"/>
              </a:ext>
            </a:extLst>
          </p:cNvPr>
          <p:cNvSpPr>
            <a:spLocks noGrp="1"/>
          </p:cNvSpPr>
          <p:nvPr>
            <p:ph type="title"/>
          </p:nvPr>
        </p:nvSpPr>
        <p:spPr>
          <a:xfrm>
            <a:off x="643467" y="816638"/>
            <a:ext cx="3367359" cy="5224724"/>
          </a:xfrm>
        </p:spPr>
        <p:txBody>
          <a:bodyPr anchor="ctr">
            <a:normAutofit/>
          </a:bodyPr>
          <a:lstStyle/>
          <a:p>
            <a:r>
              <a:rPr lang="en-US" dirty="0"/>
              <a:t>User Account Management</a:t>
            </a:r>
          </a:p>
        </p:txBody>
      </p:sp>
      <p:sp>
        <p:nvSpPr>
          <p:cNvPr id="3" name="Content Placeholder 2">
            <a:extLst>
              <a:ext uri="{FF2B5EF4-FFF2-40B4-BE49-F238E27FC236}">
                <a16:creationId xmlns:a16="http://schemas.microsoft.com/office/drawing/2014/main" id="{9FB63ED5-820D-7E4E-34E7-A574A691D9AE}"/>
              </a:ext>
            </a:extLst>
          </p:cNvPr>
          <p:cNvSpPr>
            <a:spLocks noGrp="1"/>
          </p:cNvSpPr>
          <p:nvPr>
            <p:ph idx="1"/>
          </p:nvPr>
        </p:nvSpPr>
        <p:spPr>
          <a:xfrm>
            <a:off x="4654295" y="816638"/>
            <a:ext cx="4619706" cy="5224724"/>
          </a:xfrm>
        </p:spPr>
        <p:txBody>
          <a:bodyPr anchor="ctr">
            <a:normAutofit/>
          </a:bodyPr>
          <a:lstStyle/>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Users can view and edit their account details</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Users can change their password</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 can delete their account</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solidFill>
                <a:schemeClr val="bg1"/>
              </a:solidFill>
              <a:effectLst/>
              <a:latin typeface="Grandview" panose="020B0502040204020203"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75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629"/>
        </a:solidFill>
        <a:effectLst/>
      </p:bgPr>
    </p:bg>
    <p:spTree>
      <p:nvGrpSpPr>
        <p:cNvPr id="1" name="">
          <a:extLst>
            <a:ext uri="{FF2B5EF4-FFF2-40B4-BE49-F238E27FC236}">
              <a16:creationId xmlns:a16="http://schemas.microsoft.com/office/drawing/2014/main" id="{11D3323F-2580-AD99-E15C-E1EC84A54F32}"/>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F27D307-3B93-95A1-5500-6D9A3DF11E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C9CDE5-99A2-292C-0C02-ABEA71B47356}"/>
              </a:ext>
            </a:extLst>
          </p:cNvPr>
          <p:cNvSpPr>
            <a:spLocks noGrp="1"/>
          </p:cNvSpPr>
          <p:nvPr>
            <p:ph type="title"/>
          </p:nvPr>
        </p:nvSpPr>
        <p:spPr>
          <a:xfrm>
            <a:off x="643467" y="816638"/>
            <a:ext cx="3367359" cy="5224724"/>
          </a:xfrm>
        </p:spPr>
        <p:txBody>
          <a:bodyPr anchor="ctr">
            <a:normAutofit/>
          </a:bodyPr>
          <a:lstStyle/>
          <a:p>
            <a:r>
              <a:rPr lang="en-US" dirty="0"/>
              <a:t>Brows Vehicle Selection</a:t>
            </a:r>
          </a:p>
        </p:txBody>
      </p:sp>
      <p:sp>
        <p:nvSpPr>
          <p:cNvPr id="3" name="Content Placeholder 2">
            <a:extLst>
              <a:ext uri="{FF2B5EF4-FFF2-40B4-BE49-F238E27FC236}">
                <a16:creationId xmlns:a16="http://schemas.microsoft.com/office/drawing/2014/main" id="{ED6680F1-3F72-349D-1E64-05CABDD5DCE2}"/>
              </a:ext>
            </a:extLst>
          </p:cNvPr>
          <p:cNvSpPr>
            <a:spLocks noGrp="1"/>
          </p:cNvSpPr>
          <p:nvPr>
            <p:ph idx="1"/>
          </p:nvPr>
        </p:nvSpPr>
        <p:spPr>
          <a:xfrm>
            <a:off x="4654295" y="816638"/>
            <a:ext cx="4619706" cy="5224724"/>
          </a:xfrm>
        </p:spPr>
        <p:txBody>
          <a:bodyPr anchor="ctr">
            <a:normAutofit/>
          </a:bodyPr>
          <a:lstStyle/>
          <a:p>
            <a:pPr>
              <a:lnSpc>
                <a:spcPct val="107000"/>
              </a:lnSpc>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Users can filter vehicles based on type, capacity, transmission, and price range</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Font typeface="Arial" panose="020B0604020202020204" pitchFamily="34" charset="0"/>
              <a:buChar char="•"/>
            </a:pPr>
            <a:r>
              <a:rPr lang="en-US" sz="1800" kern="100" dirty="0">
                <a:solidFill>
                  <a:schemeClr val="bg1"/>
                </a:solidFill>
                <a:effectLst/>
                <a:latin typeface="Grandview" panose="020B0502040204020203" pitchFamily="34" charset="0"/>
                <a:ea typeface="Calibri" panose="020F0502020204030204" pitchFamily="34" charset="0"/>
                <a:cs typeface="Calibri" panose="020F0502020204030204" pitchFamily="34" charset="0"/>
              </a:rPr>
              <a:t>Users can view vehicle details and availability after entering their reservation date</a:t>
            </a:r>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solidFill>
                <a:schemeClr val="bg1"/>
              </a:solidFill>
              <a:effectLst/>
              <a:latin typeface="Grandview" panose="020B0502040204020203"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5154887"/>
      </p:ext>
    </p:extLst>
  </p:cSld>
  <p:clrMapOvr>
    <a:masterClrMapping/>
  </p:clrMapOvr>
</p:sld>
</file>

<file path=ppt/theme/theme1.xml><?xml version="1.0" encoding="utf-8"?>
<a:theme xmlns:a="http://schemas.openxmlformats.org/drawingml/2006/main" name="Facet">
  <a:themeElements>
    <a:clrScheme name="Custom 5">
      <a:dk1>
        <a:sysClr val="windowText" lastClr="000000"/>
      </a:dk1>
      <a:lt1>
        <a:srgbClr val="E7E7E7"/>
      </a:lt1>
      <a:dk2>
        <a:srgbClr val="E7E7E7"/>
      </a:dk2>
      <a:lt2>
        <a:srgbClr val="171717"/>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239</TotalTime>
  <Words>1322</Words>
  <Application>Microsoft Office PowerPoint</Application>
  <PresentationFormat>Widescreen</PresentationFormat>
  <Paragraphs>167</Paragraphs>
  <Slides>46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Aptos</vt:lpstr>
      <vt:lpstr>Arial</vt:lpstr>
      <vt:lpstr>Calibri</vt:lpstr>
      <vt:lpstr>Grandview</vt:lpstr>
      <vt:lpstr>Trebuchet MS</vt:lpstr>
      <vt:lpstr>Wingdings 3</vt:lpstr>
      <vt:lpstr>Facet</vt:lpstr>
      <vt:lpstr>Module 4 DMS Project Requirements </vt:lpstr>
      <vt:lpstr>Object Definition</vt:lpstr>
      <vt:lpstr>Users</vt:lpstr>
      <vt:lpstr>Vehicle</vt:lpstr>
      <vt:lpstr>Reservation</vt:lpstr>
      <vt:lpstr>Functional Requirements</vt:lpstr>
      <vt:lpstr>User Registration / Login</vt:lpstr>
      <vt:lpstr>User Account Management</vt:lpstr>
      <vt:lpstr>Brows Vehicle Selection</vt:lpstr>
      <vt:lpstr>Reservation Management</vt:lpstr>
      <vt:lpstr>Admin Management</vt:lpstr>
      <vt:lpstr>Non-Functional Requirements</vt:lpstr>
      <vt:lpstr>Performance</vt:lpstr>
      <vt:lpstr>Usability</vt:lpstr>
      <vt:lpstr>Compatibility</vt:lpstr>
      <vt:lpstr>Data Integrity</vt:lpstr>
      <vt:lpstr>Data Storage Servers</vt:lpstr>
      <vt:lpstr>Data Structure</vt:lpstr>
      <vt:lpstr>Data Retrieval</vt:lpstr>
      <vt:lpstr>User Story </vt:lpstr>
      <vt:lpstr>User Reserving a vehicle</vt:lpstr>
      <vt:lpstr>User Account Management</vt:lpstr>
      <vt:lpstr>Administrator Vehicle Management</vt:lpstr>
      <vt:lpstr>Administrator User Management</vt:lpstr>
      <vt:lpstr>Administrator Reservation Management</vt:lpstr>
      <vt:lpstr>Administrator Account Management</vt:lpstr>
      <vt:lpstr>User-Interface Design</vt:lpstr>
      <vt:lpstr>Concept</vt:lpstr>
      <vt:lpstr>CLI / Early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Winter</dc:creator>
  <cp:lastModifiedBy>David Winter</cp:lastModifiedBy>
  <cp:revision>7</cp:revision>
  <dcterms:created xsi:type="dcterms:W3CDTF">2025-02-02T01:45:31Z</dcterms:created>
  <dcterms:modified xsi:type="dcterms:W3CDTF">2025-02-02T05:44:54Z</dcterms:modified>
</cp:coreProperties>
</file>