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c98560a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c98560a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1ccbd41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1ccbd41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c1ccbd41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c1ccbd41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c1ccbd41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c1ccbd41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c1ccbd41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c1ccbd41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c1ccbd41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c1ccbd41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c1ccbd41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c1ccbd41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c1ccbd41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c1ccbd41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c98560a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c98560a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Kotlin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719800" y="2692850"/>
            <a:ext cx="3704400" cy="14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David Wolfley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22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20">
                <a:latin typeface="Merriweather"/>
                <a:ea typeface="Merriweather"/>
                <a:cs typeface="Merriweather"/>
                <a:sym typeface="Merriweather"/>
              </a:rPr>
              <a:t>Downsides </a:t>
            </a:r>
            <a:r>
              <a:rPr lang="en" sz="5020">
                <a:latin typeface="Merriweather"/>
                <a:ea typeface="Merriweather"/>
                <a:cs typeface="Merriweather"/>
                <a:sym typeface="Merriweather"/>
              </a:rPr>
              <a:t>of Kotlin in This Project</a:t>
            </a:r>
            <a:endParaRPr sz="50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857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Char char="●"/>
            </a:pPr>
            <a:r>
              <a:rPr lang="en" sz="3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Takes very long to compile and run</a:t>
            </a:r>
            <a:endParaRPr sz="3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Char char="●"/>
            </a:pPr>
            <a:r>
              <a:rPr lang="en" sz="3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Jetpack Compose vs scope</a:t>
            </a:r>
            <a:endParaRPr sz="3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2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20">
                <a:latin typeface="Merriweather"/>
                <a:ea typeface="Merriweather"/>
                <a:cs typeface="Merriweather"/>
                <a:sym typeface="Merriweather"/>
              </a:rPr>
              <a:t>What is Kotlin?</a:t>
            </a:r>
            <a:endParaRPr sz="50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52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Char char="●"/>
            </a:pPr>
            <a:r>
              <a:rPr lang="en" sz="3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Developed by JetBrains, released in 2016</a:t>
            </a:r>
            <a:endParaRPr sz="3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Char char="●"/>
            </a:pPr>
            <a:r>
              <a:rPr lang="en" sz="3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Still receives major updates, 2.0 releasing soon</a:t>
            </a:r>
            <a:endParaRPr sz="3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2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20">
                <a:latin typeface="Merriweather"/>
                <a:ea typeface="Merriweather"/>
                <a:cs typeface="Merriweather"/>
                <a:sym typeface="Merriweather"/>
              </a:rPr>
              <a:t>Language Specifics</a:t>
            </a:r>
            <a:endParaRPr sz="50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252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Char char="●"/>
            </a:pPr>
            <a:r>
              <a:rPr lang="en" sz="3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Compiled language, runs through JVM</a:t>
            </a:r>
            <a:endParaRPr sz="3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Char char="●"/>
            </a:pPr>
            <a:r>
              <a:rPr lang="en" sz="3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Allows use of Java libraries, both standard and third party</a:t>
            </a:r>
            <a:endParaRPr sz="3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Char char="●"/>
            </a:pPr>
            <a:r>
              <a:rPr lang="en" sz="3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Multi-paradigm, supports all styles of programming</a:t>
            </a:r>
            <a:endParaRPr sz="3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2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20">
                <a:latin typeface="Merriweather"/>
                <a:ea typeface="Merriweather"/>
                <a:cs typeface="Merriweather"/>
                <a:sym typeface="Merriweather"/>
              </a:rPr>
              <a:t>Why Use It?</a:t>
            </a:r>
            <a:endParaRPr sz="50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52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Char char="●"/>
            </a:pPr>
            <a:r>
              <a:rPr lang="en" sz="3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Official Language for Android Development</a:t>
            </a:r>
            <a:endParaRPr sz="3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Char char="●"/>
            </a:pPr>
            <a:r>
              <a:rPr lang="en" sz="3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Compatible with ‘everything’</a:t>
            </a:r>
            <a:endParaRPr sz="3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Char char="●"/>
            </a:pPr>
            <a:r>
              <a:rPr lang="en" sz="3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Null-safety</a:t>
            </a:r>
            <a:endParaRPr sz="3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2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20">
                <a:latin typeface="Merriweather"/>
                <a:ea typeface="Merriweather"/>
                <a:cs typeface="Merriweather"/>
                <a:sym typeface="Merriweather"/>
              </a:rPr>
              <a:t>Null Safety</a:t>
            </a:r>
            <a:endParaRPr sz="50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252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Char char="●"/>
            </a:pPr>
            <a:r>
              <a:rPr lang="en" sz="3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Major factor of development in Kotlin</a:t>
            </a:r>
            <a:endParaRPr sz="3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var x: String = "Whatever"</a:t>
            </a:r>
            <a:endParaRPr sz="3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var x: String? = "Whatever"</a:t>
            </a:r>
            <a:endParaRPr sz="3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2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20">
                <a:latin typeface="Merriweather"/>
                <a:ea typeface="Merriweather"/>
                <a:cs typeface="Merriweather"/>
                <a:sym typeface="Merriweather"/>
              </a:rPr>
              <a:t>Why Shouldn’t You Use It?</a:t>
            </a:r>
            <a:endParaRPr sz="50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252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Char char="●"/>
            </a:pPr>
            <a:r>
              <a:rPr lang="en" sz="3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Newer Language = less resources</a:t>
            </a:r>
            <a:endParaRPr sz="3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Char char="●"/>
            </a:pPr>
            <a:r>
              <a:rPr lang="en" sz="3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Compiles slower than Java</a:t>
            </a:r>
            <a:endParaRPr sz="3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Char char="●"/>
            </a:pPr>
            <a:r>
              <a:rPr lang="en" sz="3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Most (not all) third party libraries are only built with Android development in mind</a:t>
            </a:r>
            <a:endParaRPr sz="3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2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20">
                <a:latin typeface="Merriweather"/>
                <a:ea typeface="Merriweather"/>
                <a:cs typeface="Merriweather"/>
                <a:sym typeface="Merriweather"/>
              </a:rPr>
              <a:t>Tutorial</a:t>
            </a:r>
            <a:endParaRPr sz="50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252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Char char="●"/>
            </a:pPr>
            <a:r>
              <a:rPr lang="en" sz="3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Basic Syntax</a:t>
            </a:r>
            <a:endParaRPr sz="3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Char char="●"/>
            </a:pPr>
            <a:r>
              <a:rPr lang="en" sz="3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Further overview of null safety</a:t>
            </a:r>
            <a:endParaRPr sz="3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Char char="●"/>
            </a:pPr>
            <a:r>
              <a:rPr lang="en" sz="3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J2K</a:t>
            </a:r>
            <a:endParaRPr sz="3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22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20">
                <a:latin typeface="Merriweather"/>
                <a:ea typeface="Merriweather"/>
                <a:cs typeface="Merriweather"/>
                <a:sym typeface="Merriweather"/>
              </a:rPr>
              <a:t>Program: Tic Tac Toe</a:t>
            </a:r>
            <a:endParaRPr sz="50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252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Char char="●"/>
            </a:pPr>
            <a:r>
              <a:rPr lang="en" sz="3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Created using Kotlin and Jetpack Compose</a:t>
            </a:r>
            <a:endParaRPr sz="3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Char char="●"/>
            </a:pPr>
            <a:r>
              <a:rPr lang="en" sz="3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Desktop application</a:t>
            </a:r>
            <a:endParaRPr sz="3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224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20">
                <a:latin typeface="Merriweather"/>
                <a:ea typeface="Merriweather"/>
                <a:cs typeface="Merriweather"/>
                <a:sym typeface="Merriweather"/>
              </a:rPr>
              <a:t>Benefits of Kotlin in This Project</a:t>
            </a:r>
            <a:endParaRPr sz="50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857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Char char="●"/>
            </a:pPr>
            <a:r>
              <a:rPr lang="en" sz="3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Jetpack Compose was simpler to learn than JavaFX</a:t>
            </a:r>
            <a:endParaRPr sz="3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"/>
              <a:buChar char="●"/>
            </a:pPr>
            <a:r>
              <a:rPr lang="en" sz="3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Allows for a multiplatform application if I choose to</a:t>
            </a:r>
            <a:endParaRPr sz="3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