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>
        <p:scale>
          <a:sx n="72" d="100"/>
          <a:sy n="72" d="100"/>
        </p:scale>
        <p:origin x="5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DD0B2-B175-4515-AF04-DC872B731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119934-EFEE-478C-885F-531044A75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7D6F1-5423-4F38-9739-C0193CB5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97FC5-7A27-4194-B6BE-7E39128B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76DD4-59B2-4B1D-96A0-7AAA710C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9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564B8-081B-4D4B-B12B-80BF5791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3B2236-B3BA-434C-AA3E-87115088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B6E79-EC66-4BD2-BFFD-A9290F2D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6CAF4E-00EF-4329-AF2D-95536562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16332-A546-437B-8518-8E8BF43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94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DE3865-4568-46D3-B4D8-A2CE8854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340781-6A35-47FE-94EF-2FEDEE12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82751-7B1C-4674-AD87-19C0383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D38BB-3202-4CC7-B3A3-70DE006A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82D3F3-37F3-4139-B680-6EE2A2BE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0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1ED81-4366-4972-9540-40789D9C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F2CB7-3D28-4890-B4D3-60C1310F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C9F2E-B31D-411D-9A12-FCB3471D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CFD087-B174-4FC5-A804-B15E24CE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117B9-367A-4FF1-B66C-60D537DF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78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E6385-5D14-46F1-81FD-0D74B47E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02A88A-EEC2-4CC3-B01C-FF322B71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4C645-256D-4CCF-8C72-798EB83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743141-2B21-4506-8E22-CBA803D4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6C2FB-13AF-4695-AEE9-C62E6DAE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FCB1B-96FB-46E4-96E6-69C3EBEF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BD6F9D-3719-4CCC-A9B9-F4FBF4FBA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B58566-7A20-42E2-B63A-43D7866B4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BA6A65-BA8A-4677-B4B7-D5D232BD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59508-003A-43A4-9838-5AA2237E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1530E9-E70C-49B2-BB28-530F0885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98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D726F-C341-4882-BCC6-9D15C0E7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83BA21-CC90-4954-A7B2-B8F66A20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A2B83B-2695-4D70-B45A-62EDBCD7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AD0D5E-54A4-46BA-82A4-1CA8D3E4A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A36E72-21CB-40B4-B514-918D12C5A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C14A0D-FC39-4625-8A2B-9C13DB2E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F88BBB-5468-4F3F-9C68-923B31F1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79985B-AA58-4160-8106-DCE8F3ED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F5908-A5F8-477A-978E-829EBA6E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FDA7C-0B0C-41E4-B523-323ED08D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47ED3F-EE51-475C-A7B7-9D2D5DE0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AAEFB4-688C-4578-802F-B36779A7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8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2D068C-7841-455A-B5EE-63EE249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E5982E-344D-4488-BD14-FBBE8DBF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24FE5A-3C40-4459-904B-45A4B4FC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85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AD550-081E-432B-B2FE-646BE7B6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7015F-EB48-42EB-9E72-59278E69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A4C3EC-2999-4562-9E75-D8B50132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C0D498-7F26-400F-8E5C-137F71CE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2B51F3-3E82-45A9-A4BF-A9D3AEDC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A26E7-44FC-4200-BF89-85BC52BA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7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7E715-1D41-42E5-98CB-D58A266C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A78617-6965-40B7-9E88-A7920BFEF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AAA15B-19EE-40BC-95A9-24A7E8F6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E29F1-4703-432C-82AD-9B3148D1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A95B4-4A1F-43D7-B247-3101FEEC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F252E1-D7B2-45C8-9284-AB0F0B7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98B5A7-E6F2-4814-8A1C-69024DF0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D55FF-E074-42A5-9FB5-37EB498E7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4D25C-D7A3-406D-AD1B-26D59DB4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4FEA-F7CD-40C5-B35A-6DEEC3FCCB8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70FBC8-77C8-411C-8ED0-AE7CC1A9D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4575B-A033-452B-BD1B-BC0A4A15C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183E-4045-45AB-9F51-0CFD34317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0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009D6B0-7085-4EB6-9E1A-61BC9035A507}"/>
              </a:ext>
            </a:extLst>
          </p:cNvPr>
          <p:cNvGrpSpPr/>
          <p:nvPr/>
        </p:nvGrpSpPr>
        <p:grpSpPr>
          <a:xfrm>
            <a:off x="741763" y="3516104"/>
            <a:ext cx="6534771" cy="2486489"/>
            <a:chOff x="741763" y="3516104"/>
            <a:chExt cx="6534771" cy="248648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917F86D-7C23-463D-9E5B-D216767F7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999"/>
            <a:stretch/>
          </p:blipFill>
          <p:spPr>
            <a:xfrm>
              <a:off x="741763" y="3516104"/>
              <a:ext cx="6294985" cy="1170612"/>
            </a:xfrm>
            <a:prstGeom prst="rect">
              <a:avLst/>
            </a:prstGeom>
          </p:spPr>
        </p:pic>
        <p:pic>
          <p:nvPicPr>
            <p:cNvPr id="7" name="図 6" descr="グラフィカル ユーザー インターフェイス, テキスト&#10;&#10;自動的に生成された説明">
              <a:extLst>
                <a:ext uri="{FF2B5EF4-FFF2-40B4-BE49-F238E27FC236}">
                  <a16:creationId xmlns:a16="http://schemas.microsoft.com/office/drawing/2014/main" id="{37CE1534-DEBA-4727-ABCB-8094760C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63" y="4804437"/>
              <a:ext cx="6534771" cy="1198156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C4E6E95-DB05-48F8-A744-4BC0DFA8D325}"/>
                </a:ext>
              </a:extLst>
            </p:cNvPr>
            <p:cNvCxnSpPr/>
            <p:nvPr/>
          </p:nvCxnSpPr>
          <p:spPr>
            <a:xfrm flipH="1">
              <a:off x="741763" y="4247535"/>
              <a:ext cx="409570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624994D-989B-4EDB-BB6D-B3264E1DB9A9}"/>
                </a:ext>
              </a:extLst>
            </p:cNvPr>
            <p:cNvCxnSpPr/>
            <p:nvPr/>
          </p:nvCxnSpPr>
          <p:spPr>
            <a:xfrm flipH="1">
              <a:off x="741763" y="5613384"/>
              <a:ext cx="409570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4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251EAC-56D0-47A5-9CD2-773CBDEDFF1A}"/>
              </a:ext>
            </a:extLst>
          </p:cNvPr>
          <p:cNvGrpSpPr/>
          <p:nvPr/>
        </p:nvGrpSpPr>
        <p:grpSpPr>
          <a:xfrm>
            <a:off x="436515" y="782130"/>
            <a:ext cx="11278713" cy="3036495"/>
            <a:chOff x="436515" y="782130"/>
            <a:chExt cx="11278713" cy="3036495"/>
          </a:xfrm>
        </p:grpSpPr>
        <p:pic>
          <p:nvPicPr>
            <p:cNvPr id="9" name="図 8" descr="グラフィカル ユーザー インターフェイス&#10;&#10;低い精度で自動的に生成された説明">
              <a:extLst>
                <a:ext uri="{FF2B5EF4-FFF2-40B4-BE49-F238E27FC236}">
                  <a16:creationId xmlns:a16="http://schemas.microsoft.com/office/drawing/2014/main" id="{1296BE6A-9744-4E15-835C-638BAD518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38"/>
            <a:stretch/>
          </p:blipFill>
          <p:spPr>
            <a:xfrm>
              <a:off x="6250690" y="1244163"/>
              <a:ext cx="5464538" cy="1127184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2128CC9-1580-4C42-A905-98BC9DAE0895}"/>
                </a:ext>
              </a:extLst>
            </p:cNvPr>
            <p:cNvSpPr txBox="1"/>
            <p:nvPr/>
          </p:nvSpPr>
          <p:spPr>
            <a:xfrm>
              <a:off x="2999456" y="78213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x64</a:t>
              </a:r>
              <a:endParaRPr kumimoji="1" lang="ja-JP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1A51ECD-718C-41AF-9CBD-B8A656220EE1}"/>
                </a:ext>
              </a:extLst>
            </p:cNvPr>
            <p:cNvSpPr txBox="1"/>
            <p:nvPr/>
          </p:nvSpPr>
          <p:spPr>
            <a:xfrm>
              <a:off x="8438867" y="782130"/>
              <a:ext cx="1088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Arm64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533B9ECF-59AA-4292-B61C-D65F094DEFB4}"/>
                </a:ext>
              </a:extLst>
            </p:cNvPr>
            <p:cNvCxnSpPr/>
            <p:nvPr/>
          </p:nvCxnSpPr>
          <p:spPr>
            <a:xfrm>
              <a:off x="6250690" y="1609347"/>
              <a:ext cx="100697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A472F82-3258-4611-8DC7-13F50FE14A1C}"/>
                </a:ext>
              </a:extLst>
            </p:cNvPr>
            <p:cNvGrpSpPr/>
            <p:nvPr/>
          </p:nvGrpSpPr>
          <p:grpSpPr>
            <a:xfrm>
              <a:off x="436515" y="1244163"/>
              <a:ext cx="5785038" cy="2574462"/>
              <a:chOff x="436515" y="1244163"/>
              <a:chExt cx="5785038" cy="2574462"/>
            </a:xfrm>
          </p:grpSpPr>
          <p:pic>
            <p:nvPicPr>
              <p:cNvPr id="5" name="図 4" descr="グラフィカル ユーザー インターフェイス, アプリケーション, Teams&#10;&#10;自動的に生成された説明">
                <a:extLst>
                  <a:ext uri="{FF2B5EF4-FFF2-40B4-BE49-F238E27FC236}">
                    <a16:creationId xmlns:a16="http://schemas.microsoft.com/office/drawing/2014/main" id="{033DE92F-3D91-49CE-A671-2E1AEFA9B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15" y="1244163"/>
                <a:ext cx="4805955" cy="1418523"/>
              </a:xfrm>
              <a:prstGeom prst="rect">
                <a:avLst/>
              </a:prstGeom>
            </p:spPr>
          </p:pic>
          <p:pic>
            <p:nvPicPr>
              <p:cNvPr id="7" name="図 6" descr="グラフィカル ユーザー インターフェイス, アプリケーション&#10;&#10;自動的に生成された説明">
                <a:extLst>
                  <a:ext uri="{FF2B5EF4-FFF2-40B4-BE49-F238E27FC236}">
                    <a16:creationId xmlns:a16="http://schemas.microsoft.com/office/drawing/2014/main" id="{3C181C85-4B0F-40EA-B76E-E7682BA6B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15" y="2948610"/>
                <a:ext cx="5785038" cy="870015"/>
              </a:xfrm>
              <a:prstGeom prst="rect">
                <a:avLst/>
              </a:prstGeom>
            </p:spPr>
          </p:pic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D0DD64B-74D1-46BB-951F-56C1AA13A618}"/>
                  </a:ext>
                </a:extLst>
              </p:cNvPr>
              <p:cNvCxnSpPr/>
              <p:nvPr/>
            </p:nvCxnSpPr>
            <p:spPr>
              <a:xfrm>
                <a:off x="436515" y="1604513"/>
                <a:ext cx="100697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矢印: 左カーブ 14">
                <a:extLst>
                  <a:ext uri="{FF2B5EF4-FFF2-40B4-BE49-F238E27FC236}">
                    <a16:creationId xmlns:a16="http://schemas.microsoft.com/office/drawing/2014/main" id="{63EEF1D5-AF09-4A6B-B95E-504C025451CC}"/>
                  </a:ext>
                </a:extLst>
              </p:cNvPr>
              <p:cNvSpPr/>
              <p:nvPr/>
            </p:nvSpPr>
            <p:spPr>
              <a:xfrm>
                <a:off x="5250611" y="2574942"/>
                <a:ext cx="534838" cy="678324"/>
              </a:xfrm>
              <a:prstGeom prst="curvedLeftArrow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CE5B1F7-F43B-4230-B4B7-509920F6A5F3}"/>
                </a:ext>
              </a:extLst>
            </p:cNvPr>
            <p:cNvCxnSpPr/>
            <p:nvPr/>
          </p:nvCxnSpPr>
          <p:spPr>
            <a:xfrm>
              <a:off x="2371678" y="3113219"/>
              <a:ext cx="100697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87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886EB68-81D3-4079-94ED-86D420E9DDD4}"/>
              </a:ext>
            </a:extLst>
          </p:cNvPr>
          <p:cNvGrpSpPr/>
          <p:nvPr/>
        </p:nvGrpSpPr>
        <p:grpSpPr>
          <a:xfrm>
            <a:off x="609385" y="0"/>
            <a:ext cx="7213741" cy="6858000"/>
            <a:chOff x="609385" y="0"/>
            <a:chExt cx="7213741" cy="6858000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CE966B4-B6D7-4EB1-A40E-5FDC212D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85" y="0"/>
              <a:ext cx="6701907" cy="6858000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56A7D18-C7E4-41B7-A7F4-6547EB3D5DBB}"/>
                </a:ext>
              </a:extLst>
            </p:cNvPr>
            <p:cNvSpPr/>
            <p:nvPr/>
          </p:nvSpPr>
          <p:spPr>
            <a:xfrm>
              <a:off x="615136" y="2001328"/>
              <a:ext cx="6648519" cy="37668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41EA08-579E-44FD-BCB2-626ED51ED1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0392" y="2518913"/>
              <a:ext cx="179450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20BE219-C263-420F-AA36-19E45CD01330}"/>
                </a:ext>
              </a:extLst>
            </p:cNvPr>
            <p:cNvSpPr/>
            <p:nvPr/>
          </p:nvSpPr>
          <p:spPr>
            <a:xfrm>
              <a:off x="5428891" y="2731706"/>
              <a:ext cx="1794508" cy="3508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874CE32-FB01-4FF0-825C-F194310D1B1A}"/>
                </a:ext>
              </a:extLst>
            </p:cNvPr>
            <p:cNvSpPr/>
            <p:nvPr/>
          </p:nvSpPr>
          <p:spPr>
            <a:xfrm>
              <a:off x="5426014" y="3441953"/>
              <a:ext cx="1794508" cy="3508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C612705-E816-4CB9-BBDD-C3D481922D13}"/>
                </a:ext>
              </a:extLst>
            </p:cNvPr>
            <p:cNvSpPr txBox="1"/>
            <p:nvPr/>
          </p:nvSpPr>
          <p:spPr>
            <a:xfrm>
              <a:off x="7311292" y="2722440"/>
              <a:ext cx="51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#0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9EB6AFD-C80A-4D4B-8999-4ACF8833656A}"/>
                </a:ext>
              </a:extLst>
            </p:cNvPr>
            <p:cNvSpPr txBox="1"/>
            <p:nvPr/>
          </p:nvSpPr>
          <p:spPr>
            <a:xfrm>
              <a:off x="7311292" y="3423421"/>
              <a:ext cx="51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#1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EEC88B0-21EE-4790-954E-2ADF3B04E385}"/>
                </a:ext>
              </a:extLst>
            </p:cNvPr>
            <p:cNvSpPr txBox="1"/>
            <p:nvPr/>
          </p:nvSpPr>
          <p:spPr>
            <a:xfrm>
              <a:off x="4848595" y="1982817"/>
              <a:ext cx="2572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VirtualAddress</a:t>
              </a:r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== 0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0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5C54ACA-506D-4CA1-AECA-790EDA115359}"/>
              </a:ext>
            </a:extLst>
          </p:cNvPr>
          <p:cNvGrpSpPr/>
          <p:nvPr/>
        </p:nvGrpSpPr>
        <p:grpSpPr>
          <a:xfrm>
            <a:off x="467544" y="1556792"/>
            <a:ext cx="6448120" cy="4095876"/>
            <a:chOff x="467544" y="1556792"/>
            <a:chExt cx="6448120" cy="40958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A44EED2-CAE3-4769-9866-BCACA8BF9075}"/>
                </a:ext>
              </a:extLst>
            </p:cNvPr>
            <p:cNvSpPr/>
            <p:nvPr/>
          </p:nvSpPr>
          <p:spPr>
            <a:xfrm>
              <a:off x="470888" y="1556792"/>
              <a:ext cx="2703937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rPr>
                <a:t>DVRT Header</a:t>
              </a:r>
              <a:endParaRPr kumimoji="1" lang="ja-JP" altLang="en-US" b="1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FC5EDA8-93C2-47F6-9BB6-8A26C0B93D61}"/>
                </a:ext>
              </a:extLst>
            </p:cNvPr>
            <p:cNvSpPr/>
            <p:nvPr/>
          </p:nvSpPr>
          <p:spPr>
            <a:xfrm>
              <a:off x="467544" y="2087325"/>
              <a:ext cx="2703937" cy="5455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rPr>
                <a:t>DVRT ARM64X Header</a:t>
              </a:r>
              <a:endParaRPr kumimoji="1" lang="ja-JP" altLang="en-US" b="1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4E160-E8F3-4F42-BB82-80A1B86418AD}"/>
                </a:ext>
              </a:extLst>
            </p:cNvPr>
            <p:cNvSpPr/>
            <p:nvPr/>
          </p:nvSpPr>
          <p:spPr>
            <a:xfrm>
              <a:off x="467544" y="2780928"/>
              <a:ext cx="2703937" cy="10081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rPr>
                <a:t>Block #1</a:t>
              </a:r>
              <a:endParaRPr kumimoji="1" lang="ja-JP" altLang="en-US" b="1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6732D84-1D1C-44AD-BF86-A903E8DAE4D5}"/>
                </a:ext>
              </a:extLst>
            </p:cNvPr>
            <p:cNvSpPr/>
            <p:nvPr/>
          </p:nvSpPr>
          <p:spPr>
            <a:xfrm>
              <a:off x="467544" y="4456470"/>
              <a:ext cx="2703937" cy="10081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rPr>
                <a:t>Block #n</a:t>
              </a:r>
              <a:endParaRPr kumimoji="1" lang="ja-JP" altLang="en-US" b="1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7F7C90C-FBD4-448D-AAAD-4A8C35F78942}"/>
                </a:ext>
              </a:extLst>
            </p:cNvPr>
            <p:cNvSpPr txBox="1"/>
            <p:nvPr/>
          </p:nvSpPr>
          <p:spPr>
            <a:xfrm rot="5400000">
              <a:off x="1693260" y="3913115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4673F78-2BBB-44AB-AE4C-3EAEA26A3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7791" y="1755984"/>
              <a:ext cx="806028" cy="10249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0CC4A73-3C6B-452E-AA62-4A94F02B2817}"/>
                </a:ext>
              </a:extLst>
            </p:cNvPr>
            <p:cNvCxnSpPr>
              <a:cxnSpLocks/>
            </p:cNvCxnSpPr>
            <p:nvPr/>
          </p:nvCxnSpPr>
          <p:spPr>
            <a:xfrm>
              <a:off x="3171481" y="3754352"/>
              <a:ext cx="717613" cy="18983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47C507A-FAA6-4F0B-A566-2CA5323F8FE6}"/>
                </a:ext>
              </a:extLst>
            </p:cNvPr>
            <p:cNvSpPr/>
            <p:nvPr/>
          </p:nvSpPr>
          <p:spPr>
            <a:xfrm>
              <a:off x="4110930" y="1731286"/>
              <a:ext cx="2703937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rPr>
                <a:t>Relative virtual address</a:t>
              </a:r>
              <a:endParaRPr kumimoji="1" lang="ja-JP" altLang="en-US" b="1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015E40E-3F57-408B-A2CE-F01F51280756}"/>
                </a:ext>
              </a:extLst>
            </p:cNvPr>
            <p:cNvSpPr/>
            <p:nvPr/>
          </p:nvSpPr>
          <p:spPr>
            <a:xfrm>
              <a:off x="4110930" y="2306080"/>
              <a:ext cx="2703937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rPr>
                <a:t>Size of block</a:t>
              </a:r>
              <a:endParaRPr kumimoji="1" lang="ja-JP" altLang="en-US" b="1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2ECBD3F-B4D3-46F4-856A-00C5D243A81F}"/>
                </a:ext>
              </a:extLst>
            </p:cNvPr>
            <p:cNvGrpSpPr/>
            <p:nvPr/>
          </p:nvGrpSpPr>
          <p:grpSpPr>
            <a:xfrm>
              <a:off x="4010129" y="2780928"/>
              <a:ext cx="2905535" cy="1224136"/>
              <a:chOff x="3607103" y="2708920"/>
              <a:chExt cx="2905535" cy="1224136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FA1473E-DB42-486D-9037-0EA9553C6B0D}"/>
                  </a:ext>
                </a:extLst>
              </p:cNvPr>
              <p:cNvSpPr/>
              <p:nvPr/>
            </p:nvSpPr>
            <p:spPr>
              <a:xfrm>
                <a:off x="3707903" y="2808866"/>
                <a:ext cx="2703935" cy="43204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latin typeface="Segoe UI" panose="020B0502040204020203" pitchFamily="34" charset="0"/>
                    <a:ea typeface="Meiryo UI" panose="020B0604030504040204" pitchFamily="50" charset="-128"/>
                    <a:cs typeface="Segoe UI" panose="020B0502040204020203" pitchFamily="34" charset="0"/>
                  </a:rPr>
                  <a:t>type | </a:t>
                </a:r>
                <a:r>
                  <a:rPr kumimoji="1" lang="en-US" altLang="ja-JP" b="1" dirty="0">
                    <a:latin typeface="Segoe UI" panose="020B0502040204020203" pitchFamily="34" charset="0"/>
                    <a:ea typeface="Meiryo UI" panose="020B0604030504040204" pitchFamily="50" charset="-128"/>
                    <a:cs typeface="Segoe UI" panose="020B0502040204020203" pitchFamily="34" charset="0"/>
                  </a:rPr>
                  <a:t>offset</a:t>
                </a:r>
                <a:endParaRPr kumimoji="1" lang="ja-JP" altLang="en-US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BC7FAF6-DD09-457A-B812-E0710AD7BA31}"/>
                  </a:ext>
                </a:extLst>
              </p:cNvPr>
              <p:cNvSpPr/>
              <p:nvPr/>
            </p:nvSpPr>
            <p:spPr>
              <a:xfrm>
                <a:off x="3707903" y="3390489"/>
                <a:ext cx="2703937" cy="43204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latin typeface="Segoe UI" panose="020B0502040204020203" pitchFamily="34" charset="0"/>
                    <a:ea typeface="Meiryo UI" panose="020B0604030504040204" pitchFamily="50" charset="-128"/>
                    <a:cs typeface="Segoe UI" panose="020B0502040204020203" pitchFamily="34" charset="0"/>
                  </a:rPr>
                  <a:t>data to be written</a:t>
                </a:r>
                <a:endParaRPr kumimoji="1" lang="ja-JP" altLang="en-US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2C40B2B-0A78-4512-B217-688B7306B46B}"/>
                  </a:ext>
                </a:extLst>
              </p:cNvPr>
              <p:cNvSpPr/>
              <p:nvPr/>
            </p:nvSpPr>
            <p:spPr>
              <a:xfrm>
                <a:off x="3607103" y="2708920"/>
                <a:ext cx="2905535" cy="12241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BC47A5E-0087-4F6D-81A7-641F80545908}"/>
                </a:ext>
              </a:extLst>
            </p:cNvPr>
            <p:cNvSpPr txBox="1"/>
            <p:nvPr/>
          </p:nvSpPr>
          <p:spPr>
            <a:xfrm rot="5400000">
              <a:off x="5333302" y="401508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298D8A3-EF8E-4F4A-A06D-66470CE655F5}"/>
                </a:ext>
              </a:extLst>
            </p:cNvPr>
            <p:cNvGrpSpPr/>
            <p:nvPr/>
          </p:nvGrpSpPr>
          <p:grpSpPr>
            <a:xfrm>
              <a:off x="4010129" y="4428532"/>
              <a:ext cx="2905535" cy="1224136"/>
              <a:chOff x="3607103" y="2708920"/>
              <a:chExt cx="2905535" cy="1224136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D2BB4EF-392E-482C-94C6-6F4F3F5907AB}"/>
                  </a:ext>
                </a:extLst>
              </p:cNvPr>
              <p:cNvSpPr/>
              <p:nvPr/>
            </p:nvSpPr>
            <p:spPr>
              <a:xfrm>
                <a:off x="3707903" y="2808866"/>
                <a:ext cx="2703935" cy="43204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latin typeface="Segoe UI" panose="020B0502040204020203" pitchFamily="34" charset="0"/>
                    <a:ea typeface="Meiryo UI" panose="020B0604030504040204" pitchFamily="50" charset="-128"/>
                    <a:cs typeface="Segoe UI" panose="020B0502040204020203" pitchFamily="34" charset="0"/>
                  </a:rPr>
                  <a:t>type | </a:t>
                </a:r>
                <a:r>
                  <a:rPr kumimoji="1" lang="en-US" altLang="ja-JP" b="1" dirty="0">
                    <a:latin typeface="Segoe UI" panose="020B0502040204020203" pitchFamily="34" charset="0"/>
                    <a:ea typeface="Meiryo UI" panose="020B0604030504040204" pitchFamily="50" charset="-128"/>
                    <a:cs typeface="Segoe UI" panose="020B0502040204020203" pitchFamily="34" charset="0"/>
                  </a:rPr>
                  <a:t>offset</a:t>
                </a:r>
                <a:endParaRPr kumimoji="1" lang="ja-JP" altLang="en-US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B3C3772-6629-412D-9228-13953B433C5D}"/>
                  </a:ext>
                </a:extLst>
              </p:cNvPr>
              <p:cNvSpPr/>
              <p:nvPr/>
            </p:nvSpPr>
            <p:spPr>
              <a:xfrm>
                <a:off x="3707903" y="3390489"/>
                <a:ext cx="2703937" cy="43204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latin typeface="Segoe UI" panose="020B0502040204020203" pitchFamily="34" charset="0"/>
                    <a:ea typeface="Meiryo UI" panose="020B0604030504040204" pitchFamily="50" charset="-128"/>
                    <a:cs typeface="Segoe UI" panose="020B0502040204020203" pitchFamily="34" charset="0"/>
                  </a:rPr>
                  <a:t>data to be written</a:t>
                </a:r>
                <a:endParaRPr kumimoji="1" lang="ja-JP" altLang="en-US" b="1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9FC4275A-F65D-49B9-9234-AE6FEF2F5CE0}"/>
                  </a:ext>
                </a:extLst>
              </p:cNvPr>
              <p:cNvSpPr/>
              <p:nvPr/>
            </p:nvSpPr>
            <p:spPr>
              <a:xfrm>
                <a:off x="3607103" y="2708920"/>
                <a:ext cx="2905535" cy="12241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3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ECBC817-CC3C-42BC-B232-025DB0C17A28}"/>
              </a:ext>
            </a:extLst>
          </p:cNvPr>
          <p:cNvGrpSpPr/>
          <p:nvPr/>
        </p:nvGrpSpPr>
        <p:grpSpPr>
          <a:xfrm>
            <a:off x="754911" y="975506"/>
            <a:ext cx="6220151" cy="3887052"/>
            <a:chOff x="754911" y="975506"/>
            <a:chExt cx="6220151" cy="3887052"/>
          </a:xfrm>
        </p:grpSpPr>
        <p:sp>
          <p:nvSpPr>
            <p:cNvPr id="4" name="矢印: 左カーブ 3">
              <a:extLst>
                <a:ext uri="{FF2B5EF4-FFF2-40B4-BE49-F238E27FC236}">
                  <a16:creationId xmlns:a16="http://schemas.microsoft.com/office/drawing/2014/main" id="{B92D90F5-5A63-4810-AE12-402F8D4B1672}"/>
                </a:ext>
              </a:extLst>
            </p:cNvPr>
            <p:cNvSpPr/>
            <p:nvPr/>
          </p:nvSpPr>
          <p:spPr>
            <a:xfrm flipH="1">
              <a:off x="754911" y="2513982"/>
              <a:ext cx="534838" cy="1021698"/>
            </a:xfrm>
            <a:prstGeom prst="curvedLef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1B4D324B-1ADF-4C46-888C-B2885C232A21}"/>
                </a:ext>
              </a:extLst>
            </p:cNvPr>
            <p:cNvSpPr/>
            <p:nvPr/>
          </p:nvSpPr>
          <p:spPr>
            <a:xfrm>
              <a:off x="5525873" y="1600511"/>
              <a:ext cx="920593" cy="497840"/>
            </a:xfrm>
            <a:prstGeom prst="wedgeRoundRectCallout">
              <a:avLst>
                <a:gd name="adj1" fmla="val -66265"/>
                <a:gd name="adj2" fmla="val 5357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cs typeface="Segoe UI" panose="020B0502040204020203" pitchFamily="34" charset="0"/>
                </a:rPr>
                <a:t>x86</a:t>
              </a:r>
              <a:endParaRPr kumimoji="1" lang="ja-JP" alt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" name="図 7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4065C0CD-4565-453C-8AFC-31204DFB7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113" y="975506"/>
              <a:ext cx="3967192" cy="1747850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2547B518-5E05-496E-88A3-B22370BB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67" b="36534"/>
            <a:stretch/>
          </p:blipFill>
          <p:spPr>
            <a:xfrm>
              <a:off x="1352113" y="3024832"/>
              <a:ext cx="4743887" cy="1837726"/>
            </a:xfrm>
            <a:prstGeom prst="rect">
              <a:avLst/>
            </a:prstGeom>
          </p:spPr>
        </p:pic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22CF2975-CED9-4D1F-B65B-228E7C4A82D1}"/>
                </a:ext>
              </a:extLst>
            </p:cNvPr>
            <p:cNvSpPr/>
            <p:nvPr/>
          </p:nvSpPr>
          <p:spPr>
            <a:xfrm>
              <a:off x="4634059" y="2775911"/>
              <a:ext cx="2341003" cy="497840"/>
            </a:xfrm>
            <a:prstGeom prst="wedgeRoundRectCallout">
              <a:avLst>
                <a:gd name="adj1" fmla="val -60712"/>
                <a:gd name="adj2" fmla="val 53272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Segoe UI" panose="020B0502040204020203" pitchFamily="34" charset="0"/>
                  <a:cs typeface="Segoe UI" panose="020B0502040204020203" pitchFamily="34" charset="0"/>
                </a:rPr>
                <a:t>x86? (seems junk)</a:t>
              </a:r>
              <a:endParaRPr kumimoji="1" lang="ja-JP" alt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F5C9F74-5986-4B6B-A74C-71D43AE22E74}"/>
              </a:ext>
            </a:extLst>
          </p:cNvPr>
          <p:cNvCxnSpPr/>
          <p:nvPr/>
        </p:nvCxnSpPr>
        <p:spPr>
          <a:xfrm>
            <a:off x="1378226" y="3507409"/>
            <a:ext cx="59193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49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Nakagawa Ko</dc:creator>
  <cp:lastModifiedBy>Nakagawa Ko</cp:lastModifiedBy>
  <cp:revision>13</cp:revision>
  <dcterms:created xsi:type="dcterms:W3CDTF">2021-05-26T04:33:13Z</dcterms:created>
  <dcterms:modified xsi:type="dcterms:W3CDTF">2021-06-22T04:07:04Z</dcterms:modified>
</cp:coreProperties>
</file>