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AE415-0DF7-4CF4-A720-667AC5A3B4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55A2B-BCB0-4209-A115-7B7E79234C87}">
      <dgm:prSet phldrT="[Text]"/>
      <dgm:spPr/>
      <dgm:t>
        <a:bodyPr/>
        <a:lstStyle/>
        <a:p>
          <a:r>
            <a:rPr lang="en-US" dirty="0" err="1" smtClean="0"/>
            <a:t>PatientSSN</a:t>
          </a:r>
          <a:endParaRPr lang="en-US" dirty="0"/>
        </a:p>
      </dgm:t>
    </dgm:pt>
    <dgm:pt modelId="{F5D00799-4809-43A8-9A1E-0F398EBABCA8}" type="parTrans" cxnId="{8ADC557F-1E2C-430E-BEB5-098A3E6C34F8}">
      <dgm:prSet/>
      <dgm:spPr/>
      <dgm:t>
        <a:bodyPr/>
        <a:lstStyle/>
        <a:p>
          <a:endParaRPr lang="en-US"/>
        </a:p>
      </dgm:t>
    </dgm:pt>
    <dgm:pt modelId="{38291EA7-3C3B-430E-AE88-2E7D564D84DB}" type="sibTrans" cxnId="{8ADC557F-1E2C-430E-BEB5-098A3E6C34F8}">
      <dgm:prSet/>
      <dgm:spPr/>
      <dgm:t>
        <a:bodyPr/>
        <a:lstStyle/>
        <a:p>
          <a:endParaRPr lang="en-US"/>
        </a:p>
      </dgm:t>
    </dgm:pt>
    <dgm:pt modelId="{696A2FBC-1A4A-43F6-8603-1C17783E83D5}">
      <dgm:prSet phldrT="[Text]"/>
      <dgm:spPr/>
      <dgm:t>
        <a:bodyPr/>
        <a:lstStyle/>
        <a:p>
          <a:r>
            <a:rPr lang="en-US" dirty="0" err="1" smtClean="0"/>
            <a:t>DoctorID</a:t>
          </a:r>
          <a:endParaRPr lang="en-US" dirty="0"/>
        </a:p>
      </dgm:t>
    </dgm:pt>
    <dgm:pt modelId="{2770BA4A-EA3B-4A07-9716-F4E122C4A688}" type="parTrans" cxnId="{619AD1D2-2DBA-4E37-8A8E-99A7E4FF51AE}">
      <dgm:prSet/>
      <dgm:spPr/>
      <dgm:t>
        <a:bodyPr/>
        <a:lstStyle/>
        <a:p>
          <a:endParaRPr lang="en-US"/>
        </a:p>
      </dgm:t>
    </dgm:pt>
    <dgm:pt modelId="{88C3E696-FB3C-4C5C-9BF4-E313B411BAD1}" type="sibTrans" cxnId="{619AD1D2-2DBA-4E37-8A8E-99A7E4FF51AE}">
      <dgm:prSet/>
      <dgm:spPr/>
      <dgm:t>
        <a:bodyPr/>
        <a:lstStyle/>
        <a:p>
          <a:endParaRPr lang="en-US"/>
        </a:p>
      </dgm:t>
    </dgm:pt>
    <dgm:pt modelId="{4EAEC924-3CF3-42BE-BB05-C8E640D9A198}">
      <dgm:prSet phldrT="[Text]"/>
      <dgm:spPr/>
      <dgm:t>
        <a:bodyPr/>
        <a:lstStyle/>
        <a:p>
          <a:r>
            <a:rPr lang="en-US" dirty="0" err="1" smtClean="0"/>
            <a:t>BedID</a:t>
          </a:r>
          <a:endParaRPr lang="en-US" dirty="0"/>
        </a:p>
      </dgm:t>
    </dgm:pt>
    <dgm:pt modelId="{5BBCC579-DC31-4BA7-8E4A-DEA521ECA82E}" type="parTrans" cxnId="{65A2CEB2-3EF2-4F9D-8881-98A3B7BA4E94}">
      <dgm:prSet/>
      <dgm:spPr/>
      <dgm:t>
        <a:bodyPr/>
        <a:lstStyle/>
        <a:p>
          <a:endParaRPr lang="en-US"/>
        </a:p>
      </dgm:t>
    </dgm:pt>
    <dgm:pt modelId="{D7B0E86B-BDD8-4989-A02F-6D3071960807}" type="sibTrans" cxnId="{65A2CEB2-3EF2-4F9D-8881-98A3B7BA4E94}">
      <dgm:prSet/>
      <dgm:spPr/>
      <dgm:t>
        <a:bodyPr/>
        <a:lstStyle/>
        <a:p>
          <a:endParaRPr lang="en-US"/>
        </a:p>
      </dgm:t>
    </dgm:pt>
    <dgm:pt modelId="{E9ACCDC8-BCA7-49DC-A06B-B5AA1375EAE1}">
      <dgm:prSet phldrT="[Text]"/>
      <dgm:spPr/>
      <dgm:t>
        <a:bodyPr/>
        <a:lstStyle/>
        <a:p>
          <a:r>
            <a:rPr lang="en-US" dirty="0" err="1" smtClean="0"/>
            <a:t>BillID</a:t>
          </a:r>
          <a:endParaRPr lang="en-US" dirty="0"/>
        </a:p>
      </dgm:t>
    </dgm:pt>
    <dgm:pt modelId="{4579CB28-E5D9-4BEB-9E66-91FA9C442972}" type="parTrans" cxnId="{768D73B5-36E9-4FEC-AE97-87AC11A71F5F}">
      <dgm:prSet/>
      <dgm:spPr/>
      <dgm:t>
        <a:bodyPr/>
        <a:lstStyle/>
        <a:p>
          <a:endParaRPr lang="en-US"/>
        </a:p>
      </dgm:t>
    </dgm:pt>
    <dgm:pt modelId="{7B511F76-17E1-4DEB-9160-900FBE3569BE}" type="sibTrans" cxnId="{768D73B5-36E9-4FEC-AE97-87AC11A71F5F}">
      <dgm:prSet/>
      <dgm:spPr/>
      <dgm:t>
        <a:bodyPr/>
        <a:lstStyle/>
        <a:p>
          <a:endParaRPr lang="en-US"/>
        </a:p>
      </dgm:t>
    </dgm:pt>
    <dgm:pt modelId="{728E1E1A-AAED-4B35-A4CC-1CD696852298}">
      <dgm:prSet phldrT="[Text]"/>
      <dgm:spPr/>
      <dgm:t>
        <a:bodyPr/>
        <a:lstStyle/>
        <a:p>
          <a:r>
            <a:rPr lang="en-US" dirty="0" err="1" smtClean="0"/>
            <a:t>ProcedureID</a:t>
          </a:r>
          <a:endParaRPr lang="en-US" dirty="0"/>
        </a:p>
      </dgm:t>
    </dgm:pt>
    <dgm:pt modelId="{26E6C63E-C190-4F5A-A93E-410D210147B1}" type="parTrans" cxnId="{154174C2-D949-4E12-9464-633B47D2CB5F}">
      <dgm:prSet/>
      <dgm:spPr/>
      <dgm:t>
        <a:bodyPr/>
        <a:lstStyle/>
        <a:p>
          <a:endParaRPr lang="en-US"/>
        </a:p>
      </dgm:t>
    </dgm:pt>
    <dgm:pt modelId="{B07A4574-BD62-49C6-B220-1F6CA9B76BBA}" type="sibTrans" cxnId="{154174C2-D949-4E12-9464-633B47D2CB5F}">
      <dgm:prSet/>
      <dgm:spPr/>
      <dgm:t>
        <a:bodyPr/>
        <a:lstStyle/>
        <a:p>
          <a:endParaRPr lang="en-US"/>
        </a:p>
      </dgm:t>
    </dgm:pt>
    <dgm:pt modelId="{59ADDE86-7FAC-4182-8364-5121B085BCE1}">
      <dgm:prSet phldrT="[Text]"/>
      <dgm:spPr/>
      <dgm:t>
        <a:bodyPr/>
        <a:lstStyle/>
        <a:p>
          <a:r>
            <a:rPr lang="en-US" dirty="0" err="1" smtClean="0"/>
            <a:t>InsuranceID</a:t>
          </a:r>
          <a:endParaRPr lang="en-US" dirty="0"/>
        </a:p>
      </dgm:t>
    </dgm:pt>
    <dgm:pt modelId="{BF56DACD-3127-4F9B-8EF4-5E3FD8960CC4}" type="parTrans" cxnId="{574552CF-E0EF-4CDE-A9FA-7403E72C902D}">
      <dgm:prSet/>
      <dgm:spPr/>
    </dgm:pt>
    <dgm:pt modelId="{F308E16E-5EC5-4FD6-B39E-037B5C242CD4}" type="sibTrans" cxnId="{574552CF-E0EF-4CDE-A9FA-7403E72C902D}">
      <dgm:prSet/>
      <dgm:spPr/>
    </dgm:pt>
    <dgm:pt modelId="{73F4625D-A941-403C-ABC1-611F38F782FE}" type="pres">
      <dgm:prSet presAssocID="{597AE415-0DF7-4CF4-A720-667AC5A3B4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68778D-6576-4C44-BB32-F2566151B1EA}" type="pres">
      <dgm:prSet presAssocID="{A8355A2B-BCB0-4209-A115-7B7E79234C87}" presName="hierRoot1" presStyleCnt="0"/>
      <dgm:spPr/>
    </dgm:pt>
    <dgm:pt modelId="{3708370C-CC5F-40AE-9B3F-0D238781AE3F}" type="pres">
      <dgm:prSet presAssocID="{A8355A2B-BCB0-4209-A115-7B7E79234C87}" presName="composite" presStyleCnt="0"/>
      <dgm:spPr/>
    </dgm:pt>
    <dgm:pt modelId="{4F72B862-196E-4180-9D1E-567B5A0E3AAE}" type="pres">
      <dgm:prSet presAssocID="{A8355A2B-BCB0-4209-A115-7B7E79234C87}" presName="background" presStyleLbl="node0" presStyleIdx="0" presStyleCnt="1"/>
      <dgm:spPr/>
    </dgm:pt>
    <dgm:pt modelId="{A8040BC8-B92E-4A18-B90F-9055D9368848}" type="pres">
      <dgm:prSet presAssocID="{A8355A2B-BCB0-4209-A115-7B7E79234C8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CB5EE-B7B5-4257-84D2-64B80C8ACCB2}" type="pres">
      <dgm:prSet presAssocID="{A8355A2B-BCB0-4209-A115-7B7E79234C87}" presName="hierChild2" presStyleCnt="0"/>
      <dgm:spPr/>
    </dgm:pt>
    <dgm:pt modelId="{0DED5951-F267-4DB3-93E1-09F17DE0D910}" type="pres">
      <dgm:prSet presAssocID="{2770BA4A-EA3B-4A07-9716-F4E122C4A688}" presName="Name10" presStyleLbl="parChTrans1D2" presStyleIdx="0" presStyleCnt="3"/>
      <dgm:spPr/>
    </dgm:pt>
    <dgm:pt modelId="{7D93ED85-D4AD-436D-A6F7-9363BA84667B}" type="pres">
      <dgm:prSet presAssocID="{696A2FBC-1A4A-43F6-8603-1C17783E83D5}" presName="hierRoot2" presStyleCnt="0"/>
      <dgm:spPr/>
    </dgm:pt>
    <dgm:pt modelId="{B8634E5A-FC0D-414F-BFFB-73B5FAE1953F}" type="pres">
      <dgm:prSet presAssocID="{696A2FBC-1A4A-43F6-8603-1C17783E83D5}" presName="composite2" presStyleCnt="0"/>
      <dgm:spPr/>
    </dgm:pt>
    <dgm:pt modelId="{C6CD2359-538F-487A-8702-068E6C93AA30}" type="pres">
      <dgm:prSet presAssocID="{696A2FBC-1A4A-43F6-8603-1C17783E83D5}" presName="background2" presStyleLbl="node2" presStyleIdx="0" presStyleCnt="3"/>
      <dgm:spPr/>
    </dgm:pt>
    <dgm:pt modelId="{010B38D6-34F2-41BC-9966-70B6D02CACEB}" type="pres">
      <dgm:prSet presAssocID="{696A2FBC-1A4A-43F6-8603-1C17783E83D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451AF9-9095-49FF-BC75-FB64DD050497}" type="pres">
      <dgm:prSet presAssocID="{696A2FBC-1A4A-43F6-8603-1C17783E83D5}" presName="hierChild3" presStyleCnt="0"/>
      <dgm:spPr/>
    </dgm:pt>
    <dgm:pt modelId="{6743578E-7773-45DB-B483-DC33AAC89B10}" type="pres">
      <dgm:prSet presAssocID="{5BBCC579-DC31-4BA7-8E4A-DEA521ECA82E}" presName="Name10" presStyleLbl="parChTrans1D2" presStyleIdx="1" presStyleCnt="3"/>
      <dgm:spPr/>
    </dgm:pt>
    <dgm:pt modelId="{97E093B1-C0D8-4DFE-96FB-A4ED2897C45D}" type="pres">
      <dgm:prSet presAssocID="{4EAEC924-3CF3-42BE-BB05-C8E640D9A198}" presName="hierRoot2" presStyleCnt="0"/>
      <dgm:spPr/>
    </dgm:pt>
    <dgm:pt modelId="{4AD035BF-A3CF-45E6-BAD8-DE6B69E0E3B3}" type="pres">
      <dgm:prSet presAssocID="{4EAEC924-3CF3-42BE-BB05-C8E640D9A198}" presName="composite2" presStyleCnt="0"/>
      <dgm:spPr/>
    </dgm:pt>
    <dgm:pt modelId="{4F716176-AF1E-41BC-8CDE-574E043035A5}" type="pres">
      <dgm:prSet presAssocID="{4EAEC924-3CF3-42BE-BB05-C8E640D9A198}" presName="background2" presStyleLbl="node2" presStyleIdx="1" presStyleCnt="3"/>
      <dgm:spPr/>
    </dgm:pt>
    <dgm:pt modelId="{3017546A-7D9C-40E3-A3B3-0BCCC37D77A8}" type="pres">
      <dgm:prSet presAssocID="{4EAEC924-3CF3-42BE-BB05-C8E640D9A19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40415-2270-496C-8C1A-83E4276ACC6D}" type="pres">
      <dgm:prSet presAssocID="{4EAEC924-3CF3-42BE-BB05-C8E640D9A198}" presName="hierChild3" presStyleCnt="0"/>
      <dgm:spPr/>
    </dgm:pt>
    <dgm:pt modelId="{A72DA0F3-7CA8-4376-9586-A22616732219}" type="pres">
      <dgm:prSet presAssocID="{4579CB28-E5D9-4BEB-9E66-91FA9C442972}" presName="Name10" presStyleLbl="parChTrans1D2" presStyleIdx="2" presStyleCnt="3"/>
      <dgm:spPr/>
    </dgm:pt>
    <dgm:pt modelId="{DDDCD252-0532-4AF1-84B7-C728845B72D4}" type="pres">
      <dgm:prSet presAssocID="{E9ACCDC8-BCA7-49DC-A06B-B5AA1375EAE1}" presName="hierRoot2" presStyleCnt="0"/>
      <dgm:spPr/>
    </dgm:pt>
    <dgm:pt modelId="{3266B113-2D59-45E6-B371-7321B51E0BF5}" type="pres">
      <dgm:prSet presAssocID="{E9ACCDC8-BCA7-49DC-A06B-B5AA1375EAE1}" presName="composite2" presStyleCnt="0"/>
      <dgm:spPr/>
    </dgm:pt>
    <dgm:pt modelId="{BE1E9B68-FD05-4919-A234-0C3961D2027D}" type="pres">
      <dgm:prSet presAssocID="{E9ACCDC8-BCA7-49DC-A06B-B5AA1375EAE1}" presName="background2" presStyleLbl="node2" presStyleIdx="2" presStyleCnt="3"/>
      <dgm:spPr/>
    </dgm:pt>
    <dgm:pt modelId="{26FBBACF-89CA-447A-9259-0905336698BA}" type="pres">
      <dgm:prSet presAssocID="{E9ACCDC8-BCA7-49DC-A06B-B5AA1375EAE1}" presName="text2" presStyleLbl="fgAcc2" presStyleIdx="2" presStyleCnt="3">
        <dgm:presLayoutVars>
          <dgm:chPref val="3"/>
        </dgm:presLayoutVars>
      </dgm:prSet>
      <dgm:spPr/>
    </dgm:pt>
    <dgm:pt modelId="{5E606BB3-6B81-4175-9814-5CC1C8EA0DD0}" type="pres">
      <dgm:prSet presAssocID="{E9ACCDC8-BCA7-49DC-A06B-B5AA1375EAE1}" presName="hierChild3" presStyleCnt="0"/>
      <dgm:spPr/>
    </dgm:pt>
    <dgm:pt modelId="{204298F1-3110-46DD-87BC-4AF47232E525}" type="pres">
      <dgm:prSet presAssocID="{26E6C63E-C190-4F5A-A93E-410D210147B1}" presName="Name17" presStyleLbl="parChTrans1D3" presStyleIdx="0" presStyleCnt="2"/>
      <dgm:spPr/>
    </dgm:pt>
    <dgm:pt modelId="{307DB190-6AF4-42E5-9D21-93FEA7929592}" type="pres">
      <dgm:prSet presAssocID="{728E1E1A-AAED-4B35-A4CC-1CD696852298}" presName="hierRoot3" presStyleCnt="0"/>
      <dgm:spPr/>
    </dgm:pt>
    <dgm:pt modelId="{D090362D-87A2-4DB9-A4CF-C892ACA01B82}" type="pres">
      <dgm:prSet presAssocID="{728E1E1A-AAED-4B35-A4CC-1CD696852298}" presName="composite3" presStyleCnt="0"/>
      <dgm:spPr/>
    </dgm:pt>
    <dgm:pt modelId="{34A680CF-C707-4BC4-AA90-434B842C9C7A}" type="pres">
      <dgm:prSet presAssocID="{728E1E1A-AAED-4B35-A4CC-1CD696852298}" presName="background3" presStyleLbl="node3" presStyleIdx="0" presStyleCnt="2"/>
      <dgm:spPr/>
    </dgm:pt>
    <dgm:pt modelId="{D1C945EB-7F2E-4AEE-BF2B-0F8D48AEDE6E}" type="pres">
      <dgm:prSet presAssocID="{728E1E1A-AAED-4B35-A4CC-1CD696852298}" presName="text3" presStyleLbl="fgAcc3" presStyleIdx="0" presStyleCnt="2">
        <dgm:presLayoutVars>
          <dgm:chPref val="3"/>
        </dgm:presLayoutVars>
      </dgm:prSet>
      <dgm:spPr/>
    </dgm:pt>
    <dgm:pt modelId="{099CA277-D33C-4500-B0C9-960B6B91F43E}" type="pres">
      <dgm:prSet presAssocID="{728E1E1A-AAED-4B35-A4CC-1CD696852298}" presName="hierChild4" presStyleCnt="0"/>
      <dgm:spPr/>
    </dgm:pt>
    <dgm:pt modelId="{2BCF473B-57A7-425E-9FFD-9F9C6769265A}" type="pres">
      <dgm:prSet presAssocID="{BF56DACD-3127-4F9B-8EF4-5E3FD8960CC4}" presName="Name17" presStyleLbl="parChTrans1D3" presStyleIdx="1" presStyleCnt="2"/>
      <dgm:spPr/>
    </dgm:pt>
    <dgm:pt modelId="{0E2D5E75-F498-45F8-A05F-752FEBF429E5}" type="pres">
      <dgm:prSet presAssocID="{59ADDE86-7FAC-4182-8364-5121B085BCE1}" presName="hierRoot3" presStyleCnt="0"/>
      <dgm:spPr/>
    </dgm:pt>
    <dgm:pt modelId="{FB7D2D3A-2DF3-4BB5-815E-1AC07EF7C309}" type="pres">
      <dgm:prSet presAssocID="{59ADDE86-7FAC-4182-8364-5121B085BCE1}" presName="composite3" presStyleCnt="0"/>
      <dgm:spPr/>
    </dgm:pt>
    <dgm:pt modelId="{446A462C-3EC3-45D2-9D37-91AC417349E3}" type="pres">
      <dgm:prSet presAssocID="{59ADDE86-7FAC-4182-8364-5121B085BCE1}" presName="background3" presStyleLbl="node3" presStyleIdx="1" presStyleCnt="2"/>
      <dgm:spPr/>
    </dgm:pt>
    <dgm:pt modelId="{25AF69AB-9711-44AD-8BD6-4F61BA94F647}" type="pres">
      <dgm:prSet presAssocID="{59ADDE86-7FAC-4182-8364-5121B085BCE1}" presName="text3" presStyleLbl="fgAcc3" presStyleIdx="1" presStyleCnt="2">
        <dgm:presLayoutVars>
          <dgm:chPref val="3"/>
        </dgm:presLayoutVars>
      </dgm:prSet>
      <dgm:spPr/>
    </dgm:pt>
    <dgm:pt modelId="{604DA4F6-F5FD-4705-92E8-D9CE4324D971}" type="pres">
      <dgm:prSet presAssocID="{59ADDE86-7FAC-4182-8364-5121B085BCE1}" presName="hierChild4" presStyleCnt="0"/>
      <dgm:spPr/>
    </dgm:pt>
  </dgm:ptLst>
  <dgm:cxnLst>
    <dgm:cxn modelId="{619AD1D2-2DBA-4E37-8A8E-99A7E4FF51AE}" srcId="{A8355A2B-BCB0-4209-A115-7B7E79234C87}" destId="{696A2FBC-1A4A-43F6-8603-1C17783E83D5}" srcOrd="0" destOrd="0" parTransId="{2770BA4A-EA3B-4A07-9716-F4E122C4A688}" sibTransId="{88C3E696-FB3C-4C5C-9BF4-E313B411BAD1}"/>
    <dgm:cxn modelId="{921206C6-B2CA-444A-B6AA-1A74DB5BBA20}" type="presOf" srcId="{A8355A2B-BCB0-4209-A115-7B7E79234C87}" destId="{A8040BC8-B92E-4A18-B90F-9055D9368848}" srcOrd="0" destOrd="0" presId="urn:microsoft.com/office/officeart/2005/8/layout/hierarchy1"/>
    <dgm:cxn modelId="{65A2CEB2-3EF2-4F9D-8881-98A3B7BA4E94}" srcId="{A8355A2B-BCB0-4209-A115-7B7E79234C87}" destId="{4EAEC924-3CF3-42BE-BB05-C8E640D9A198}" srcOrd="1" destOrd="0" parTransId="{5BBCC579-DC31-4BA7-8E4A-DEA521ECA82E}" sibTransId="{D7B0E86B-BDD8-4989-A02F-6D3071960807}"/>
    <dgm:cxn modelId="{7DD69BD5-088A-4F67-A7E1-D5344ACE6707}" type="presOf" srcId="{2770BA4A-EA3B-4A07-9716-F4E122C4A688}" destId="{0DED5951-F267-4DB3-93E1-09F17DE0D910}" srcOrd="0" destOrd="0" presId="urn:microsoft.com/office/officeart/2005/8/layout/hierarchy1"/>
    <dgm:cxn modelId="{33588BF7-5942-480E-8CDC-F6CF6A1C2F85}" type="presOf" srcId="{E9ACCDC8-BCA7-49DC-A06B-B5AA1375EAE1}" destId="{26FBBACF-89CA-447A-9259-0905336698BA}" srcOrd="0" destOrd="0" presId="urn:microsoft.com/office/officeart/2005/8/layout/hierarchy1"/>
    <dgm:cxn modelId="{0DA12553-7679-46FC-8AC9-3DA9B4595538}" type="presOf" srcId="{4579CB28-E5D9-4BEB-9E66-91FA9C442972}" destId="{A72DA0F3-7CA8-4376-9586-A22616732219}" srcOrd="0" destOrd="0" presId="urn:microsoft.com/office/officeart/2005/8/layout/hierarchy1"/>
    <dgm:cxn modelId="{9B04136C-6D8A-4BA1-B224-4119B165ACBA}" type="presOf" srcId="{696A2FBC-1A4A-43F6-8603-1C17783E83D5}" destId="{010B38D6-34F2-41BC-9966-70B6D02CACEB}" srcOrd="0" destOrd="0" presId="urn:microsoft.com/office/officeart/2005/8/layout/hierarchy1"/>
    <dgm:cxn modelId="{8ADC557F-1E2C-430E-BEB5-098A3E6C34F8}" srcId="{597AE415-0DF7-4CF4-A720-667AC5A3B4E7}" destId="{A8355A2B-BCB0-4209-A115-7B7E79234C87}" srcOrd="0" destOrd="0" parTransId="{F5D00799-4809-43A8-9A1E-0F398EBABCA8}" sibTransId="{38291EA7-3C3B-430E-AE88-2E7D564D84DB}"/>
    <dgm:cxn modelId="{6FD9073F-2CAF-4F31-B8A5-9DB53CC1E363}" type="presOf" srcId="{59ADDE86-7FAC-4182-8364-5121B085BCE1}" destId="{25AF69AB-9711-44AD-8BD6-4F61BA94F647}" srcOrd="0" destOrd="0" presId="urn:microsoft.com/office/officeart/2005/8/layout/hierarchy1"/>
    <dgm:cxn modelId="{1AF80A15-B98B-4B82-AE06-E499647CE1BE}" type="presOf" srcId="{728E1E1A-AAED-4B35-A4CC-1CD696852298}" destId="{D1C945EB-7F2E-4AEE-BF2B-0F8D48AEDE6E}" srcOrd="0" destOrd="0" presId="urn:microsoft.com/office/officeart/2005/8/layout/hierarchy1"/>
    <dgm:cxn modelId="{6F9F0F66-56A6-43DF-8AD2-D0FD4D39AF2B}" type="presOf" srcId="{26E6C63E-C190-4F5A-A93E-410D210147B1}" destId="{204298F1-3110-46DD-87BC-4AF47232E525}" srcOrd="0" destOrd="0" presId="urn:microsoft.com/office/officeart/2005/8/layout/hierarchy1"/>
    <dgm:cxn modelId="{3C614877-6691-401B-AA68-2938F8538F20}" type="presOf" srcId="{597AE415-0DF7-4CF4-A720-667AC5A3B4E7}" destId="{73F4625D-A941-403C-ABC1-611F38F782FE}" srcOrd="0" destOrd="0" presId="urn:microsoft.com/office/officeart/2005/8/layout/hierarchy1"/>
    <dgm:cxn modelId="{574552CF-E0EF-4CDE-A9FA-7403E72C902D}" srcId="{E9ACCDC8-BCA7-49DC-A06B-B5AA1375EAE1}" destId="{59ADDE86-7FAC-4182-8364-5121B085BCE1}" srcOrd="1" destOrd="0" parTransId="{BF56DACD-3127-4F9B-8EF4-5E3FD8960CC4}" sibTransId="{F308E16E-5EC5-4FD6-B39E-037B5C242CD4}"/>
    <dgm:cxn modelId="{154174C2-D949-4E12-9464-633B47D2CB5F}" srcId="{E9ACCDC8-BCA7-49DC-A06B-B5AA1375EAE1}" destId="{728E1E1A-AAED-4B35-A4CC-1CD696852298}" srcOrd="0" destOrd="0" parTransId="{26E6C63E-C190-4F5A-A93E-410D210147B1}" sibTransId="{B07A4574-BD62-49C6-B220-1F6CA9B76BBA}"/>
    <dgm:cxn modelId="{1B63FB91-FD72-4865-8D7D-7C0C7079E415}" type="presOf" srcId="{5BBCC579-DC31-4BA7-8E4A-DEA521ECA82E}" destId="{6743578E-7773-45DB-B483-DC33AAC89B10}" srcOrd="0" destOrd="0" presId="urn:microsoft.com/office/officeart/2005/8/layout/hierarchy1"/>
    <dgm:cxn modelId="{AFC431D3-AC98-4DE1-B4CD-6503CC71C45B}" type="presOf" srcId="{4EAEC924-3CF3-42BE-BB05-C8E640D9A198}" destId="{3017546A-7D9C-40E3-A3B3-0BCCC37D77A8}" srcOrd="0" destOrd="0" presId="urn:microsoft.com/office/officeart/2005/8/layout/hierarchy1"/>
    <dgm:cxn modelId="{9357D0C6-3F6B-4DBD-BEF4-7B39103FA808}" type="presOf" srcId="{BF56DACD-3127-4F9B-8EF4-5E3FD8960CC4}" destId="{2BCF473B-57A7-425E-9FFD-9F9C6769265A}" srcOrd="0" destOrd="0" presId="urn:microsoft.com/office/officeart/2005/8/layout/hierarchy1"/>
    <dgm:cxn modelId="{768D73B5-36E9-4FEC-AE97-87AC11A71F5F}" srcId="{A8355A2B-BCB0-4209-A115-7B7E79234C87}" destId="{E9ACCDC8-BCA7-49DC-A06B-B5AA1375EAE1}" srcOrd="2" destOrd="0" parTransId="{4579CB28-E5D9-4BEB-9E66-91FA9C442972}" sibTransId="{7B511F76-17E1-4DEB-9160-900FBE3569BE}"/>
    <dgm:cxn modelId="{D2E8B4BF-98CA-45D4-8177-648D60656924}" type="presParOf" srcId="{73F4625D-A941-403C-ABC1-611F38F782FE}" destId="{B168778D-6576-4C44-BB32-F2566151B1EA}" srcOrd="0" destOrd="0" presId="urn:microsoft.com/office/officeart/2005/8/layout/hierarchy1"/>
    <dgm:cxn modelId="{30246D8A-E6F9-42FE-B2D8-EFBD1FFCEE08}" type="presParOf" srcId="{B168778D-6576-4C44-BB32-F2566151B1EA}" destId="{3708370C-CC5F-40AE-9B3F-0D238781AE3F}" srcOrd="0" destOrd="0" presId="urn:microsoft.com/office/officeart/2005/8/layout/hierarchy1"/>
    <dgm:cxn modelId="{343368A9-621D-4049-92A6-D82DCB6AE2E5}" type="presParOf" srcId="{3708370C-CC5F-40AE-9B3F-0D238781AE3F}" destId="{4F72B862-196E-4180-9D1E-567B5A0E3AAE}" srcOrd="0" destOrd="0" presId="urn:microsoft.com/office/officeart/2005/8/layout/hierarchy1"/>
    <dgm:cxn modelId="{7287BAD6-6FE3-4B0E-81F2-1F88C37BE5A0}" type="presParOf" srcId="{3708370C-CC5F-40AE-9B3F-0D238781AE3F}" destId="{A8040BC8-B92E-4A18-B90F-9055D9368848}" srcOrd="1" destOrd="0" presId="urn:microsoft.com/office/officeart/2005/8/layout/hierarchy1"/>
    <dgm:cxn modelId="{49445857-3FB7-40FB-8617-EE0373234E8B}" type="presParOf" srcId="{B168778D-6576-4C44-BB32-F2566151B1EA}" destId="{671CB5EE-B7B5-4257-84D2-64B80C8ACCB2}" srcOrd="1" destOrd="0" presId="urn:microsoft.com/office/officeart/2005/8/layout/hierarchy1"/>
    <dgm:cxn modelId="{4C35A15E-427F-4B22-830E-633D36DCD30F}" type="presParOf" srcId="{671CB5EE-B7B5-4257-84D2-64B80C8ACCB2}" destId="{0DED5951-F267-4DB3-93E1-09F17DE0D910}" srcOrd="0" destOrd="0" presId="urn:microsoft.com/office/officeart/2005/8/layout/hierarchy1"/>
    <dgm:cxn modelId="{B8A837B7-F73C-4A1E-8AAD-B405CC5928DD}" type="presParOf" srcId="{671CB5EE-B7B5-4257-84D2-64B80C8ACCB2}" destId="{7D93ED85-D4AD-436D-A6F7-9363BA84667B}" srcOrd="1" destOrd="0" presId="urn:microsoft.com/office/officeart/2005/8/layout/hierarchy1"/>
    <dgm:cxn modelId="{9344CC0F-6C7A-4C52-B478-B373D3CAA80F}" type="presParOf" srcId="{7D93ED85-D4AD-436D-A6F7-9363BA84667B}" destId="{B8634E5A-FC0D-414F-BFFB-73B5FAE1953F}" srcOrd="0" destOrd="0" presId="urn:microsoft.com/office/officeart/2005/8/layout/hierarchy1"/>
    <dgm:cxn modelId="{50F25C92-D576-4EEF-9797-65B244F29008}" type="presParOf" srcId="{B8634E5A-FC0D-414F-BFFB-73B5FAE1953F}" destId="{C6CD2359-538F-487A-8702-068E6C93AA30}" srcOrd="0" destOrd="0" presId="urn:microsoft.com/office/officeart/2005/8/layout/hierarchy1"/>
    <dgm:cxn modelId="{2B0676A0-8AA3-4E31-B812-1D9E23ADC177}" type="presParOf" srcId="{B8634E5A-FC0D-414F-BFFB-73B5FAE1953F}" destId="{010B38D6-34F2-41BC-9966-70B6D02CACEB}" srcOrd="1" destOrd="0" presId="urn:microsoft.com/office/officeart/2005/8/layout/hierarchy1"/>
    <dgm:cxn modelId="{FADAD6A5-DF63-4F66-9E66-A084BCD23E6A}" type="presParOf" srcId="{7D93ED85-D4AD-436D-A6F7-9363BA84667B}" destId="{9B451AF9-9095-49FF-BC75-FB64DD050497}" srcOrd="1" destOrd="0" presId="urn:microsoft.com/office/officeart/2005/8/layout/hierarchy1"/>
    <dgm:cxn modelId="{AE8016DE-3848-4844-885F-F63A674593EB}" type="presParOf" srcId="{671CB5EE-B7B5-4257-84D2-64B80C8ACCB2}" destId="{6743578E-7773-45DB-B483-DC33AAC89B10}" srcOrd="2" destOrd="0" presId="urn:microsoft.com/office/officeart/2005/8/layout/hierarchy1"/>
    <dgm:cxn modelId="{EBDF542A-E7DF-4126-83E5-B2233094CC96}" type="presParOf" srcId="{671CB5EE-B7B5-4257-84D2-64B80C8ACCB2}" destId="{97E093B1-C0D8-4DFE-96FB-A4ED2897C45D}" srcOrd="3" destOrd="0" presId="urn:microsoft.com/office/officeart/2005/8/layout/hierarchy1"/>
    <dgm:cxn modelId="{C7CCBE92-1B0F-4F01-A1E1-7079B428598E}" type="presParOf" srcId="{97E093B1-C0D8-4DFE-96FB-A4ED2897C45D}" destId="{4AD035BF-A3CF-45E6-BAD8-DE6B69E0E3B3}" srcOrd="0" destOrd="0" presId="urn:microsoft.com/office/officeart/2005/8/layout/hierarchy1"/>
    <dgm:cxn modelId="{0D3435ED-C20C-49F2-86C0-207C9552E8BA}" type="presParOf" srcId="{4AD035BF-A3CF-45E6-BAD8-DE6B69E0E3B3}" destId="{4F716176-AF1E-41BC-8CDE-574E043035A5}" srcOrd="0" destOrd="0" presId="urn:microsoft.com/office/officeart/2005/8/layout/hierarchy1"/>
    <dgm:cxn modelId="{3C1AD231-C33E-419D-9EC5-CE9BDFBB8F8D}" type="presParOf" srcId="{4AD035BF-A3CF-45E6-BAD8-DE6B69E0E3B3}" destId="{3017546A-7D9C-40E3-A3B3-0BCCC37D77A8}" srcOrd="1" destOrd="0" presId="urn:microsoft.com/office/officeart/2005/8/layout/hierarchy1"/>
    <dgm:cxn modelId="{927D93D1-44B5-4563-B76A-3D77E7C0EDEE}" type="presParOf" srcId="{97E093B1-C0D8-4DFE-96FB-A4ED2897C45D}" destId="{EEF40415-2270-496C-8C1A-83E4276ACC6D}" srcOrd="1" destOrd="0" presId="urn:microsoft.com/office/officeart/2005/8/layout/hierarchy1"/>
    <dgm:cxn modelId="{688407A6-7B6E-4875-878D-526D8BA39B8F}" type="presParOf" srcId="{671CB5EE-B7B5-4257-84D2-64B80C8ACCB2}" destId="{A72DA0F3-7CA8-4376-9586-A22616732219}" srcOrd="4" destOrd="0" presId="urn:microsoft.com/office/officeart/2005/8/layout/hierarchy1"/>
    <dgm:cxn modelId="{882E6C66-D6E3-41E8-B140-E509B67BFFD9}" type="presParOf" srcId="{671CB5EE-B7B5-4257-84D2-64B80C8ACCB2}" destId="{DDDCD252-0532-4AF1-84B7-C728845B72D4}" srcOrd="5" destOrd="0" presId="urn:microsoft.com/office/officeart/2005/8/layout/hierarchy1"/>
    <dgm:cxn modelId="{CAF27FDC-7425-4C8A-9F6F-65D4887E9F00}" type="presParOf" srcId="{DDDCD252-0532-4AF1-84B7-C728845B72D4}" destId="{3266B113-2D59-45E6-B371-7321B51E0BF5}" srcOrd="0" destOrd="0" presId="urn:microsoft.com/office/officeart/2005/8/layout/hierarchy1"/>
    <dgm:cxn modelId="{A248CE8B-6CE5-4223-8F3F-EFB460A849A1}" type="presParOf" srcId="{3266B113-2D59-45E6-B371-7321B51E0BF5}" destId="{BE1E9B68-FD05-4919-A234-0C3961D2027D}" srcOrd="0" destOrd="0" presId="urn:microsoft.com/office/officeart/2005/8/layout/hierarchy1"/>
    <dgm:cxn modelId="{DFA26820-F4BA-4593-8EDE-11235035AD4E}" type="presParOf" srcId="{3266B113-2D59-45E6-B371-7321B51E0BF5}" destId="{26FBBACF-89CA-447A-9259-0905336698BA}" srcOrd="1" destOrd="0" presId="urn:microsoft.com/office/officeart/2005/8/layout/hierarchy1"/>
    <dgm:cxn modelId="{BF5B9883-3F90-4160-89AD-0BAC551467A0}" type="presParOf" srcId="{DDDCD252-0532-4AF1-84B7-C728845B72D4}" destId="{5E606BB3-6B81-4175-9814-5CC1C8EA0DD0}" srcOrd="1" destOrd="0" presId="urn:microsoft.com/office/officeart/2005/8/layout/hierarchy1"/>
    <dgm:cxn modelId="{92640108-2DB3-4252-A24E-2CE2A0FDAEF8}" type="presParOf" srcId="{5E606BB3-6B81-4175-9814-5CC1C8EA0DD0}" destId="{204298F1-3110-46DD-87BC-4AF47232E525}" srcOrd="0" destOrd="0" presId="urn:microsoft.com/office/officeart/2005/8/layout/hierarchy1"/>
    <dgm:cxn modelId="{102D2A82-2DAF-4502-9FDF-1927A2C4C9DC}" type="presParOf" srcId="{5E606BB3-6B81-4175-9814-5CC1C8EA0DD0}" destId="{307DB190-6AF4-42E5-9D21-93FEA7929592}" srcOrd="1" destOrd="0" presId="urn:microsoft.com/office/officeart/2005/8/layout/hierarchy1"/>
    <dgm:cxn modelId="{D9EE85E1-A377-405A-852D-25C387A66689}" type="presParOf" srcId="{307DB190-6AF4-42E5-9D21-93FEA7929592}" destId="{D090362D-87A2-4DB9-A4CF-C892ACA01B82}" srcOrd="0" destOrd="0" presId="urn:microsoft.com/office/officeart/2005/8/layout/hierarchy1"/>
    <dgm:cxn modelId="{19D8D36B-CFC4-4D75-9FE2-3A857C5D4C76}" type="presParOf" srcId="{D090362D-87A2-4DB9-A4CF-C892ACA01B82}" destId="{34A680CF-C707-4BC4-AA90-434B842C9C7A}" srcOrd="0" destOrd="0" presId="urn:microsoft.com/office/officeart/2005/8/layout/hierarchy1"/>
    <dgm:cxn modelId="{8AF513CA-602D-45FC-86A1-AC36B24A6FF7}" type="presParOf" srcId="{D090362D-87A2-4DB9-A4CF-C892ACA01B82}" destId="{D1C945EB-7F2E-4AEE-BF2B-0F8D48AEDE6E}" srcOrd="1" destOrd="0" presId="urn:microsoft.com/office/officeart/2005/8/layout/hierarchy1"/>
    <dgm:cxn modelId="{78DD2F88-3B22-475B-8ECD-382D76BE076A}" type="presParOf" srcId="{307DB190-6AF4-42E5-9D21-93FEA7929592}" destId="{099CA277-D33C-4500-B0C9-960B6B91F43E}" srcOrd="1" destOrd="0" presId="urn:microsoft.com/office/officeart/2005/8/layout/hierarchy1"/>
    <dgm:cxn modelId="{4CE39C4D-41BC-420E-AF3B-F7591471401E}" type="presParOf" srcId="{5E606BB3-6B81-4175-9814-5CC1C8EA0DD0}" destId="{2BCF473B-57A7-425E-9FFD-9F9C6769265A}" srcOrd="2" destOrd="0" presId="urn:microsoft.com/office/officeart/2005/8/layout/hierarchy1"/>
    <dgm:cxn modelId="{D34F38DB-8A72-4308-9547-8522B7B7E11F}" type="presParOf" srcId="{5E606BB3-6B81-4175-9814-5CC1C8EA0DD0}" destId="{0E2D5E75-F498-45F8-A05F-752FEBF429E5}" srcOrd="3" destOrd="0" presId="urn:microsoft.com/office/officeart/2005/8/layout/hierarchy1"/>
    <dgm:cxn modelId="{F8729001-2669-49ED-BFAE-0062FC0A9D4F}" type="presParOf" srcId="{0E2D5E75-F498-45F8-A05F-752FEBF429E5}" destId="{FB7D2D3A-2DF3-4BB5-815E-1AC07EF7C309}" srcOrd="0" destOrd="0" presId="urn:microsoft.com/office/officeart/2005/8/layout/hierarchy1"/>
    <dgm:cxn modelId="{D5C8A8DF-FD67-40A5-A5F4-D5FE5C31AC72}" type="presParOf" srcId="{FB7D2D3A-2DF3-4BB5-815E-1AC07EF7C309}" destId="{446A462C-3EC3-45D2-9D37-91AC417349E3}" srcOrd="0" destOrd="0" presId="urn:microsoft.com/office/officeart/2005/8/layout/hierarchy1"/>
    <dgm:cxn modelId="{8355CFC2-FC41-4BB8-83EB-61DED3E95003}" type="presParOf" srcId="{FB7D2D3A-2DF3-4BB5-815E-1AC07EF7C309}" destId="{25AF69AB-9711-44AD-8BD6-4F61BA94F647}" srcOrd="1" destOrd="0" presId="urn:microsoft.com/office/officeart/2005/8/layout/hierarchy1"/>
    <dgm:cxn modelId="{EC9C8800-E829-4174-8627-C71F50F5CA36}" type="presParOf" srcId="{0E2D5E75-F498-45F8-A05F-752FEBF429E5}" destId="{604DA4F6-F5FD-4705-92E8-D9CE4324D9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58C23-C878-4DB9-B02C-5B63D95184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02BF1-7957-46D8-95D7-7A2260DA7F7D}">
      <dgm:prSet phldrT="[Text]"/>
      <dgm:spPr/>
      <dgm:t>
        <a:bodyPr/>
        <a:lstStyle/>
        <a:p>
          <a:r>
            <a:rPr lang="en-US" dirty="0" err="1" smtClean="0"/>
            <a:t>BillID</a:t>
          </a:r>
          <a:endParaRPr lang="en-US" dirty="0"/>
        </a:p>
      </dgm:t>
    </dgm:pt>
    <dgm:pt modelId="{B247CDD2-F5C0-44E7-AF15-BD5CFAC06D4D}" type="parTrans" cxnId="{B4525CD6-6A5C-46BD-BFF6-1F37DB9CFE45}">
      <dgm:prSet/>
      <dgm:spPr/>
      <dgm:t>
        <a:bodyPr/>
        <a:lstStyle/>
        <a:p>
          <a:endParaRPr lang="en-US"/>
        </a:p>
      </dgm:t>
    </dgm:pt>
    <dgm:pt modelId="{56D01355-D7ED-4EBA-8736-550894961FD2}" type="sibTrans" cxnId="{B4525CD6-6A5C-46BD-BFF6-1F37DB9CFE45}">
      <dgm:prSet/>
      <dgm:spPr/>
      <dgm:t>
        <a:bodyPr/>
        <a:lstStyle/>
        <a:p>
          <a:endParaRPr lang="en-US"/>
        </a:p>
      </dgm:t>
    </dgm:pt>
    <dgm:pt modelId="{BAA4B176-E214-40A9-B8BF-DC038AE5B8DD}">
      <dgm:prSet phldrT="[Text]"/>
      <dgm:spPr/>
      <dgm:t>
        <a:bodyPr/>
        <a:lstStyle/>
        <a:p>
          <a:r>
            <a:rPr lang="en-US" dirty="0" err="1" smtClean="0"/>
            <a:t>PatientSSN</a:t>
          </a:r>
          <a:endParaRPr lang="en-US" dirty="0"/>
        </a:p>
      </dgm:t>
    </dgm:pt>
    <dgm:pt modelId="{9708CBAC-45B3-463E-A475-F241A5FC2C9E}" type="parTrans" cxnId="{10E258DD-6A64-45B4-AA2F-62C829340166}">
      <dgm:prSet/>
      <dgm:spPr/>
      <dgm:t>
        <a:bodyPr/>
        <a:lstStyle/>
        <a:p>
          <a:endParaRPr lang="en-US"/>
        </a:p>
      </dgm:t>
    </dgm:pt>
    <dgm:pt modelId="{7DA23C79-B2DB-4187-AACD-90CC92E1B4AA}" type="sibTrans" cxnId="{10E258DD-6A64-45B4-AA2F-62C829340166}">
      <dgm:prSet/>
      <dgm:spPr/>
      <dgm:t>
        <a:bodyPr/>
        <a:lstStyle/>
        <a:p>
          <a:endParaRPr lang="en-US"/>
        </a:p>
      </dgm:t>
    </dgm:pt>
    <dgm:pt modelId="{7A4E36DE-E784-418C-BB89-4D6358B841B4}">
      <dgm:prSet phldrT="[Text]"/>
      <dgm:spPr/>
      <dgm:t>
        <a:bodyPr/>
        <a:lstStyle/>
        <a:p>
          <a:r>
            <a:rPr lang="en-US" dirty="0" err="1" smtClean="0"/>
            <a:t>DoctorID</a:t>
          </a:r>
          <a:endParaRPr lang="en-US" dirty="0"/>
        </a:p>
      </dgm:t>
    </dgm:pt>
    <dgm:pt modelId="{C6F0BF2C-0873-4026-A542-5C10368489DB}" type="parTrans" cxnId="{98BDA169-7D6E-4517-BFF0-821E9FD4FAE8}">
      <dgm:prSet/>
      <dgm:spPr/>
      <dgm:t>
        <a:bodyPr/>
        <a:lstStyle/>
        <a:p>
          <a:endParaRPr lang="en-US"/>
        </a:p>
      </dgm:t>
    </dgm:pt>
    <dgm:pt modelId="{60E1B65E-2E5D-4800-BF8F-9CD26F2E137E}" type="sibTrans" cxnId="{98BDA169-7D6E-4517-BFF0-821E9FD4FAE8}">
      <dgm:prSet/>
      <dgm:spPr/>
      <dgm:t>
        <a:bodyPr/>
        <a:lstStyle/>
        <a:p>
          <a:endParaRPr lang="en-US"/>
        </a:p>
      </dgm:t>
    </dgm:pt>
    <dgm:pt modelId="{F45D90D9-AFA2-4500-8B78-D963F443FA81}">
      <dgm:prSet phldrT="[Text]"/>
      <dgm:spPr/>
      <dgm:t>
        <a:bodyPr/>
        <a:lstStyle/>
        <a:p>
          <a:r>
            <a:rPr lang="en-US" dirty="0" err="1" smtClean="0"/>
            <a:t>ProcedureID</a:t>
          </a:r>
          <a:endParaRPr lang="en-US" dirty="0"/>
        </a:p>
      </dgm:t>
    </dgm:pt>
    <dgm:pt modelId="{4406D920-7619-4661-9583-3F2FC2008A9F}" type="parTrans" cxnId="{2FE1EA6C-C69B-4D62-A8C1-5CED85C9D423}">
      <dgm:prSet/>
      <dgm:spPr/>
      <dgm:t>
        <a:bodyPr/>
        <a:lstStyle/>
        <a:p>
          <a:endParaRPr lang="en-US"/>
        </a:p>
      </dgm:t>
    </dgm:pt>
    <dgm:pt modelId="{49F3839B-D92B-4D3D-9A38-7AA28ABFE4D7}" type="sibTrans" cxnId="{2FE1EA6C-C69B-4D62-A8C1-5CED85C9D423}">
      <dgm:prSet/>
      <dgm:spPr/>
      <dgm:t>
        <a:bodyPr/>
        <a:lstStyle/>
        <a:p>
          <a:endParaRPr lang="en-US"/>
        </a:p>
      </dgm:t>
    </dgm:pt>
    <dgm:pt modelId="{F511AC12-0A7C-43A8-AFA9-7F0FA68FD868}">
      <dgm:prSet phldrT="[Text]"/>
      <dgm:spPr/>
      <dgm:t>
        <a:bodyPr/>
        <a:lstStyle/>
        <a:p>
          <a:r>
            <a:rPr lang="en-US" dirty="0" err="1" smtClean="0"/>
            <a:t>BedID</a:t>
          </a:r>
          <a:endParaRPr lang="en-US" dirty="0"/>
        </a:p>
      </dgm:t>
    </dgm:pt>
    <dgm:pt modelId="{F9312517-45E9-48AB-A329-9CBE58FC905E}" type="parTrans" cxnId="{E0E0C7D6-48A7-4BED-B07E-28D0D77B2478}">
      <dgm:prSet/>
      <dgm:spPr/>
      <dgm:t>
        <a:bodyPr/>
        <a:lstStyle/>
        <a:p>
          <a:endParaRPr lang="en-US"/>
        </a:p>
      </dgm:t>
    </dgm:pt>
    <dgm:pt modelId="{E9F9E3F3-AF5F-46E9-9753-AAA733D47AE6}" type="sibTrans" cxnId="{E0E0C7D6-48A7-4BED-B07E-28D0D77B2478}">
      <dgm:prSet/>
      <dgm:spPr/>
      <dgm:t>
        <a:bodyPr/>
        <a:lstStyle/>
        <a:p>
          <a:endParaRPr lang="en-US"/>
        </a:p>
      </dgm:t>
    </dgm:pt>
    <dgm:pt modelId="{C4101A60-6535-43D5-93EC-C63DFB28695B}">
      <dgm:prSet/>
      <dgm:spPr/>
      <dgm:t>
        <a:bodyPr/>
        <a:lstStyle/>
        <a:p>
          <a:r>
            <a:rPr lang="en-US" dirty="0" err="1" smtClean="0"/>
            <a:t>InsuranceID</a:t>
          </a:r>
          <a:endParaRPr lang="en-US" dirty="0"/>
        </a:p>
      </dgm:t>
    </dgm:pt>
    <dgm:pt modelId="{ECD3F216-4584-4A3A-8CC0-1DBECBA82827}" type="parTrans" cxnId="{4A5239A7-9F62-4BCC-A27A-5E485A71D1C8}">
      <dgm:prSet/>
      <dgm:spPr/>
    </dgm:pt>
    <dgm:pt modelId="{9871B33F-EBFB-4C20-92DF-45443B57EB13}" type="sibTrans" cxnId="{4A5239A7-9F62-4BCC-A27A-5E485A71D1C8}">
      <dgm:prSet/>
      <dgm:spPr/>
    </dgm:pt>
    <dgm:pt modelId="{6BB5EE78-74F5-4FA0-AB18-DD93FFD868D4}" type="pres">
      <dgm:prSet presAssocID="{0FA58C23-C878-4DB9-B02C-5B63D95184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B5A71-CDDD-4B62-8830-EC3587E08F16}" type="pres">
      <dgm:prSet presAssocID="{1A702BF1-7957-46D8-95D7-7A2260DA7F7D}" presName="hierRoot1" presStyleCnt="0"/>
      <dgm:spPr/>
    </dgm:pt>
    <dgm:pt modelId="{E3AEC433-FB0B-425B-967F-85E064DB7488}" type="pres">
      <dgm:prSet presAssocID="{1A702BF1-7957-46D8-95D7-7A2260DA7F7D}" presName="composite" presStyleCnt="0"/>
      <dgm:spPr/>
    </dgm:pt>
    <dgm:pt modelId="{03E53F79-7702-4D68-B355-FAA902C02CE1}" type="pres">
      <dgm:prSet presAssocID="{1A702BF1-7957-46D8-95D7-7A2260DA7F7D}" presName="background" presStyleLbl="node0" presStyleIdx="0" presStyleCnt="1"/>
      <dgm:spPr/>
    </dgm:pt>
    <dgm:pt modelId="{CE465BB9-B803-4DC7-B5FC-383157FB6F7C}" type="pres">
      <dgm:prSet presAssocID="{1A702BF1-7957-46D8-95D7-7A2260DA7F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97E3A-C8A7-41A8-BC6C-9595E0846D34}" type="pres">
      <dgm:prSet presAssocID="{1A702BF1-7957-46D8-95D7-7A2260DA7F7D}" presName="hierChild2" presStyleCnt="0"/>
      <dgm:spPr/>
    </dgm:pt>
    <dgm:pt modelId="{39A918D2-2705-4F53-8D32-EB9654C54B8D}" type="pres">
      <dgm:prSet presAssocID="{9708CBAC-45B3-463E-A475-F241A5FC2C9E}" presName="Name10" presStyleLbl="parChTrans1D2" presStyleIdx="0" presStyleCnt="3"/>
      <dgm:spPr/>
    </dgm:pt>
    <dgm:pt modelId="{E8F7EF07-F867-4A43-A18C-E9BC37DD50C5}" type="pres">
      <dgm:prSet presAssocID="{BAA4B176-E214-40A9-B8BF-DC038AE5B8DD}" presName="hierRoot2" presStyleCnt="0"/>
      <dgm:spPr/>
    </dgm:pt>
    <dgm:pt modelId="{CBCC94FD-F0C9-4F56-89A8-59A439E6D17F}" type="pres">
      <dgm:prSet presAssocID="{BAA4B176-E214-40A9-B8BF-DC038AE5B8DD}" presName="composite2" presStyleCnt="0"/>
      <dgm:spPr/>
    </dgm:pt>
    <dgm:pt modelId="{85E6D2AD-A1B1-4953-83D3-41B01AE3AAE3}" type="pres">
      <dgm:prSet presAssocID="{BAA4B176-E214-40A9-B8BF-DC038AE5B8DD}" presName="background2" presStyleLbl="node2" presStyleIdx="0" presStyleCnt="3"/>
      <dgm:spPr/>
    </dgm:pt>
    <dgm:pt modelId="{0697426E-4677-4EA7-8E4C-4F5C5093C917}" type="pres">
      <dgm:prSet presAssocID="{BAA4B176-E214-40A9-B8BF-DC038AE5B8DD}" presName="text2" presStyleLbl="fgAcc2" presStyleIdx="0" presStyleCnt="3">
        <dgm:presLayoutVars>
          <dgm:chPref val="3"/>
        </dgm:presLayoutVars>
      </dgm:prSet>
      <dgm:spPr/>
    </dgm:pt>
    <dgm:pt modelId="{79753795-AA7D-4B92-B2CC-393FD1AE3758}" type="pres">
      <dgm:prSet presAssocID="{BAA4B176-E214-40A9-B8BF-DC038AE5B8DD}" presName="hierChild3" presStyleCnt="0"/>
      <dgm:spPr/>
    </dgm:pt>
    <dgm:pt modelId="{E9557391-75B5-4F4F-A6B5-EFC6D304A027}" type="pres">
      <dgm:prSet presAssocID="{C6F0BF2C-0873-4026-A542-5C10368489DB}" presName="Name17" presStyleLbl="parChTrans1D3" presStyleIdx="0" presStyleCnt="2"/>
      <dgm:spPr/>
    </dgm:pt>
    <dgm:pt modelId="{0D71CB81-8ADF-4EB4-A44D-8278CDFC00A2}" type="pres">
      <dgm:prSet presAssocID="{7A4E36DE-E784-418C-BB89-4D6358B841B4}" presName="hierRoot3" presStyleCnt="0"/>
      <dgm:spPr/>
    </dgm:pt>
    <dgm:pt modelId="{29DB802D-3CC2-4955-ADDA-8A675E14F922}" type="pres">
      <dgm:prSet presAssocID="{7A4E36DE-E784-418C-BB89-4D6358B841B4}" presName="composite3" presStyleCnt="0"/>
      <dgm:spPr/>
    </dgm:pt>
    <dgm:pt modelId="{5EDB7D5E-C0C6-4402-B4DA-00A1E78F5092}" type="pres">
      <dgm:prSet presAssocID="{7A4E36DE-E784-418C-BB89-4D6358B841B4}" presName="background3" presStyleLbl="node3" presStyleIdx="0" presStyleCnt="2"/>
      <dgm:spPr/>
    </dgm:pt>
    <dgm:pt modelId="{9FF4CABF-BC78-4381-A15E-ED79AA8498AA}" type="pres">
      <dgm:prSet presAssocID="{7A4E36DE-E784-418C-BB89-4D6358B841B4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8EB25-0497-4A86-A201-57827A6E2F80}" type="pres">
      <dgm:prSet presAssocID="{7A4E36DE-E784-418C-BB89-4D6358B841B4}" presName="hierChild4" presStyleCnt="0"/>
      <dgm:spPr/>
    </dgm:pt>
    <dgm:pt modelId="{E331C1A1-DDF3-49BB-B757-0D31EC8FCD87}" type="pres">
      <dgm:prSet presAssocID="{4406D920-7619-4661-9583-3F2FC2008A9F}" presName="Name17" presStyleLbl="parChTrans1D3" presStyleIdx="1" presStyleCnt="2"/>
      <dgm:spPr/>
    </dgm:pt>
    <dgm:pt modelId="{46FB3A42-33BD-4021-9598-D624C9D3C6F9}" type="pres">
      <dgm:prSet presAssocID="{F45D90D9-AFA2-4500-8B78-D963F443FA81}" presName="hierRoot3" presStyleCnt="0"/>
      <dgm:spPr/>
    </dgm:pt>
    <dgm:pt modelId="{782DC0C9-933B-4435-9594-64BB668C7E65}" type="pres">
      <dgm:prSet presAssocID="{F45D90D9-AFA2-4500-8B78-D963F443FA81}" presName="composite3" presStyleCnt="0"/>
      <dgm:spPr/>
    </dgm:pt>
    <dgm:pt modelId="{6F51EAD5-2756-4851-8B42-4FBE7202FB8B}" type="pres">
      <dgm:prSet presAssocID="{F45D90D9-AFA2-4500-8B78-D963F443FA81}" presName="background3" presStyleLbl="node3" presStyleIdx="1" presStyleCnt="2"/>
      <dgm:spPr/>
    </dgm:pt>
    <dgm:pt modelId="{40602C46-B934-4488-AF3D-4F250A2FA240}" type="pres">
      <dgm:prSet presAssocID="{F45D90D9-AFA2-4500-8B78-D963F443FA81}" presName="text3" presStyleLbl="fgAcc3" presStyleIdx="1" presStyleCnt="2">
        <dgm:presLayoutVars>
          <dgm:chPref val="3"/>
        </dgm:presLayoutVars>
      </dgm:prSet>
      <dgm:spPr/>
    </dgm:pt>
    <dgm:pt modelId="{491B6ACC-230D-4A20-BAFA-7095A5E2DE24}" type="pres">
      <dgm:prSet presAssocID="{F45D90D9-AFA2-4500-8B78-D963F443FA81}" presName="hierChild4" presStyleCnt="0"/>
      <dgm:spPr/>
    </dgm:pt>
    <dgm:pt modelId="{2E3F8950-5ACE-4861-9022-A94D43F1A50F}" type="pres">
      <dgm:prSet presAssocID="{F9312517-45E9-48AB-A329-9CBE58FC905E}" presName="Name10" presStyleLbl="parChTrans1D2" presStyleIdx="1" presStyleCnt="3"/>
      <dgm:spPr/>
    </dgm:pt>
    <dgm:pt modelId="{3A24578E-B321-469E-AA64-20DA1216F3EE}" type="pres">
      <dgm:prSet presAssocID="{F511AC12-0A7C-43A8-AFA9-7F0FA68FD868}" presName="hierRoot2" presStyleCnt="0"/>
      <dgm:spPr/>
    </dgm:pt>
    <dgm:pt modelId="{E2999714-4746-4486-BABC-74CEBBDAA14E}" type="pres">
      <dgm:prSet presAssocID="{F511AC12-0A7C-43A8-AFA9-7F0FA68FD868}" presName="composite2" presStyleCnt="0"/>
      <dgm:spPr/>
    </dgm:pt>
    <dgm:pt modelId="{70566D67-CAA4-4B4D-A36F-51DDE3C68C07}" type="pres">
      <dgm:prSet presAssocID="{F511AC12-0A7C-43A8-AFA9-7F0FA68FD868}" presName="background2" presStyleLbl="node2" presStyleIdx="1" presStyleCnt="3"/>
      <dgm:spPr/>
    </dgm:pt>
    <dgm:pt modelId="{9596EF39-182C-431A-9CAB-CADE9E1E03DD}" type="pres">
      <dgm:prSet presAssocID="{F511AC12-0A7C-43A8-AFA9-7F0FA68FD868}" presName="text2" presStyleLbl="fgAcc2" presStyleIdx="1" presStyleCnt="3">
        <dgm:presLayoutVars>
          <dgm:chPref val="3"/>
        </dgm:presLayoutVars>
      </dgm:prSet>
      <dgm:spPr/>
    </dgm:pt>
    <dgm:pt modelId="{F48D39EE-255F-482A-938E-0ACF3767C633}" type="pres">
      <dgm:prSet presAssocID="{F511AC12-0A7C-43A8-AFA9-7F0FA68FD868}" presName="hierChild3" presStyleCnt="0"/>
      <dgm:spPr/>
    </dgm:pt>
    <dgm:pt modelId="{392AD39A-5409-4775-B2B3-79FDC6D75350}" type="pres">
      <dgm:prSet presAssocID="{ECD3F216-4584-4A3A-8CC0-1DBECBA82827}" presName="Name10" presStyleLbl="parChTrans1D2" presStyleIdx="2" presStyleCnt="3"/>
      <dgm:spPr/>
    </dgm:pt>
    <dgm:pt modelId="{F67EB35E-8963-4A8E-8F8B-F28FC14E4137}" type="pres">
      <dgm:prSet presAssocID="{C4101A60-6535-43D5-93EC-C63DFB28695B}" presName="hierRoot2" presStyleCnt="0"/>
      <dgm:spPr/>
    </dgm:pt>
    <dgm:pt modelId="{D7ECB7E9-892C-48B5-991E-B868012230EE}" type="pres">
      <dgm:prSet presAssocID="{C4101A60-6535-43D5-93EC-C63DFB28695B}" presName="composite2" presStyleCnt="0"/>
      <dgm:spPr/>
    </dgm:pt>
    <dgm:pt modelId="{8E904994-91F9-418C-8835-C07516895A41}" type="pres">
      <dgm:prSet presAssocID="{C4101A60-6535-43D5-93EC-C63DFB28695B}" presName="background2" presStyleLbl="node2" presStyleIdx="2" presStyleCnt="3"/>
      <dgm:spPr/>
    </dgm:pt>
    <dgm:pt modelId="{4254E35A-491E-4608-851E-B3D8A66F5F92}" type="pres">
      <dgm:prSet presAssocID="{C4101A60-6535-43D5-93EC-C63DFB28695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0346F-8A0F-4D5D-AFCB-D66440E15612}" type="pres">
      <dgm:prSet presAssocID="{C4101A60-6535-43D5-93EC-C63DFB28695B}" presName="hierChild3" presStyleCnt="0"/>
      <dgm:spPr/>
    </dgm:pt>
  </dgm:ptLst>
  <dgm:cxnLst>
    <dgm:cxn modelId="{F0B8AF71-580C-47CF-8556-CD1B71CD54DF}" type="presOf" srcId="{ECD3F216-4584-4A3A-8CC0-1DBECBA82827}" destId="{392AD39A-5409-4775-B2B3-79FDC6D75350}" srcOrd="0" destOrd="0" presId="urn:microsoft.com/office/officeart/2005/8/layout/hierarchy1"/>
    <dgm:cxn modelId="{E4F4394C-86FF-4585-9BD9-C9F28121915E}" type="presOf" srcId="{0FA58C23-C878-4DB9-B02C-5B63D9518439}" destId="{6BB5EE78-74F5-4FA0-AB18-DD93FFD868D4}" srcOrd="0" destOrd="0" presId="urn:microsoft.com/office/officeart/2005/8/layout/hierarchy1"/>
    <dgm:cxn modelId="{FEDF299E-CC0B-4DF0-9974-F0A7CAD96996}" type="presOf" srcId="{C4101A60-6535-43D5-93EC-C63DFB28695B}" destId="{4254E35A-491E-4608-851E-B3D8A66F5F92}" srcOrd="0" destOrd="0" presId="urn:microsoft.com/office/officeart/2005/8/layout/hierarchy1"/>
    <dgm:cxn modelId="{FD2AD2FA-BFDC-4FD5-A836-7B195771E67F}" type="presOf" srcId="{F45D90D9-AFA2-4500-8B78-D963F443FA81}" destId="{40602C46-B934-4488-AF3D-4F250A2FA240}" srcOrd="0" destOrd="0" presId="urn:microsoft.com/office/officeart/2005/8/layout/hierarchy1"/>
    <dgm:cxn modelId="{10E258DD-6A64-45B4-AA2F-62C829340166}" srcId="{1A702BF1-7957-46D8-95D7-7A2260DA7F7D}" destId="{BAA4B176-E214-40A9-B8BF-DC038AE5B8DD}" srcOrd="0" destOrd="0" parTransId="{9708CBAC-45B3-463E-A475-F241A5FC2C9E}" sibTransId="{7DA23C79-B2DB-4187-AACD-90CC92E1B4AA}"/>
    <dgm:cxn modelId="{3BBFC2D6-F690-47B4-BB69-EE58E9C864CB}" type="presOf" srcId="{C6F0BF2C-0873-4026-A542-5C10368489DB}" destId="{E9557391-75B5-4F4F-A6B5-EFC6D304A027}" srcOrd="0" destOrd="0" presId="urn:microsoft.com/office/officeart/2005/8/layout/hierarchy1"/>
    <dgm:cxn modelId="{2FE1EA6C-C69B-4D62-A8C1-5CED85C9D423}" srcId="{BAA4B176-E214-40A9-B8BF-DC038AE5B8DD}" destId="{F45D90D9-AFA2-4500-8B78-D963F443FA81}" srcOrd="1" destOrd="0" parTransId="{4406D920-7619-4661-9583-3F2FC2008A9F}" sibTransId="{49F3839B-D92B-4D3D-9A38-7AA28ABFE4D7}"/>
    <dgm:cxn modelId="{3C0907CE-5E50-45E1-8641-F5DF685D3E6D}" type="presOf" srcId="{9708CBAC-45B3-463E-A475-F241A5FC2C9E}" destId="{39A918D2-2705-4F53-8D32-EB9654C54B8D}" srcOrd="0" destOrd="0" presId="urn:microsoft.com/office/officeart/2005/8/layout/hierarchy1"/>
    <dgm:cxn modelId="{B4525CD6-6A5C-46BD-BFF6-1F37DB9CFE45}" srcId="{0FA58C23-C878-4DB9-B02C-5B63D9518439}" destId="{1A702BF1-7957-46D8-95D7-7A2260DA7F7D}" srcOrd="0" destOrd="0" parTransId="{B247CDD2-F5C0-44E7-AF15-BD5CFAC06D4D}" sibTransId="{56D01355-D7ED-4EBA-8736-550894961FD2}"/>
    <dgm:cxn modelId="{3D0E5A3B-6455-4B85-8F17-EC99248C1F1F}" type="presOf" srcId="{1A702BF1-7957-46D8-95D7-7A2260DA7F7D}" destId="{CE465BB9-B803-4DC7-B5FC-383157FB6F7C}" srcOrd="0" destOrd="0" presId="urn:microsoft.com/office/officeart/2005/8/layout/hierarchy1"/>
    <dgm:cxn modelId="{E0E0C7D6-48A7-4BED-B07E-28D0D77B2478}" srcId="{1A702BF1-7957-46D8-95D7-7A2260DA7F7D}" destId="{F511AC12-0A7C-43A8-AFA9-7F0FA68FD868}" srcOrd="1" destOrd="0" parTransId="{F9312517-45E9-48AB-A329-9CBE58FC905E}" sibTransId="{E9F9E3F3-AF5F-46E9-9753-AAA733D47AE6}"/>
    <dgm:cxn modelId="{1F28900E-04A9-4FFE-B977-63E4C877B984}" type="presOf" srcId="{4406D920-7619-4661-9583-3F2FC2008A9F}" destId="{E331C1A1-DDF3-49BB-B757-0D31EC8FCD87}" srcOrd="0" destOrd="0" presId="urn:microsoft.com/office/officeart/2005/8/layout/hierarchy1"/>
    <dgm:cxn modelId="{603C9167-8935-4995-BB52-07613F31E4CF}" type="presOf" srcId="{BAA4B176-E214-40A9-B8BF-DC038AE5B8DD}" destId="{0697426E-4677-4EA7-8E4C-4F5C5093C917}" srcOrd="0" destOrd="0" presId="urn:microsoft.com/office/officeart/2005/8/layout/hierarchy1"/>
    <dgm:cxn modelId="{E541C7A1-DEC1-4CA0-AD93-D848B0B5BAA5}" type="presOf" srcId="{7A4E36DE-E784-418C-BB89-4D6358B841B4}" destId="{9FF4CABF-BC78-4381-A15E-ED79AA8498AA}" srcOrd="0" destOrd="0" presId="urn:microsoft.com/office/officeart/2005/8/layout/hierarchy1"/>
    <dgm:cxn modelId="{8E043341-5773-49C1-BAD7-9351074D2B7B}" type="presOf" srcId="{F511AC12-0A7C-43A8-AFA9-7F0FA68FD868}" destId="{9596EF39-182C-431A-9CAB-CADE9E1E03DD}" srcOrd="0" destOrd="0" presId="urn:microsoft.com/office/officeart/2005/8/layout/hierarchy1"/>
    <dgm:cxn modelId="{844356F5-9C19-46A9-80AB-E631B4117096}" type="presOf" srcId="{F9312517-45E9-48AB-A329-9CBE58FC905E}" destId="{2E3F8950-5ACE-4861-9022-A94D43F1A50F}" srcOrd="0" destOrd="0" presId="urn:microsoft.com/office/officeart/2005/8/layout/hierarchy1"/>
    <dgm:cxn modelId="{98BDA169-7D6E-4517-BFF0-821E9FD4FAE8}" srcId="{BAA4B176-E214-40A9-B8BF-DC038AE5B8DD}" destId="{7A4E36DE-E784-418C-BB89-4D6358B841B4}" srcOrd="0" destOrd="0" parTransId="{C6F0BF2C-0873-4026-A542-5C10368489DB}" sibTransId="{60E1B65E-2E5D-4800-BF8F-9CD26F2E137E}"/>
    <dgm:cxn modelId="{4A5239A7-9F62-4BCC-A27A-5E485A71D1C8}" srcId="{1A702BF1-7957-46D8-95D7-7A2260DA7F7D}" destId="{C4101A60-6535-43D5-93EC-C63DFB28695B}" srcOrd="2" destOrd="0" parTransId="{ECD3F216-4584-4A3A-8CC0-1DBECBA82827}" sibTransId="{9871B33F-EBFB-4C20-92DF-45443B57EB13}"/>
    <dgm:cxn modelId="{30CED206-AC7E-40F9-883F-742690417B53}" type="presParOf" srcId="{6BB5EE78-74F5-4FA0-AB18-DD93FFD868D4}" destId="{ECFB5A71-CDDD-4B62-8830-EC3587E08F16}" srcOrd="0" destOrd="0" presId="urn:microsoft.com/office/officeart/2005/8/layout/hierarchy1"/>
    <dgm:cxn modelId="{B16129FC-4023-46CD-82C7-3B9232DEEE0D}" type="presParOf" srcId="{ECFB5A71-CDDD-4B62-8830-EC3587E08F16}" destId="{E3AEC433-FB0B-425B-967F-85E064DB7488}" srcOrd="0" destOrd="0" presId="urn:microsoft.com/office/officeart/2005/8/layout/hierarchy1"/>
    <dgm:cxn modelId="{12740033-F9CB-41EB-BF77-D7D561777FBD}" type="presParOf" srcId="{E3AEC433-FB0B-425B-967F-85E064DB7488}" destId="{03E53F79-7702-4D68-B355-FAA902C02CE1}" srcOrd="0" destOrd="0" presId="urn:microsoft.com/office/officeart/2005/8/layout/hierarchy1"/>
    <dgm:cxn modelId="{63D73F82-9281-46E0-ADC2-7EF0945A9FCC}" type="presParOf" srcId="{E3AEC433-FB0B-425B-967F-85E064DB7488}" destId="{CE465BB9-B803-4DC7-B5FC-383157FB6F7C}" srcOrd="1" destOrd="0" presId="urn:microsoft.com/office/officeart/2005/8/layout/hierarchy1"/>
    <dgm:cxn modelId="{3BF1F5FE-FFD0-4F56-B14C-3D7E480A2C25}" type="presParOf" srcId="{ECFB5A71-CDDD-4B62-8830-EC3587E08F16}" destId="{59197E3A-C8A7-41A8-BC6C-9595E0846D34}" srcOrd="1" destOrd="0" presId="urn:microsoft.com/office/officeart/2005/8/layout/hierarchy1"/>
    <dgm:cxn modelId="{6DF796E7-B6AE-4826-AEF0-F3045B8DEEBA}" type="presParOf" srcId="{59197E3A-C8A7-41A8-BC6C-9595E0846D34}" destId="{39A918D2-2705-4F53-8D32-EB9654C54B8D}" srcOrd="0" destOrd="0" presId="urn:microsoft.com/office/officeart/2005/8/layout/hierarchy1"/>
    <dgm:cxn modelId="{39E31A47-FAAE-4033-90F9-5DB3E444BECB}" type="presParOf" srcId="{59197E3A-C8A7-41A8-BC6C-9595E0846D34}" destId="{E8F7EF07-F867-4A43-A18C-E9BC37DD50C5}" srcOrd="1" destOrd="0" presId="urn:microsoft.com/office/officeart/2005/8/layout/hierarchy1"/>
    <dgm:cxn modelId="{1FB7823B-4B95-4586-8FD2-D97678D4A2B9}" type="presParOf" srcId="{E8F7EF07-F867-4A43-A18C-E9BC37DD50C5}" destId="{CBCC94FD-F0C9-4F56-89A8-59A439E6D17F}" srcOrd="0" destOrd="0" presId="urn:microsoft.com/office/officeart/2005/8/layout/hierarchy1"/>
    <dgm:cxn modelId="{22C89118-E213-4E7B-9329-F3340DBC085C}" type="presParOf" srcId="{CBCC94FD-F0C9-4F56-89A8-59A439E6D17F}" destId="{85E6D2AD-A1B1-4953-83D3-41B01AE3AAE3}" srcOrd="0" destOrd="0" presId="urn:microsoft.com/office/officeart/2005/8/layout/hierarchy1"/>
    <dgm:cxn modelId="{00BA55F8-0CE8-4858-9E33-FC2442F19185}" type="presParOf" srcId="{CBCC94FD-F0C9-4F56-89A8-59A439E6D17F}" destId="{0697426E-4677-4EA7-8E4C-4F5C5093C917}" srcOrd="1" destOrd="0" presId="urn:microsoft.com/office/officeart/2005/8/layout/hierarchy1"/>
    <dgm:cxn modelId="{D61E4716-6D5A-4F7E-A350-79CE1919B151}" type="presParOf" srcId="{E8F7EF07-F867-4A43-A18C-E9BC37DD50C5}" destId="{79753795-AA7D-4B92-B2CC-393FD1AE3758}" srcOrd="1" destOrd="0" presId="urn:microsoft.com/office/officeart/2005/8/layout/hierarchy1"/>
    <dgm:cxn modelId="{C2B8E3B4-CD31-48FE-9DB4-4827E82BD1FF}" type="presParOf" srcId="{79753795-AA7D-4B92-B2CC-393FD1AE3758}" destId="{E9557391-75B5-4F4F-A6B5-EFC6D304A027}" srcOrd="0" destOrd="0" presId="urn:microsoft.com/office/officeart/2005/8/layout/hierarchy1"/>
    <dgm:cxn modelId="{A1819EF9-6030-4963-ABD9-EFB42010BBD7}" type="presParOf" srcId="{79753795-AA7D-4B92-B2CC-393FD1AE3758}" destId="{0D71CB81-8ADF-4EB4-A44D-8278CDFC00A2}" srcOrd="1" destOrd="0" presId="urn:microsoft.com/office/officeart/2005/8/layout/hierarchy1"/>
    <dgm:cxn modelId="{03F4040E-AF2A-4DDE-B949-379271AD9E68}" type="presParOf" srcId="{0D71CB81-8ADF-4EB4-A44D-8278CDFC00A2}" destId="{29DB802D-3CC2-4955-ADDA-8A675E14F922}" srcOrd="0" destOrd="0" presId="urn:microsoft.com/office/officeart/2005/8/layout/hierarchy1"/>
    <dgm:cxn modelId="{0DAC3552-185C-4EF1-9362-267D3174DF83}" type="presParOf" srcId="{29DB802D-3CC2-4955-ADDA-8A675E14F922}" destId="{5EDB7D5E-C0C6-4402-B4DA-00A1E78F5092}" srcOrd="0" destOrd="0" presId="urn:microsoft.com/office/officeart/2005/8/layout/hierarchy1"/>
    <dgm:cxn modelId="{336A0A0F-FFE8-44E5-98A2-8CB1A9CEA740}" type="presParOf" srcId="{29DB802D-3CC2-4955-ADDA-8A675E14F922}" destId="{9FF4CABF-BC78-4381-A15E-ED79AA8498AA}" srcOrd="1" destOrd="0" presId="urn:microsoft.com/office/officeart/2005/8/layout/hierarchy1"/>
    <dgm:cxn modelId="{AE401E62-F8C3-4345-A07D-4739C2278687}" type="presParOf" srcId="{0D71CB81-8ADF-4EB4-A44D-8278CDFC00A2}" destId="{EB78EB25-0497-4A86-A201-57827A6E2F80}" srcOrd="1" destOrd="0" presId="urn:microsoft.com/office/officeart/2005/8/layout/hierarchy1"/>
    <dgm:cxn modelId="{5D4AAB83-0F84-4D70-96DD-BFDC4D061714}" type="presParOf" srcId="{79753795-AA7D-4B92-B2CC-393FD1AE3758}" destId="{E331C1A1-DDF3-49BB-B757-0D31EC8FCD87}" srcOrd="2" destOrd="0" presId="urn:microsoft.com/office/officeart/2005/8/layout/hierarchy1"/>
    <dgm:cxn modelId="{C0DFD68A-F785-4817-A566-556D01267F27}" type="presParOf" srcId="{79753795-AA7D-4B92-B2CC-393FD1AE3758}" destId="{46FB3A42-33BD-4021-9598-D624C9D3C6F9}" srcOrd="3" destOrd="0" presId="urn:microsoft.com/office/officeart/2005/8/layout/hierarchy1"/>
    <dgm:cxn modelId="{987F62BD-C209-4C0A-9877-70AB11CD6E6E}" type="presParOf" srcId="{46FB3A42-33BD-4021-9598-D624C9D3C6F9}" destId="{782DC0C9-933B-4435-9594-64BB668C7E65}" srcOrd="0" destOrd="0" presId="urn:microsoft.com/office/officeart/2005/8/layout/hierarchy1"/>
    <dgm:cxn modelId="{6CCD5309-4E9D-4E0E-88C6-DF56AFBC0BC8}" type="presParOf" srcId="{782DC0C9-933B-4435-9594-64BB668C7E65}" destId="{6F51EAD5-2756-4851-8B42-4FBE7202FB8B}" srcOrd="0" destOrd="0" presId="urn:microsoft.com/office/officeart/2005/8/layout/hierarchy1"/>
    <dgm:cxn modelId="{D2EF1B76-D0CB-40F8-9DFF-828AB7239950}" type="presParOf" srcId="{782DC0C9-933B-4435-9594-64BB668C7E65}" destId="{40602C46-B934-4488-AF3D-4F250A2FA240}" srcOrd="1" destOrd="0" presId="urn:microsoft.com/office/officeart/2005/8/layout/hierarchy1"/>
    <dgm:cxn modelId="{825AE171-BDDE-42ED-9BF8-31BCDB56182A}" type="presParOf" srcId="{46FB3A42-33BD-4021-9598-D624C9D3C6F9}" destId="{491B6ACC-230D-4A20-BAFA-7095A5E2DE24}" srcOrd="1" destOrd="0" presId="urn:microsoft.com/office/officeart/2005/8/layout/hierarchy1"/>
    <dgm:cxn modelId="{BA3C61EA-063C-4EAD-8027-F42F41EFFABD}" type="presParOf" srcId="{59197E3A-C8A7-41A8-BC6C-9595E0846D34}" destId="{2E3F8950-5ACE-4861-9022-A94D43F1A50F}" srcOrd="2" destOrd="0" presId="urn:microsoft.com/office/officeart/2005/8/layout/hierarchy1"/>
    <dgm:cxn modelId="{FB478927-84C9-42F3-BF95-AD35B98605B9}" type="presParOf" srcId="{59197E3A-C8A7-41A8-BC6C-9595E0846D34}" destId="{3A24578E-B321-469E-AA64-20DA1216F3EE}" srcOrd="3" destOrd="0" presId="urn:microsoft.com/office/officeart/2005/8/layout/hierarchy1"/>
    <dgm:cxn modelId="{A828FB80-C592-45DE-AA11-96A87D830F3C}" type="presParOf" srcId="{3A24578E-B321-469E-AA64-20DA1216F3EE}" destId="{E2999714-4746-4486-BABC-74CEBBDAA14E}" srcOrd="0" destOrd="0" presId="urn:microsoft.com/office/officeart/2005/8/layout/hierarchy1"/>
    <dgm:cxn modelId="{131DED92-3DDF-4BFD-9200-541CEB6E1AA1}" type="presParOf" srcId="{E2999714-4746-4486-BABC-74CEBBDAA14E}" destId="{70566D67-CAA4-4B4D-A36F-51DDE3C68C07}" srcOrd="0" destOrd="0" presId="urn:microsoft.com/office/officeart/2005/8/layout/hierarchy1"/>
    <dgm:cxn modelId="{FB02C612-A9F9-486C-A950-2E0CA5B1A339}" type="presParOf" srcId="{E2999714-4746-4486-BABC-74CEBBDAA14E}" destId="{9596EF39-182C-431A-9CAB-CADE9E1E03DD}" srcOrd="1" destOrd="0" presId="urn:microsoft.com/office/officeart/2005/8/layout/hierarchy1"/>
    <dgm:cxn modelId="{C5DC4F28-27E0-4BAC-992C-4521ED69E9A1}" type="presParOf" srcId="{3A24578E-B321-469E-AA64-20DA1216F3EE}" destId="{F48D39EE-255F-482A-938E-0ACF3767C633}" srcOrd="1" destOrd="0" presId="urn:microsoft.com/office/officeart/2005/8/layout/hierarchy1"/>
    <dgm:cxn modelId="{788DA4F1-7A57-4DB9-823E-8F8D24B4935E}" type="presParOf" srcId="{59197E3A-C8A7-41A8-BC6C-9595E0846D34}" destId="{392AD39A-5409-4775-B2B3-79FDC6D75350}" srcOrd="4" destOrd="0" presId="urn:microsoft.com/office/officeart/2005/8/layout/hierarchy1"/>
    <dgm:cxn modelId="{BE03FEAB-E38A-4D6D-AEFB-B092EA517587}" type="presParOf" srcId="{59197E3A-C8A7-41A8-BC6C-9595E0846D34}" destId="{F67EB35E-8963-4A8E-8F8B-F28FC14E4137}" srcOrd="5" destOrd="0" presId="urn:microsoft.com/office/officeart/2005/8/layout/hierarchy1"/>
    <dgm:cxn modelId="{1F0CD4EB-A26F-47A8-B03F-3BFB83DFB1CF}" type="presParOf" srcId="{F67EB35E-8963-4A8E-8F8B-F28FC14E4137}" destId="{D7ECB7E9-892C-48B5-991E-B868012230EE}" srcOrd="0" destOrd="0" presId="urn:microsoft.com/office/officeart/2005/8/layout/hierarchy1"/>
    <dgm:cxn modelId="{A9AEF633-D4E9-4BC8-B8A8-C3255553A34A}" type="presParOf" srcId="{D7ECB7E9-892C-48B5-991E-B868012230EE}" destId="{8E904994-91F9-418C-8835-C07516895A41}" srcOrd="0" destOrd="0" presId="urn:microsoft.com/office/officeart/2005/8/layout/hierarchy1"/>
    <dgm:cxn modelId="{BD83C734-2B54-4E82-8B1D-AA6074BBCDAC}" type="presParOf" srcId="{D7ECB7E9-892C-48B5-991E-B868012230EE}" destId="{4254E35A-491E-4608-851E-B3D8A66F5F92}" srcOrd="1" destOrd="0" presId="urn:microsoft.com/office/officeart/2005/8/layout/hierarchy1"/>
    <dgm:cxn modelId="{E6BD4FCE-1B98-4CBA-B5C3-A8AA000044FA}" type="presParOf" srcId="{F67EB35E-8963-4A8E-8F8B-F28FC14E4137}" destId="{6320346F-8A0F-4D5D-AFCB-D66440E156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F473B-57A7-425E-9FFD-9F9C6769265A}">
      <dsp:nvSpPr>
        <dsp:cNvPr id="0" name=""/>
        <dsp:cNvSpPr/>
      </dsp:nvSpPr>
      <dsp:spPr>
        <a:xfrm>
          <a:off x="5617415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298F1-3110-46DD-87BC-4AF47232E525}">
      <dsp:nvSpPr>
        <dsp:cNvPr id="0" name=""/>
        <dsp:cNvSpPr/>
      </dsp:nvSpPr>
      <dsp:spPr>
        <a:xfrm>
          <a:off x="4551043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DA0F3-7CA8-4376-9586-A22616732219}">
      <dsp:nvSpPr>
        <dsp:cNvPr id="0" name=""/>
        <dsp:cNvSpPr/>
      </dsp:nvSpPr>
      <dsp:spPr>
        <a:xfrm>
          <a:off x="3484671" y="1109360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2132744" y="345843"/>
              </a:lnTo>
              <a:lnTo>
                <a:pt x="2132744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3578E-7773-45DB-B483-DC33AAC89B10}">
      <dsp:nvSpPr>
        <dsp:cNvPr id="0" name=""/>
        <dsp:cNvSpPr/>
      </dsp:nvSpPr>
      <dsp:spPr>
        <a:xfrm>
          <a:off x="3438951" y="1109360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5951-F267-4DB3-93E1-09F17DE0D910}">
      <dsp:nvSpPr>
        <dsp:cNvPr id="0" name=""/>
        <dsp:cNvSpPr/>
      </dsp:nvSpPr>
      <dsp:spPr>
        <a:xfrm>
          <a:off x="1351926" y="1109360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2132744" y="0"/>
              </a:moveTo>
              <a:lnTo>
                <a:pt x="2132744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2B862-196E-4180-9D1E-567B5A0E3AAE}">
      <dsp:nvSpPr>
        <dsp:cNvPr id="0" name=""/>
        <dsp:cNvSpPr/>
      </dsp:nvSpPr>
      <dsp:spPr>
        <a:xfrm>
          <a:off x="2612184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40BC8-B92E-4A18-B90F-9055D9368848}">
      <dsp:nvSpPr>
        <dsp:cNvPr id="0" name=""/>
        <dsp:cNvSpPr/>
      </dsp:nvSpPr>
      <dsp:spPr>
        <a:xfrm>
          <a:off x="2806070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PatientSSN</a:t>
          </a:r>
          <a:endParaRPr lang="en-US" sz="2300" kern="1200" dirty="0"/>
        </a:p>
      </dsp:txBody>
      <dsp:txXfrm>
        <a:off x="2806070" y="185494"/>
        <a:ext cx="1744972" cy="1108057"/>
      </dsp:txXfrm>
    </dsp:sp>
    <dsp:sp modelId="{C6CD2359-538F-487A-8702-068E6C93AA30}">
      <dsp:nvSpPr>
        <dsp:cNvPr id="0" name=""/>
        <dsp:cNvSpPr/>
      </dsp:nvSpPr>
      <dsp:spPr>
        <a:xfrm>
          <a:off x="479440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38D6-34F2-41BC-9966-70B6D02CACEB}">
      <dsp:nvSpPr>
        <dsp:cNvPr id="0" name=""/>
        <dsp:cNvSpPr/>
      </dsp:nvSpPr>
      <dsp:spPr>
        <a:xfrm>
          <a:off x="673326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DoctorID</a:t>
          </a:r>
          <a:endParaRPr lang="en-US" sz="2300" kern="1200" dirty="0"/>
        </a:p>
      </dsp:txBody>
      <dsp:txXfrm>
        <a:off x="673326" y="1801048"/>
        <a:ext cx="1744972" cy="1108057"/>
      </dsp:txXfrm>
    </dsp:sp>
    <dsp:sp modelId="{4F716176-AF1E-41BC-8CDE-574E043035A5}">
      <dsp:nvSpPr>
        <dsp:cNvPr id="0" name=""/>
        <dsp:cNvSpPr/>
      </dsp:nvSpPr>
      <dsp:spPr>
        <a:xfrm>
          <a:off x="2612184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7546A-7D9C-40E3-A3B3-0BCCC37D77A8}">
      <dsp:nvSpPr>
        <dsp:cNvPr id="0" name=""/>
        <dsp:cNvSpPr/>
      </dsp:nvSpPr>
      <dsp:spPr>
        <a:xfrm>
          <a:off x="280607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BedID</a:t>
          </a:r>
          <a:endParaRPr lang="en-US" sz="2300" kern="1200" dirty="0"/>
        </a:p>
      </dsp:txBody>
      <dsp:txXfrm>
        <a:off x="2806070" y="1801048"/>
        <a:ext cx="1744972" cy="1108057"/>
      </dsp:txXfrm>
    </dsp:sp>
    <dsp:sp modelId="{BE1E9B68-FD05-4919-A234-0C3961D2027D}">
      <dsp:nvSpPr>
        <dsp:cNvPr id="0" name=""/>
        <dsp:cNvSpPr/>
      </dsp:nvSpPr>
      <dsp:spPr>
        <a:xfrm>
          <a:off x="474492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BBACF-89CA-447A-9259-0905336698BA}">
      <dsp:nvSpPr>
        <dsp:cNvPr id="0" name=""/>
        <dsp:cNvSpPr/>
      </dsp:nvSpPr>
      <dsp:spPr>
        <a:xfrm>
          <a:off x="493881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BillID</a:t>
          </a:r>
          <a:endParaRPr lang="en-US" sz="2300" kern="1200" dirty="0"/>
        </a:p>
      </dsp:txBody>
      <dsp:txXfrm>
        <a:off x="4938814" y="1801048"/>
        <a:ext cx="1744972" cy="1108057"/>
      </dsp:txXfrm>
    </dsp:sp>
    <dsp:sp modelId="{34A680CF-C707-4BC4-AA90-434B842C9C7A}">
      <dsp:nvSpPr>
        <dsp:cNvPr id="0" name=""/>
        <dsp:cNvSpPr/>
      </dsp:nvSpPr>
      <dsp:spPr>
        <a:xfrm>
          <a:off x="3678556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945EB-7F2E-4AEE-BF2B-0F8D48AEDE6E}">
      <dsp:nvSpPr>
        <dsp:cNvPr id="0" name=""/>
        <dsp:cNvSpPr/>
      </dsp:nvSpPr>
      <dsp:spPr>
        <a:xfrm>
          <a:off x="387244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ProcedureID</a:t>
          </a:r>
          <a:endParaRPr lang="en-US" sz="2300" kern="1200" dirty="0"/>
        </a:p>
      </dsp:txBody>
      <dsp:txXfrm>
        <a:off x="3872442" y="3416602"/>
        <a:ext cx="1744972" cy="1108057"/>
      </dsp:txXfrm>
    </dsp:sp>
    <dsp:sp modelId="{446A462C-3EC3-45D2-9D37-91AC417349E3}">
      <dsp:nvSpPr>
        <dsp:cNvPr id="0" name=""/>
        <dsp:cNvSpPr/>
      </dsp:nvSpPr>
      <dsp:spPr>
        <a:xfrm>
          <a:off x="5811301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F69AB-9711-44AD-8BD6-4F61BA94F647}">
      <dsp:nvSpPr>
        <dsp:cNvPr id="0" name=""/>
        <dsp:cNvSpPr/>
      </dsp:nvSpPr>
      <dsp:spPr>
        <a:xfrm>
          <a:off x="600518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InsuranceID</a:t>
          </a:r>
          <a:endParaRPr lang="en-US" sz="2300" kern="1200" dirty="0"/>
        </a:p>
      </dsp:txBody>
      <dsp:txXfrm>
        <a:off x="6005186" y="3416602"/>
        <a:ext cx="1744972" cy="11080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2AD39A-5409-4775-B2B3-79FDC6D75350}">
      <dsp:nvSpPr>
        <dsp:cNvPr id="0" name=""/>
        <dsp:cNvSpPr/>
      </dsp:nvSpPr>
      <dsp:spPr>
        <a:xfrm>
          <a:off x="4551043" y="1109360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2132744" y="345843"/>
              </a:lnTo>
              <a:lnTo>
                <a:pt x="2132744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F8950-5ACE-4861-9022-A94D43F1A50F}">
      <dsp:nvSpPr>
        <dsp:cNvPr id="0" name=""/>
        <dsp:cNvSpPr/>
      </dsp:nvSpPr>
      <dsp:spPr>
        <a:xfrm>
          <a:off x="4505323" y="1109360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1C1A1-DDF3-49BB-B757-0D31EC8FCD87}">
      <dsp:nvSpPr>
        <dsp:cNvPr id="0" name=""/>
        <dsp:cNvSpPr/>
      </dsp:nvSpPr>
      <dsp:spPr>
        <a:xfrm>
          <a:off x="2418298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57391-75B5-4F4F-A6B5-EFC6D304A027}">
      <dsp:nvSpPr>
        <dsp:cNvPr id="0" name=""/>
        <dsp:cNvSpPr/>
      </dsp:nvSpPr>
      <dsp:spPr>
        <a:xfrm>
          <a:off x="1351926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918D2-2705-4F53-8D32-EB9654C54B8D}">
      <dsp:nvSpPr>
        <dsp:cNvPr id="0" name=""/>
        <dsp:cNvSpPr/>
      </dsp:nvSpPr>
      <dsp:spPr>
        <a:xfrm>
          <a:off x="2418298" y="1109360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2132744" y="0"/>
              </a:moveTo>
              <a:lnTo>
                <a:pt x="2132744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53F79-7702-4D68-B355-FAA902C02CE1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65BB9-B803-4DC7-B5FC-383157FB6F7C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BillID</a:t>
          </a:r>
          <a:endParaRPr lang="en-US" sz="2300" kern="1200" dirty="0"/>
        </a:p>
      </dsp:txBody>
      <dsp:txXfrm>
        <a:off x="3872442" y="185494"/>
        <a:ext cx="1744972" cy="1108057"/>
      </dsp:txXfrm>
    </dsp:sp>
    <dsp:sp modelId="{85E6D2AD-A1B1-4953-83D3-41B01AE3AAE3}">
      <dsp:nvSpPr>
        <dsp:cNvPr id="0" name=""/>
        <dsp:cNvSpPr/>
      </dsp:nvSpPr>
      <dsp:spPr>
        <a:xfrm>
          <a:off x="1545812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7426E-4677-4EA7-8E4C-4F5C5093C917}">
      <dsp:nvSpPr>
        <dsp:cNvPr id="0" name=""/>
        <dsp:cNvSpPr/>
      </dsp:nvSpPr>
      <dsp:spPr>
        <a:xfrm>
          <a:off x="1739698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PatientSSN</a:t>
          </a:r>
          <a:endParaRPr lang="en-US" sz="2300" kern="1200" dirty="0"/>
        </a:p>
      </dsp:txBody>
      <dsp:txXfrm>
        <a:off x="1739698" y="1801048"/>
        <a:ext cx="1744972" cy="1108057"/>
      </dsp:txXfrm>
    </dsp:sp>
    <dsp:sp modelId="{5EDB7D5E-C0C6-4402-B4DA-00A1E78F5092}">
      <dsp:nvSpPr>
        <dsp:cNvPr id="0" name=""/>
        <dsp:cNvSpPr/>
      </dsp:nvSpPr>
      <dsp:spPr>
        <a:xfrm>
          <a:off x="47944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CABF-BC78-4381-A15E-ED79AA8498AA}">
      <dsp:nvSpPr>
        <dsp:cNvPr id="0" name=""/>
        <dsp:cNvSpPr/>
      </dsp:nvSpPr>
      <dsp:spPr>
        <a:xfrm>
          <a:off x="67332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DoctorID</a:t>
          </a:r>
          <a:endParaRPr lang="en-US" sz="2300" kern="1200" dirty="0"/>
        </a:p>
      </dsp:txBody>
      <dsp:txXfrm>
        <a:off x="673326" y="3416602"/>
        <a:ext cx="1744972" cy="1108057"/>
      </dsp:txXfrm>
    </dsp:sp>
    <dsp:sp modelId="{6F51EAD5-2756-4851-8B42-4FBE7202FB8B}">
      <dsp:nvSpPr>
        <dsp:cNvPr id="0" name=""/>
        <dsp:cNvSpPr/>
      </dsp:nvSpPr>
      <dsp:spPr>
        <a:xfrm>
          <a:off x="2612184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02C46-B934-4488-AF3D-4F250A2FA240}">
      <dsp:nvSpPr>
        <dsp:cNvPr id="0" name=""/>
        <dsp:cNvSpPr/>
      </dsp:nvSpPr>
      <dsp:spPr>
        <a:xfrm>
          <a:off x="280607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ProcedureID</a:t>
          </a:r>
          <a:endParaRPr lang="en-US" sz="2300" kern="1200" dirty="0"/>
        </a:p>
      </dsp:txBody>
      <dsp:txXfrm>
        <a:off x="2806070" y="3416602"/>
        <a:ext cx="1744972" cy="1108057"/>
      </dsp:txXfrm>
    </dsp:sp>
    <dsp:sp modelId="{70566D67-CAA4-4B4D-A36F-51DDE3C68C07}">
      <dsp:nvSpPr>
        <dsp:cNvPr id="0" name=""/>
        <dsp:cNvSpPr/>
      </dsp:nvSpPr>
      <dsp:spPr>
        <a:xfrm>
          <a:off x="3678556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6EF39-182C-431A-9CAB-CADE9E1E03DD}">
      <dsp:nvSpPr>
        <dsp:cNvPr id="0" name=""/>
        <dsp:cNvSpPr/>
      </dsp:nvSpPr>
      <dsp:spPr>
        <a:xfrm>
          <a:off x="3872442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BedID</a:t>
          </a:r>
          <a:endParaRPr lang="en-US" sz="2300" kern="1200" dirty="0"/>
        </a:p>
      </dsp:txBody>
      <dsp:txXfrm>
        <a:off x="3872442" y="1801048"/>
        <a:ext cx="1744972" cy="1108057"/>
      </dsp:txXfrm>
    </dsp:sp>
    <dsp:sp modelId="{8E904994-91F9-418C-8835-C07516895A41}">
      <dsp:nvSpPr>
        <dsp:cNvPr id="0" name=""/>
        <dsp:cNvSpPr/>
      </dsp:nvSpPr>
      <dsp:spPr>
        <a:xfrm>
          <a:off x="5811301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E35A-491E-4608-851E-B3D8A66F5F92}">
      <dsp:nvSpPr>
        <dsp:cNvPr id="0" name=""/>
        <dsp:cNvSpPr/>
      </dsp:nvSpPr>
      <dsp:spPr>
        <a:xfrm>
          <a:off x="6005186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InsuranceID</a:t>
          </a:r>
          <a:endParaRPr lang="en-US" sz="2300" kern="1200" dirty="0"/>
        </a:p>
      </dsp:txBody>
      <dsp:txXfrm>
        <a:off x="6005186" y="1801048"/>
        <a:ext cx="1744972" cy="110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D541-D985-499A-BD08-A87A9A2BF841}" type="datetimeFigureOut">
              <a:rPr lang="en-US" smtClean="0"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607D-0261-4FDE-851D-62E85BB0F9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Hospital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Julian, Dominic, Chris, </a:t>
            </a:r>
            <a:r>
              <a:rPr lang="en-US" dirty="0" err="1" smtClean="0">
                <a:solidFill>
                  <a:schemeClr val="tx1"/>
                </a:solidFill>
              </a:rPr>
              <a:t>Geeta</a:t>
            </a:r>
            <a:r>
              <a:rPr lang="en-US" dirty="0" smtClean="0">
                <a:solidFill>
                  <a:schemeClr val="tx1"/>
                </a:solidFill>
              </a:rPr>
              <a:t>, David, James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49000"/>
            </a:schemeClr>
          </a:solidFill>
        </p:spPr>
        <p:txBody>
          <a:bodyPr/>
          <a:lstStyle/>
          <a:p>
            <a:r>
              <a:rPr lang="en-US" dirty="0" smtClean="0"/>
              <a:t>Hospital uses traditional paper file system for all their information</a:t>
            </a:r>
          </a:p>
          <a:p>
            <a:r>
              <a:rPr lang="en-US" dirty="0" smtClean="0"/>
              <a:t>Takes up space</a:t>
            </a:r>
          </a:p>
          <a:p>
            <a:r>
              <a:rPr lang="en-US" dirty="0" smtClean="0"/>
              <a:t>Hard to organize</a:t>
            </a:r>
          </a:p>
          <a:p>
            <a:r>
              <a:rPr lang="en-US" dirty="0" smtClean="0"/>
              <a:t>Time consuming to search through</a:t>
            </a:r>
          </a:p>
          <a:p>
            <a:r>
              <a:rPr lang="en-US" dirty="0" smtClean="0"/>
              <a:t>More susceptible to human errors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48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Electronic Database system</a:t>
            </a:r>
          </a:p>
          <a:p>
            <a:r>
              <a:rPr lang="en-US" dirty="0" smtClean="0"/>
              <a:t>Easily organized and edited</a:t>
            </a:r>
          </a:p>
          <a:p>
            <a:r>
              <a:rPr lang="en-US" dirty="0" smtClean="0"/>
              <a:t>Quickly accessible and shared</a:t>
            </a:r>
          </a:p>
          <a:p>
            <a:r>
              <a:rPr lang="en-US" dirty="0" smtClean="0"/>
              <a:t>Easier to maintain and manipulate</a:t>
            </a:r>
          </a:p>
          <a:p>
            <a:r>
              <a:rPr lang="en-US" dirty="0" smtClean="0"/>
              <a:t>Requires less physical space</a:t>
            </a:r>
          </a:p>
          <a:p>
            <a:r>
              <a:rPr lang="en-US" dirty="0" smtClean="0"/>
              <a:t>Records cannot get misplaced</a:t>
            </a:r>
          </a:p>
          <a:p>
            <a:r>
              <a:rPr lang="en-US" dirty="0" smtClean="0"/>
              <a:t>Reduces paper consumption</a:t>
            </a:r>
          </a:p>
          <a:p>
            <a:r>
              <a:rPr lang="en-US" dirty="0" smtClean="0"/>
              <a:t>Automatic Report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49000"/>
            </a:schemeClr>
          </a:solidFill>
        </p:spPr>
        <p:txBody>
          <a:bodyPr/>
          <a:lstStyle/>
          <a:p>
            <a:r>
              <a:rPr lang="en-US" dirty="0" smtClean="0"/>
              <a:t>System Administrator would require $60,000 – $80,000 per year</a:t>
            </a:r>
          </a:p>
          <a:p>
            <a:r>
              <a:rPr lang="en-US" dirty="0" smtClean="0"/>
              <a:t>$1,560 per year to run and maintain database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Perspective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Perspective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link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Hospital Database</vt:lpstr>
      <vt:lpstr>Backstory</vt:lpstr>
      <vt:lpstr>Proposal</vt:lpstr>
      <vt:lpstr>Budget</vt:lpstr>
      <vt:lpstr>Patient Perspective</vt:lpstr>
      <vt:lpstr>Hospital Perspective</vt:lpstr>
      <vt:lpstr>Slide 7</vt:lpstr>
    </vt:vector>
  </TitlesOfParts>
  <Company>mccc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11</cp:revision>
  <dcterms:created xsi:type="dcterms:W3CDTF">2010-03-03T16:10:41Z</dcterms:created>
  <dcterms:modified xsi:type="dcterms:W3CDTF">2010-03-03T18:19:25Z</dcterms:modified>
</cp:coreProperties>
</file>