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301" r:id="rId2"/>
    <p:sldId id="300" r:id="rId3"/>
    <p:sldId id="303" r:id="rId4"/>
    <p:sldId id="302" r:id="rId5"/>
    <p:sldId id="304" r:id="rId6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6A6976-B3A2-45D2-83AB-46E8562171DD}">
  <a:tblStyle styleId="{076A6976-B3A2-45D2-83AB-46E8562171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5A26E-4AF6-49BE-B3E0-2613C4E8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00" y="621250"/>
            <a:ext cx="4908056" cy="530700"/>
          </a:xfrm>
        </p:spPr>
        <p:txBody>
          <a:bodyPr/>
          <a:lstStyle/>
          <a:p>
            <a:r>
              <a:rPr lang="es-PE" dirty="0"/>
              <a:t>Objeto como argumento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E6B853-1D43-4B5A-8E0D-83A92BD63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1500" y="1506717"/>
            <a:ext cx="6579806" cy="2320218"/>
          </a:xfrm>
        </p:spPr>
        <p:txBody>
          <a:bodyPr/>
          <a:lstStyle/>
          <a:p>
            <a:r>
              <a:rPr lang="es-ES" sz="2400" dirty="0"/>
              <a:t>Cuando se necesiten mas de 2 argumentos, probablemente se puedan usar clases para simplificarlo</a:t>
            </a:r>
          </a:p>
          <a:p>
            <a:endParaRPr lang="es-E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7928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39A65-F203-4D9F-8C0D-273A8F2F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836" y="760428"/>
            <a:ext cx="5788800" cy="517500"/>
          </a:xfrm>
        </p:spPr>
        <p:txBody>
          <a:bodyPr/>
          <a:lstStyle/>
          <a:p>
            <a:r>
              <a:rPr lang="es-PE" dirty="0"/>
              <a:t>Verbos y palabras clave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5C5C046-93F3-486C-A9E3-B14E3D37A4E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00102" y="1569888"/>
            <a:ext cx="6768253" cy="2516689"/>
          </a:xfrm>
        </p:spPr>
        <p:txBody>
          <a:bodyPr/>
          <a:lstStyle/>
          <a:p>
            <a:r>
              <a:rPr lang="es-ES" dirty="0"/>
              <a:t>Elegir palabras correctas que describan no solo a la función sino también a los parámetros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073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86806-7418-4847-B782-B22FBEBD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24173" y="553109"/>
            <a:ext cx="4707381" cy="1104600"/>
          </a:xfrm>
        </p:spPr>
        <p:txBody>
          <a:bodyPr/>
          <a:lstStyle/>
          <a:p>
            <a:r>
              <a:rPr lang="es-PE" sz="3000" dirty="0"/>
              <a:t>Efectos secundarios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2D37511-C13F-452E-80CE-C01073F2CF7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115654" y="1657708"/>
            <a:ext cx="7497767" cy="2428869"/>
          </a:xfrm>
        </p:spPr>
        <p:txBody>
          <a:bodyPr/>
          <a:lstStyle/>
          <a:p>
            <a:r>
              <a:rPr lang="es-PE" dirty="0"/>
              <a:t>La función debe de hacer solo lo que dice su nombre, no debe de afectar variables ni estados externos</a:t>
            </a:r>
          </a:p>
        </p:txBody>
      </p:sp>
    </p:spTree>
    <p:extLst>
      <p:ext uri="{BB962C8B-B14F-4D97-AF65-F5344CB8AC3E}">
        <p14:creationId xmlns:p14="http://schemas.microsoft.com/office/powerpoint/2010/main" val="385844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FEDAA-9414-4D34-9497-FBAF3141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681284" y="462797"/>
            <a:ext cx="7439293" cy="1104600"/>
          </a:xfrm>
        </p:spPr>
        <p:txBody>
          <a:bodyPr/>
          <a:lstStyle/>
          <a:p>
            <a:r>
              <a:rPr lang="es-PE" sz="4400" dirty="0"/>
              <a:t>Excepciones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F6B5531-943E-4100-A2FE-6A5E5C85AC2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194676" y="1567396"/>
            <a:ext cx="7439293" cy="2146647"/>
          </a:xfrm>
        </p:spPr>
        <p:txBody>
          <a:bodyPr/>
          <a:lstStyle/>
          <a:p>
            <a:r>
              <a:rPr lang="es-PE" dirty="0"/>
              <a:t>Es mucho mejor manejar excepciones que códigos de error, no dejar pasar los errores</a:t>
            </a:r>
          </a:p>
        </p:txBody>
      </p:sp>
    </p:spTree>
    <p:extLst>
      <p:ext uri="{BB962C8B-B14F-4D97-AF65-F5344CB8AC3E}">
        <p14:creationId xmlns:p14="http://schemas.microsoft.com/office/powerpoint/2010/main" val="257868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3A51-F646-4BBC-AF3C-45662ACE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54082" y="597725"/>
            <a:ext cx="6216436" cy="1104600"/>
          </a:xfrm>
        </p:spPr>
        <p:txBody>
          <a:bodyPr/>
          <a:lstStyle/>
          <a:p>
            <a:r>
              <a:rPr lang="es-PE" sz="2800" dirty="0"/>
              <a:t>Conclusiones-Recomendaciones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3D91D83-DAA0-4624-983C-7054B965717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54082" y="1906308"/>
            <a:ext cx="7080079" cy="981531"/>
          </a:xfrm>
        </p:spPr>
        <p:txBody>
          <a:bodyPr/>
          <a:lstStyle/>
          <a:p>
            <a:r>
              <a:rPr lang="es-PE" sz="2000" dirty="0"/>
              <a:t>La creación de funciones siguiendo </a:t>
            </a:r>
            <a:r>
              <a:rPr lang="es-PE" sz="2000" dirty="0" err="1"/>
              <a:t>clean</a:t>
            </a:r>
            <a:r>
              <a:rPr lang="es-PE" sz="2000" dirty="0"/>
              <a:t> </a:t>
            </a:r>
            <a:r>
              <a:rPr lang="es-PE" sz="2000" dirty="0" err="1"/>
              <a:t>code</a:t>
            </a:r>
            <a:r>
              <a:rPr lang="es-PE" sz="2000" dirty="0"/>
              <a:t> no se hace de primeras. </a:t>
            </a:r>
            <a:r>
              <a:rPr lang="es-PE" sz="1000" dirty="0"/>
              <a:t>(funciones repetidas)</a:t>
            </a:r>
            <a:br>
              <a:rPr lang="es-PE" sz="2000" dirty="0"/>
            </a:br>
            <a:br>
              <a:rPr lang="es-PE" dirty="0"/>
            </a:br>
            <a:endParaRPr lang="es-PE" dirty="0"/>
          </a:p>
        </p:txBody>
      </p:sp>
      <p:sp>
        <p:nvSpPr>
          <p:cNvPr id="5" name="Subtítulo 3">
            <a:extLst>
              <a:ext uri="{FF2B5EF4-FFF2-40B4-BE49-F238E27FC236}">
                <a16:creationId xmlns:a16="http://schemas.microsoft.com/office/drawing/2014/main" id="{D8554CA6-359D-445E-B77A-FC2E66251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8267" y="3762482"/>
            <a:ext cx="5218636" cy="783000"/>
          </a:xfrm>
        </p:spPr>
        <p:txBody>
          <a:bodyPr/>
          <a:lstStyle/>
          <a:p>
            <a:r>
              <a:rPr lang="es-PE" sz="1200" dirty="0"/>
              <a:t>“El arte de la programación es y siempre ha sido el arte del diseño del lenguaje”</a:t>
            </a:r>
          </a:p>
        </p:txBody>
      </p:sp>
    </p:spTree>
    <p:extLst>
      <p:ext uri="{BB962C8B-B14F-4D97-AF65-F5344CB8AC3E}">
        <p14:creationId xmlns:p14="http://schemas.microsoft.com/office/powerpoint/2010/main" val="47177218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113</Words>
  <Application>Microsoft Office PowerPoint</Application>
  <PresentationFormat>Presentación en pantalla (16:9)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Fira Code</vt:lpstr>
      <vt:lpstr>Arial</vt:lpstr>
      <vt:lpstr>Programming Language Workshop for Beginners by Slidesgo</vt:lpstr>
      <vt:lpstr>Objeto como argumento</vt:lpstr>
      <vt:lpstr>Verbos y palabras clave</vt:lpstr>
      <vt:lpstr>Efectos secundarios</vt:lpstr>
      <vt:lpstr>Excepciones</vt:lpstr>
      <vt:lpstr>Conclusiones-Recomendaciones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Objeto como argumento</dc:title>
  <dc:creator>HP</dc:creator>
  <cp:lastModifiedBy>David Yancehuallpa Quispe</cp:lastModifiedBy>
  <cp:revision>3</cp:revision>
  <dcterms:modified xsi:type="dcterms:W3CDTF">2021-10-17T17:13:48Z</dcterms:modified>
</cp:coreProperties>
</file>