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61" r:id="rId4"/>
    <p:sldId id="262" r:id="rId5"/>
    <p:sldId id="263" r:id="rId6"/>
    <p:sldId id="264" r:id="rId7"/>
    <p:sldId id="260" r:id="rId8"/>
    <p:sldId id="265" r:id="rId9"/>
    <p:sldId id="266" r:id="rId10"/>
    <p:sldId id="268" r:id="rId11"/>
    <p:sldId id="269" r:id="rId12"/>
    <p:sldId id="272" r:id="rId13"/>
    <p:sldId id="267" r:id="rId14"/>
    <p:sldId id="270" r:id="rId15"/>
    <p:sldId id="271" r:id="rId16"/>
    <p:sldId id="273" r:id="rId17"/>
    <p:sldId id="275" r:id="rId18"/>
    <p:sldId id="276" r:id="rId19"/>
    <p:sldId id="277" r:id="rId20"/>
    <p:sldId id="278" r:id="rId21"/>
    <p:sldId id="279" r:id="rId22"/>
    <p:sldId id="274" r:id="rId23"/>
    <p:sldId id="280"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91"/>
    <a:srgbClr val="ECA715"/>
    <a:srgbClr val="F3B00F"/>
    <a:srgbClr val="484F59"/>
    <a:srgbClr val="444B54"/>
    <a:srgbClr val="40434D"/>
    <a:srgbClr val="82804D"/>
    <a:srgbClr val="D0B000"/>
    <a:srgbClr val="D3D3D3"/>
    <a:srgbClr val="837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94660"/>
  </p:normalViewPr>
  <p:slideViewPr>
    <p:cSldViewPr snapToGrid="0">
      <p:cViewPr varScale="1">
        <p:scale>
          <a:sx n="76" d="100"/>
          <a:sy n="76" d="100"/>
        </p:scale>
        <p:origin x="1044" y="96"/>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8081CB9-6611-7087-60AB-E5093B7ABA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D71DC2D-15A2-4B40-AE91-366899B05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8681ED-A9C7-4095-8315-26FE0ED3D984}" type="datetimeFigureOut">
              <a:rPr lang="es-PE" smtClean="0"/>
              <a:t>22/08/2022</a:t>
            </a:fld>
            <a:endParaRPr lang="es-PE"/>
          </a:p>
        </p:txBody>
      </p:sp>
      <p:sp>
        <p:nvSpPr>
          <p:cNvPr id="4" name="Marcador de pie de página 3">
            <a:extLst>
              <a:ext uri="{FF2B5EF4-FFF2-40B4-BE49-F238E27FC236}">
                <a16:creationId xmlns:a16="http://schemas.microsoft.com/office/drawing/2014/main" id="{28AA5D41-02D5-B274-CC38-5D2D18F9B2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792E04C7-7656-C6AD-3319-DF7619F86C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E9A6A-A605-47CE-B738-52799E1A3701}" type="slidenum">
              <a:rPr lang="es-PE" smtClean="0"/>
              <a:t>‹Nº›</a:t>
            </a:fld>
            <a:endParaRPr lang="es-PE"/>
          </a:p>
        </p:txBody>
      </p:sp>
    </p:spTree>
    <p:extLst>
      <p:ext uri="{BB962C8B-B14F-4D97-AF65-F5344CB8AC3E}">
        <p14:creationId xmlns:p14="http://schemas.microsoft.com/office/powerpoint/2010/main" val="31040300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2T23:18:49.527"/>
    </inkml:context>
    <inkml:brush xml:id="br0">
      <inkml:brushProperty name="width" value="0.05292" units="cm"/>
      <inkml:brushProperty name="height" value="0.05292" units="cm"/>
      <inkml:brushProperty name="color" value="#FF0000"/>
    </inkml:brush>
  </inkml:definitions>
  <inkml:trace contextRef="#ctx0" brushRef="#br0">10813 8114 0,'17'0'0,"1"0"0,0 0 16,34 18 0,1-18-16,88 17 31,177-17 0,-230 0 0,-70 0-15</inkml:trace>
  <inkml:trace contextRef="#ctx0" brushRef="#br0" timeOffset="13431.61">9155 10407 0,'0'53'16,"-18"-18"0,18-17-16,-18-1 15,18 19-15,0-19 16,0 1-16,0 0 15,0 17 1,-17 18 15,17 0 1,-18-53 46,0 0-63,18-18 17,0 0-32</inkml:trace>
  <inkml:trace contextRef="#ctx0" brushRef="#br0" timeOffset="14390.41">9119 10407 0,'0'0'0,"18"0"0,0 0 62,-1 0-31,-17 18-15,36-1 0,-19 1-1,-17 0 17,0-1-32,0 1 15,0-1 1,0 1-1,0 0 1,0-1 0,0 1 15,0 0-15,-17-18-1,17 17-15,-18-17 31,0 0-15,1 0 0,-1 0-1,0 0-15,1 18 16,-1-18 0,18 18-1</inkml:trace>
  <inkml:trace contextRef="#ctx0" brushRef="#br0" timeOffset="15092.71">9366 10425 0,'0'53'15,"0"-36"1,0 36-16,0-18 15,0 1-15,0 17 16,-17 17 0,17-52-16,0 17 31,0-17-31,0 17 31</inkml:trace>
  <inkml:trace contextRef="#ctx0" brushRef="#br0" timeOffset="15558.4">9349 10777 0,'17'-17'15,"-17"-1"-15,18 0 16,52-52 0,1-1-1,-18 18 1,0 18 0,-36 35-1</inkml:trace>
  <inkml:trace contextRef="#ctx0" brushRef="#br0" timeOffset="16405.8">9419 10672 0,'18'17'31,"-18"1"1,17-18-32,-17 17 15,36 1-15,-19 0 16,19-1-16,34 36 47,-52-35-16</inkml:trace>
  <inkml:trace contextRef="#ctx0" brushRef="#br0" timeOffset="27326.68">20567 5151 0,'0'0'0,"0"70"31,0-52-31,-18 17 0,18 0 16,-17 1-16,17 17 16,0-1 15,0-34-31,0-36 125</inkml:trace>
  <inkml:trace contextRef="#ctx0" brushRef="#br0" timeOffset="28157.77">20549 5062 0,'36'-35'16,"-19"17"0,1 18-1,35-17 32,-36 52-16,-17-17 1,0 17 14,0-17-30,0-1 0,0 1-1,0 0 1,0-1-16,-17-17 16,-1 18-1,1-18 1,-1 17-1,0-17 1,18 18 0,-17-18-1</inkml:trace>
  <inkml:trace contextRef="#ctx0" brushRef="#br0" timeOffset="28741.81">20814 5080 0,'0'35'16,"-18"18"-16,1 71 31,17-36 0,0-53 0,0-52 47,0-1-62,0 0 0</inkml:trace>
  <inkml:trace contextRef="#ctx0" brushRef="#br0" timeOffset="29184.95">20779 5256 0,'17'-17'31,"-17"-1"-31,18 18 16,0-18-16,17-17 15,0 18 1,36-19 0,-1 1 15,-70 17-31,18 1 15,-53 17 79</inkml:trace>
  <inkml:trace contextRef="#ctx0" brushRef="#br0" timeOffset="30064.9">20779 5203 0,'17'0'16,"1"0"-16,0 0 15,-1 0 1,1 0 31,-1 18-32,1 17 1,0 18 0,-1-35 15,-17 0-16,18-1 1,-18 1 0,18 0-1,-1-18 1,1 0 93</inkml:trace>
  <inkml:trace contextRef="#ctx0" brushRef="#br0" timeOffset="42817.3">21325 12753 0,'0'18'0,"0"-1"16,0 18 15,0-17-31,0 17 0,0 1 16,0-1-1,0 88 1,0-105 0,0 17-1,0 1 16,0-54 63</inkml:trace>
  <inkml:trace contextRef="#ctx0" brushRef="#br0" timeOffset="43646.81">21378 12753 0,'18'0'0,"0"-18"16,17 18-1,-17 0 1,-1 0-1,18 0 17,-35 36-1,18-19 16,-18 1-32,0-1 1,0 1 15,0 0 1,0-1-17,-18-17 1,-17 18-1,0-18 1,0 18 0,35-1-1,-18-17-15,0 0 16</inkml:trace>
  <inkml:trace contextRef="#ctx0" brushRef="#br0" timeOffset="44989.2">21713 12753 0,'0'0'0,"0"35"0,0-17 16,0 35-16,0-18 15,0-17-15,0 17 16,0 0-16,0 1 15,0-19-15,0 18 16,0-17-16,0 0 16,0-1-1</inkml:trace>
  <inkml:trace contextRef="#ctx0" brushRef="#br0" timeOffset="45654.08">21766 12982 0,'0'-17'31,"18"17"-15,-18-18-1,35 0 1,71-70 15,-71 70-31,1-17 32</inkml:trace>
  <inkml:trace contextRef="#ctx0" brushRef="#br0" timeOffset="46405.71">21802 12912 0,'17'0'47,"1"0"-32,-18 17-15,35-17 16,-17 18-1,52 17 17,-52-17-32,17 17 31,-17-17-15,0-1-1,-1 1 1,1 0-1,-18-1 1,18-17 0</inkml:trace>
  <inkml:trace contextRef="#ctx0" brushRef="#br0" timeOffset="60429.91">16298 9560 0,'36'0'15,"17"0"1,-18 0-16,18 0 16,-18 0-16,0 0 15,-17 0-15,17 0 16,-17 0-16,-1 0 15,36 0 1,53 0 15,-70 18-31,-19-18 47</inkml:trace>
  <inkml:trace contextRef="#ctx0" brushRef="#br0" timeOffset="61502.06">16263 9684 0,'18'0'15,"-1"0"-15,1 0 16,35 0-1,-18 0-15,36 0 16,-18 0-16,0 0 16,-36 0-16,1 0 15,17 0 1,18 0 15,0 17 0,-35-17-15</inkml:trace>
  <inkml:trace contextRef="#ctx0" brushRef="#br0" timeOffset="71670.85">17445 9507 0,'17'0'15,"1"0"32,0 0-31,-1 0-1,1 0 1,53 0 15,-54 0-15,1 0-16,17 0 31,0 0-31,1 0 31,-19 0-15,1 18 0,0-18-1,-1 0 1,19 0 0,-19 0-1,1 0 1,17 0-1,-35 18 1,35-18 0,1 0-1,-19 0 1,1 0 0,17 0 15,-17 0-16,0 0 1,-1 0 0,1 17-1,-1-17 17,1 0-17,-18 18 16,18-18-15,-1 0-16,1 0 16,0 0 93,-1 0-93,1 0 15,0 0 0,-1 0 266,1 0-281,-1 0-16,-17 18 15,18-18 17,0 0-1,-1 0 94</inkml:trace>
  <inkml:trace contextRef="#ctx0" brushRef="#br0" timeOffset="76231.47">14817 6809 0,'-18'17'0,"18"19"0,-18-1 15,-17 0-15,17 0 16,1 1-16,17-1 16,-53 35-1,53-52-15,-18 17 16,18 1-1,-17 17-15,17-18 16,-36 53 15,36-35 1,0-35-1,0-36 109</inkml:trace>
  <inkml:trace contextRef="#ctx0" brushRef="#br0" timeOffset="77190.81">14517 7250 0,'0'17'31,"0"1"-15,0-1-1,0 1 1,17 70 15,-17-52-15,0-19-1,18 19 1,0-36 93,-1 0-77,1 0-32,0 0 31,-1-18-16,-17 0 1,0 1 0,18 17-1,0 0 1,-1-18 0,1 18-1,-18-18 1,35 1-1</inkml:trace>
  <inkml:trace contextRef="#ctx0" brushRef="#br0" timeOffset="78463.17">14693 6332 0,'0'18'15,"0"17"1,0-17-16,0 17 16,18 0-1,-18 1-15,0-1 16,17-17-16,-17 17 31,0-17 0</inkml:trace>
  <inkml:trace contextRef="#ctx0" brushRef="#br0" timeOffset="79903.41">14711 6315 0,'0'-18'32,"0"0"-17,0 1-15,0-1 16,0 1-1,17-1 17,-17 0-32,18 18 15,17-17 17,-17 17-32,0-18 15,-1 18 16,1 0-15,0 0 15,-1 0 1,-17 18-17,18-18 1,-18 17-1,0 1 1,0 0 0,0-1-1,0 1 1,0 17 0,0-17-1,0-1 1,0 1-1,0 0 1,-18-1 0,1-17-16,17 18 15,-18-18 17,18 18-32,-18-1 31,18 1 156,-35-18-155,17 0-1,18 17-31,-17-17 31,34 0 141,1 0-156,0 0-1,-1 0 1,1 0-1,0 0 1,34 0 31</inkml:trace>
  <inkml:trace contextRef="#ctx0" brushRef="#br0" timeOffset="87467.64">15064 6262 0,'0'0'0,"35"0"16,-17 0-16,-1 0 31,1 0-31,-1-18 15,-17 1-15,36-1 16,-36 0 0,0 1-16,0-19 31,0 1 0,-18 35 16,0 0-31,-17 0-1,0 18 1,0 17 0,17-17-1,0 17 1,18 0-1,0-17 1,0-1 0,0 19-1,18-19 1,-18 1 15,18-18-31,-1 18 0,54-18 31,-36 0-15,18 0 0,-35 0-1,-18-18 1,0 0 0,0-17-1,0 17 1</inkml:trace>
  <inkml:trace contextRef="#ctx0" brushRef="#br0" timeOffset="88109.32">15293 5856 0,'0'0'0,"0"71"31,0-36-31,0 0 0,0 0 16,0 1-16,18 17 16,-18 0-16,0 0 15,0-1 1,0 1 15,0-35 0,0 0-15,17-18 31,1 0-32</inkml:trace>
  <inkml:trace contextRef="#ctx0" brushRef="#br0" timeOffset="89048.42">15469 6032 0,'-17'0'32,"-1"0"-32,0 0 15,18 18 1,-17 17 15,17 1-15,0 17 15,0-36-15,0 1-1,17-18 1,1 18 0,0-18-1,-1-18 1,-17 0-1,18-17-15,-18 0 16,0-1 0,0 19-1,18 17 95,-18 35-95,17-17-15,-17-1 16,18 19 0,0-19-16,-1 19 15,-17-19 1,18-17 31,-18-17-32</inkml:trace>
  <inkml:trace contextRef="#ctx0" brushRef="#br0" timeOffset="89681.15">15663 5944 0,'-17'0'16,"17"18"-16,0 0 15,-18-1 1,18 18-1,0-17-15,0 53 32,53-36-1,0-35 16,-35 0-32,17-18 1,-18 1 0,1-1-1,0-17 1,-18-1 0,0 19-16</inkml:trace>
  <inkml:trace contextRef="#ctx0" brushRef="#br0" timeOffset="90071.5">15875 5962 0,'0'0'15,"0"18"-15,18-1 16,-18 1 0,0 35-1,0-36 1,0 1-1,17-18 64,-17-18-64,0 1 1</inkml:trace>
  <inkml:trace contextRef="#ctx0" brushRef="#br0" timeOffset="90382.8">15822 5768 0,'18'0'78,"-1"0"-63,-17 18-15</inkml:trace>
  <inkml:trace contextRef="#ctx0" brushRef="#br0" timeOffset="91031.94">15963 5856 0,'0'0'0,"0"35"32,0-17-32,0 0 15,18-1 1,-1 1-16,36 0 31,-35-18-15,0 0-1,-1-71 1,1 18 0,-18-17-1,0 34 16,0 1-15,0 0 0,-18 17-16,1 18 15,-1 0 1,0 0 15,1 18-15,17-1-1,0 1 1,0 0 0,0-1-1</inkml:trace>
  <inkml:trace contextRef="#ctx0" brushRef="#br0" timeOffset="91815.43">16175 5838 0,'0'18'16,"0"0"0,0-1-16,17-17 15,-17-17 17,0-107-1,0 36-16,0 53 1,18 17 0,0 1-1,-18-1-15,17 18 16,1 0 0,0 0-1,-18 18 16,0 17-15,17 18 0,-17 0-1,0 0 1,0-36 0,0 18-1,0-17 1,18-18 46,-18-18-30,0 1-17,0-18-15</inkml:trace>
  <inkml:trace contextRef="#ctx0" brushRef="#br0" timeOffset="92333.93">16104 5398 0,'0'0'15,"18"-71"1,0 36-16,-18 17 0,0 0 15,17 1 1</inkml:trace>
  <inkml:trace contextRef="#ctx0" brushRef="#br0" timeOffset="94102.68">20779 9490 0,'0'-18'15,"-18"18"1,0 0-16,-17 0 16,17 0-1,1 0-15,-18 0 16,-1 0-16,1 0 15,17 0-15,1 0 16,-54 0 0,1 0 15,-1 0 0,53 0-15,1 0-1,-1 0 110,18 18-125,-18-18 16,1 0 0,-1 0 15,18 17-15,-17-17-1,-1 0-15,18 18 125,-18-18-94,18 18-31,-17-18 16,17 17-16,-36-17 31,19 18-15,17 0 78,-18-18-94,0 0 47</inkml:trace>
  <inkml:trace contextRef="#ctx0" brushRef="#br0" timeOffset="95134.24">20161 9278 0,'0'18'31,"0"-1"-15,-17 19-16,-1-19 16,18 36-1,-18-18 1,18-17-1,-17 0 1,-1-18 0,18 17-1,18-17 142,-18 18-142,17-18-15,-17 18 16,36-18-16,-1 0 15,-17 17-15,34 1 16,-16 0 0,-36-1 15,17-17-31,1 0 47,-18 18-32,18-18 17,-1 0-17,-17 17 1,18-17 31,-18 18-16,18-18 0,-1 0 32</inkml:trace>
  <inkml:trace contextRef="#ctx0" brushRef="#br0" timeOffset="101750.71">21026 9208 0,'0'17'0,"0"1"15,0 17-15,0 53 31,0 18 1,0 0-1,0-88-15,0-1-1,0-34 48,-18 17-63</inkml:trace>
  <inkml:trace contextRef="#ctx0" brushRef="#br0" timeOffset="102698.83">21061 9119 0,'17'-17'16,"-17"-1"-16,18 18 16,17 0 30,1 0 1,-19 18-15,-17 17-1,0 18 0,0-18-15,-35-17-1,0 17 1,-1 0 0,19-35-1,-1 0-15,1 18 31,17 0 16,17-18 0,1 0-31,17 17-16,-17 1 15,17-18 1,0 35 0,-35 0-1,18-35-15,0 36 32,-1-19-32,-17 19 31,18-36-16,-1 0 1,-17 17 0,0-34 31,0-1-32</inkml:trace>
  <inkml:trace contextRef="#ctx0" brushRef="#br0" timeOffset="103399.8">21378 9366 0,'18'0'31,"0"0"-15,-1-17-16,19-1 15,-36 0-15,17 1 16,1-1-16,-1-17 16,-17-18 30,-52 35-14,-1 18-1,35 36-15,0-19-1,18 36 1,-17 18-1,17-36 1,0 18 0,17 17-1,19-34 1,-19-1 0,1-17-1,0-18 16,-1 0-31,-17-53 32,0-18-17,0 18 1</inkml:trace>
  <inkml:trace contextRef="#ctx0" brushRef="#br0" timeOffset="104412.81">21608 8890 0,'0'18'0,"0"35"16,0-1-16,0 1 15,0 53 1,0-53-16,0 0 15,0 0-15,17-18 16,1 18 0,-18 0 15,18-53 78,-1 0-93</inkml:trace>
  <inkml:trace contextRef="#ctx0" brushRef="#br0" timeOffset="105199.46">21890 9172 0,'0'0'0,"-18"0"16,-17 0-1,-18 71 17,35 35 15,36-18-1,88-88-14,-36-53-1,-70 35-31,0-17 16,0-18-1,0 18 1,0 52 78,18 1-79,0 35-15,17 18 31,-17-54-15,-1-17 0,1 0-1,0 0 1,-1 0 0,-17-17-1,18-1 1</inkml:trace>
  <inkml:trace contextRef="#ctx0" brushRef="#br0" timeOffset="105749.23">22190 9172 0,'-18'18'15,"0"17"1,18-17-16,-17 35 31,17-36-31,0 19 31,17 17 1,54-36-1,0-17 0,-71-17-15,35-19-1,-35 19 1,0-19-16,17 19 16</inkml:trace>
  <inkml:trace contextRef="#ctx0" brushRef="#br0" timeOffset="106102.84">22384 9190 0,'0'18'32,"0"-1"-32,0 1 15,0-1-15,0 36 16,0-35-1,0-53 126</inkml:trace>
  <inkml:trace contextRef="#ctx0" brushRef="#br0" timeOffset="106413.34">22384 9066 0,'0'18'109</inkml:trace>
  <inkml:trace contextRef="#ctx0" brushRef="#br0" timeOffset="107151.98">22560 9190 0,'0'0'0,"0"53"15,0-18 1,0 36 0,53-18 46,18-106-31,-54 35-31,19-123 32,-36 35-1,-18 88-16,-17 1 1,-1 17 0,-17 0-1,0 0 1,53 17 15,-17 19-15,17-1-1,0-17 1,35 17 0,-17-35-1,17 0-15</inkml:trace>
  <inkml:trace contextRef="#ctx0" brushRef="#br0" timeOffset="108015.3">22860 9243 0,'0'0'0,"0"35"16,0 0-1,0-52 63,0-36-62,0 18 0,18-71-1,-1 53 1,19 0 0,-1 18-1,-18 17 1,1 18-16,0 0 15,-18 18 17,0 17-17,0 35 1,0 19 0,0-19 15,0-17-16,0-18 1,0 1 0,0-19-1,0 1 1,17-18 31,1 0-32,-18-18 1,0 1 0</inkml:trace>
  <inkml:trace contextRef="#ctx0" brushRef="#br0" timeOffset="108589.47">22737 8872 0,'0'-17'16,"0"-1"0,0 0-1,52-52 16,1-18 1,-17 70-17,-36 0-15</inkml:trace>
  <inkml:trace contextRef="#ctx0" brushRef="#br0" timeOffset="148101.46">12665 5838 0,'35'0'16,"-17"0"-16,17 0 16,35 0-16,-17 0 15,36 18-15,34-18 16,1 18-16,-19 17 16,-16-17-16,-19-18 15,54 17 1,-54 1-1,-17-18 17,-71 0 46,18 18-63,-17-18-15,-19 0 16</inkml:trace>
  <inkml:trace contextRef="#ctx0" brushRef="#br0" timeOffset="148855.81">12912 5980 0,'17'0'16,"19"0"-1,-19 0-15,19 0 16,-1 0-1,141 52 17,36 19-1,-159-53-31,-18-1 16,18 1-1,-35-18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2T23:37:24.766"/>
    </inkml:context>
    <inkml:brush xml:id="br0">
      <inkml:brushProperty name="width" value="0.05292" units="cm"/>
      <inkml:brushProperty name="height" value="0.05292" units="cm"/>
      <inkml:brushProperty name="color" value="#FF0000"/>
    </inkml:brush>
  </inkml:definitions>
  <inkml:trace contextRef="#ctx0" brushRef="#br0">10548 9102 0,'18'0'0,"-1"0"16,1 0 0,17 0-1,18 0-15,-18 0 16,36 0-16,-18 0 16,0 0-16,0 0 15,17 0 1,18 0 15,-52 0 0,-1 0-15,-17 0 0,-1 0 62</inkml:trace>
  <inkml:trace contextRef="#ctx0" brushRef="#br0" timeOffset="910.89">10425 8590 0,'0'0'15,"-18"0"-15,0-18 0,1 18 16,-1 0-16,0 0 15,1 0-15,-1 0 16,0 18 0,1-18-16,-1 18 15,1 17 1,17-17 0,-18-1-1,18 19 1,0-1-1,0-17 1,0-1 0,0 1-1,35-18 1,-17 0 0,-1 0-1,1 0 32,0 0-31,-1 0-1</inkml:trace>
  <inkml:trace contextRef="#ctx0" brushRef="#br0" timeOffset="1893.96">10636 8625 0,'-35'0'31,"17"0"-31,-17 0 16,17 0 15,1 36-16,-1-19 1,1 1 0,17 0-1,0-1 1,0 1 0,17-18-1,1 0 1,-1 0-1,1 0 1,17 0 0,-17-18 15,-18 1-31,18 17 16,-18-18 15,17 0-16,-17-17 1,0 53 78,0-1-79,18 1 1,-18 17 0,18-35-16,-18 53 15,17-35 1,-17-1 0,18-17 15,-18-17-16,0-1 1,0 1 0</inkml:trace>
  <inkml:trace contextRef="#ctx0" brushRef="#br0" timeOffset="2358.04">10795 8625 0,'0'18'16,"0"0"0,0 17-16,0 0 15,0 18 1,0-18-1,0 1 1,18-1 0,-18-53 62,0 1-63</inkml:trace>
  <inkml:trace contextRef="#ctx0" brushRef="#br0" timeOffset="3031.96">10813 8625 0,'17'-17'46,"1"17"-30,0 0 0,-1 0-1,1 0 1,-1 0 0,-17 17 15,18-17-31,-18 18 15,0 0 17,0-1-17,0 1 1,0 0 0,-18-18-1,1 0 1,-1 0-1,1 0 1,-19 0 0,19 0-1,-1 0 1,36 0 93,17 0-93</inkml:trace>
  <inkml:trace contextRef="#ctx0" brushRef="#br0" timeOffset="3528.95">11130 8625 0,'0'53'31,"0"-35"-31,0 0 0,0 17 15,0-17 1,0-1 0,0 1-1,0-1-15,0 1 16,0 35 15,0-71 16,0-35-31,0 1-1</inkml:trace>
  <inkml:trace contextRef="#ctx0" brushRef="#br0" timeOffset="3839.77">11077 8608 0</inkml:trace>
  <inkml:trace contextRef="#ctx0" brushRef="#br0" timeOffset="4459.89">11254 8625 0,'17'0'16,"19"0"-16,-1 0 15,18 0-15,0 0 16,0 0-1,52-53 1,-105 36 0,0-1 31,-17 18-32</inkml:trace>
  <inkml:trace contextRef="#ctx0" brushRef="#br0" timeOffset="4911.68">11501 8431 0,'0'0'0,"0"18"16,-18 17-16,0 18 15,18 18 1,0-18 0,0-18-1,0-17 1,0-1 0,0 1 15,0 17-16,0-17 1,0-1 0,0 1-1,18-18-15,0 0 16</inkml:trace>
  <inkml:trace contextRef="#ctx0" brushRef="#br0" timeOffset="5870.3">11659 8661 0,'-17'17'32,"-1"1"-32,18 0 15,0 17 32,35-17-16,1-18 1,-19 0-17,19-18 1,-36 0 0,0 1-1,17 17 16,-17-18-31,0 0 16,0 1 0,0 34 140,0 1-156,0 0 16,18-1-1,-18 1 16,17 0 1,1-18-32,0 0 31,-1 0 31</inkml:trace>
  <inkml:trace contextRef="#ctx0" brushRef="#br0" timeOffset="6448.01">11959 8378 0,'0'36'16,"0"-1"0,0 18-16,0-18 15,0 36 1,0-1-1,0-34-15,0-1 16,0-17 0,0-1 62</inkml:trace>
  <inkml:trace contextRef="#ctx0" brushRef="#br0" timeOffset="54872.3">13423 12065 0</inkml:trace>
  <inkml:trace contextRef="#ctx0" brushRef="#br0" timeOffset="205863.99">4815 7426 0,'0'0'0,"71"0"16,-18 0-16,0 0 16,-18 0-16,0 0 15,18 0 1,-35 0 0,0 0-1</inkml:trace>
  <inkml:trace contextRef="#ctx0" brushRef="#br0" timeOffset="206575.91">4992 7426 0,'0'18'47,"0"17"-47,0 0 15,0 159 17,0-141-32,0 35 31,0-70-16,-18-18 32,1 0-47</inkml:trace>
  <inkml:trace contextRef="#ctx0" brushRef="#br0" timeOffset="207044.91">4762 7867 0,'124'0'31,"-71"0"-31,-18 0 16,18 0-16,-35 0 16,-1 0-1,1 0 1,0 0-16,-1 0 31,71 0 0,-70 0 1</inkml:trace>
  <inkml:trace contextRef="#ctx0" brushRef="#br0" timeOffset="207760.28">5274 7796 0,'0'0'16,"0"106"0,18-88-16,-1 17 15,-17-52 63,0-19-62,0 1-16,0 0 16,0-18-1,0 17-15,0 19 16,18-18-1,-18-1 1,35 36 0,-17 0-1,0 0 17,-18 36-1,17 16-16,1 1 1,-18 0 0,0 0-1,0-17-15,17-36 16,1 17 0,-18 1-1,0-36 16,0-52-15,0-36 0</inkml:trace>
  <inkml:trace contextRef="#ctx0" brushRef="#br0" timeOffset="208209.79">5680 7373 0,'0'0'0,"17"141"31,-17-70-31,0 17 16,0-18-1,0-34 1,0-19 0,0-34 30,0-1-30,-17 0 0,-1 1-1,-35-1 1,18 1 0,17-1-1</inkml:trace>
  <inkml:trace contextRef="#ctx0" brushRef="#br0" timeOffset="208528.35">5556 7726 0,'18'35'31,"-18"-17"-31,0-1 16,18 1 15,-1 0-16,-17-1 1,18-17 31,-1 0-31,1 0-1,0 0-15,-1 0 16,1 0-1,0 0 1,-1-17 0</inkml:trace>
  <inkml:trace contextRef="#ctx0" brushRef="#br0" timeOffset="208847.78">5909 7849 0</inkml:trace>
  <inkml:trace contextRef="#ctx0" brushRef="#br0" timeOffset="209881.52">10848 7444 0,'0'0'0,"0"53"15,0-1-15,0 1 16,0-35-16,18 17 16,-18-17-16,0 17 15,0-17 1,0-36 31,0 1-16,0-1-15,0 0-16</inkml:trace>
  <inkml:trace contextRef="#ctx0" brushRef="#br0" timeOffset="210464.26">10777 7320 0,'18'-18'31,"0"18"-31,-1 0 16,1 0 0,35 0-1,0 18 1,-18 35 0,-17 0-1,-1-18 1,1 36-1,-18-18 1,0 0 0,-18 17-1,1-52 1,-19-1-16,19 1 0,-36 0 31,18-1-15,-1 1-1,19-18 1,-19 0 0</inkml:trace>
  <inkml:trace contextRef="#ctx0" brushRef="#br0" timeOffset="211130.56">11112 7673 0,'36'0'31,"-19"0"-16,1 0-15,17-18 16,-17 1 0,-18-1-1,0-17 1,0-1 0,0 19-1,-18 17 16,-17-18-15,17 18 0,1 0-16,-1 0 15,18 35 1,-18 1 0,18-1-1,0 36 1,0-19-1,18 1 1,17 0 0,-17-35-1,0 0 17,-1-18-32,1 0 31,0-71 0,-1 36-15</inkml:trace>
  <inkml:trace contextRef="#ctx0" brushRef="#br0" timeOffset="212030.92">11359 7655 0,'0'0'0,"0"88"31,0-52-31,18-1 16,0 36-1,-18-54 1,17 1 0,-17-36 46,0 1-46,0-1-16,0-17 15,0-18-15,0-18 16,0 18 0,0 0 15,0 18-16,0-18 1,0 36 0,0-19-1,0 19 1,18 17 0,17-18-1,1 18 1,-19 0-1,1 0 1,-18 35 0,0-17-1,0 0 1,0-1 0,0 1 15,0-1-16,-35 19 1,17-19 0,18 1-16,-35-18 15,17 18 1,18-1 93</inkml:trace>
  <inkml:trace contextRef="#ctx0" brushRef="#br0" timeOffset="-207834.08">10707 7990 0,'17'0'31,"1"0"-15,0 0 0,35 0-16,194 0 31,-71 0-31,336 0 31,-442 0-15,-35 0-1,-52 0 95,-1 0-95</inkml:trace>
  <inkml:trace contextRef="#ctx0" brushRef="#br0" timeOffset="-207152.64">10848 8061 0,'70'0'31,"-17"0"-31,53 0 0,0 0 16,0 0-16,17 0 15,-52 0-15,-1 0 16,-17 0-16,-35 0 16,35 0-1,-35 0 16</inkml:trace>
  <inkml:trace contextRef="#ctx0" brushRef="#br0" timeOffset="-203455.78">11218 10283 0,'18'0'47,"0"0"-32,-18 18-15,0 0 31,17-1 1,19 19-1,-36-19-15,17-17-1,-17 18 1,18-18 15,-1 0 32,-17-18-48,18 1 1,0-1-1,35-17 1,-18-1 0,18-16-1,-18 34-15,-35 0 16,18 1 0,-18-1-1,17 18 1,1-18-1,0 1 1,-1 17 0,-17-18-1,18 18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2T23:38:53.843"/>
    </inkml:context>
    <inkml:brush xml:id="br0">
      <inkml:brushProperty name="width" value="0.05292" units="cm"/>
      <inkml:brushProperty name="height" value="0.05292" units="cm"/>
      <inkml:brushProperty name="color" value="#FF0000"/>
    </inkml:brush>
  </inkml:definitions>
  <inkml:trace contextRef="#ctx0" brushRef="#br0">22525 12947 0,'17'0'47,"1"0"-16,0 0-15,-1 0-1,19 0 17,17 0-1,-36-18 0</inkml:trace>
  <inkml:trace contextRef="#ctx0" brushRef="#br0" timeOffset="783.85">22525 13458 0,'17'0'47,"1"0"-31,0 0-16,17 0 15,-17 0-15,35 0 16,-36 0-16,54 0 16,-36 0 15,-35 18 16,-18-18-32</inkml:trace>
  <inkml:trace contextRef="#ctx0" brushRef="#br0" timeOffset="1366.39">22490 13952 0,'35'0'16,"0"0"-16,0 0 16,1 0-16,-1 0 15,0 0-15,1 0 16,-19 0-1,18 0 1,-35 18 31</inkml:trace>
  <inkml:trace contextRef="#ctx0" brushRef="#br0" timeOffset="1988.91">22542 14587 0,'18'0'0,"17"0"16,-17 0-16,0 0 16,-1 0-1</inkml:trace>
  <inkml:trace contextRef="#ctx0" brushRef="#br0" timeOffset="13053.12">20567 9613 0,'0'18'47,"0"-1"-32,53 107 1,17 35 0,1-1-1,-36-52 1,18 18-1,-53-71-15,18-18 16,17 88 0,-35-34-1,18-1 1,-1-35 0,-17 17 15,0-34-16,0-1 1,0-18 0,0 1-1,0 35 1,0 18 0,0 17-1,0 35 1,-17-52-1,17-18 1,0 17 0,0-17-1,-18 0 1,0 0 15,18 0-15,0 0-1,0 35 1,0-35 0,-17-18-1,17 36 1,-18-36 0,18-17-1,0-36 141,-17-17-140,17 17-16,-18-17 16</inkml:trace>
  <inkml:trace contextRef="#ctx0" brushRef="#br0" timeOffset="13776.95">20673 11730 0,'17'0'16,"-17"18"-16,18-1 16,0 54-1,-1-18 1,1-18 0,0 18-1,-1-36 1,-17 19-1,18-36-15,0 17 16,-1-17 62,1 0-62,-1-17-1,1-1 1,35-17 0,-18-18-1,1 35 1,-19 1 0,1 17-1,-18-18 48,0 0-48,0 1 17,0-1 14</inkml:trace>
  <inkml:trace contextRef="#ctx0" brushRef="#br0" timeOffset="15409.4">10883 9172 0,'-35'0'32,"17"0"-17,1 0-15,-19 18 16,-17-18-16,1 35 16,34-17-16,-17-1 15,-1 1-15,19 0 16,-19 17-1,-52 88 17,-35 54-1,87-89-15,1 35 15,-18-17-16,36-53-15,-1 35 16,-35 54 0,18 16-1,35-122-15,-18 52 16,1 0 0,-1 0-1,0 0 1,1 36-1,-1-18 1,-17-36 0,35-17-1,0-18 1,-18 1 0,0 17 15,18 17-16,0-35 1,-17 1 0,17 17-1,0-18 1,0 0 0,0 0-1,0-17 1,0 0-1,0-1 1,0 36 0,0-17-1,0 17 1,0-36 15,0-34 125,-18 17-156</inkml:trace>
  <inkml:trace contextRef="#ctx0" brushRef="#br0" timeOffset="16347.45">9701 11501 0,'18'0'47,"-18"17"-47,18 18 16,17 18 0,0 0 15,-17 0-16,-1-53-15,-17 36 16,18-19 0,-18 1-1,18-1 1,-18 19 0,17-36-1,-17 17 1,18-17 109,0-17-110,-1-1 1,19-35 0,-1 18-1,-17 17 1,-1 1 0,1-1-1,-18 0 1,17 18-1,-17-17 1,18 17 0</inkml:trace>
  <inkml:trace contextRef="#ctx0" brushRef="#br0" timeOffset="53005.25">23019 12788 0,'0'0'0,"-18"18"0,0-1 15,18 19-15,0-19 16,0 1-16,0 17 15,0 1-15,0-19 16,0 19-16,0-1 16,0 0-16,0 18 15,0-35-15,0 52 47,36-52-16,-19-18-15,19 0 0,-19-18-1,19 18 1,-19-35 0,-17 17-1,18 18 1,0-35-1,-1 0 1,-17-18 0,0 35-1,0 1 1,0-1 0,0-17 15,0-1-16,0 19 1,0-19 0,0 19-1,0-1 1,-17 0 0,17 1-1,-18-1 1,0 1-1,18-1 1,-17 18 0,-1-18-1,0 18 1,1 0 15,-1 0 0,-17 0-15,17 0 0,0 0-1,1 0 1,-1 0 0,1 0-1,17 18 32,0 0-31,0-1 15</inkml:trace>
  <inkml:trace contextRef="#ctx0" brushRef="#br0" timeOffset="58578.62">24765 12559 0</inkml:trace>
  <inkml:trace contextRef="#ctx0" brushRef="#br0" timeOffset="68004.11">12735 6244 0,'0'18'15,"0"-1"1,0 36-1,0-17 1,0 17-16,0-1 16,0 90-1,0-89 1,0 52 15,-17-105 141,-1 0-156,0 0-1,1 0 1,-1 0 0,0 0-1,36 0 141,17 0-140,1 0-16,-1 0 16,-17 0-16,-1 0 15,18 0 1,-17 0 0,-36 0 93,1 0-93,-1 0-16,-17 0 15,0 0 1,-1-17-1,19 17-15,-1 0 16,-17 0 0,17 0-1,-17 0 1,17 0 0,36 0 77</inkml:trace>
  <inkml:trace contextRef="#ctx0" brushRef="#br0" timeOffset="68715.96">12665 6262 0,'0'17'31,"-18"-17"-15,18 18-16,-18 0 16,1 17-16,-1-17 15,1 17 1,-1-17 0,36-18 93</inkml:trace>
  <inkml:trace contextRef="#ctx0" brushRef="#br0" timeOffset="70738.73">17974 6156 0,'0'35'15,"0"1"-15,0-1 16,0 18-16,-18 0 16,1-18-16,17 0 15,0 18-15,-18 0 31,18-35-31,0 35 32,0-18-1,0-53 31,0 1-62,0-72 16,0-52 0,0 35-1,0 36 1,0-1 0,0 54-1,0-1 16,18 18 48,-18 18-64,17-1 1,1 1-1,53 88 1,-54-89 0,-17 19-16,18-36 15,0 17 1,-1 1 0,1-18 15,-1 0-31,19 0 15,-19 0 1,1 0 0,0-18-1,17-35 1,0-17 0,-17-1-1,17 1 1,0-1-1,-35 18 1,53 0 0,-35 0-1,17 36 17,-35 34 61,0 19-93,0 17 16,0 35 0,0-18-1,-17 19 1,-1-1-1,18-35-15,-18-18 16,1 71 0,17-18-1,0-35 1,0 0 0,0-18 15,0-17-16,0-36 189,17 1-189</inkml:trace>
  <inkml:trace contextRef="#ctx0" brushRef="#br0" timeOffset="79132.81">22172 11748 0,'0'17'0,"0"1"0,0-1 16,0 19-16,0-1 15,0-17-15,0 17 16,0-17-16,0 17 16,0 18-16,0-18 15,0-17 1,0-1-16,0 1 16,0-36 77,0 1-77,0-1-16,0-17 16,0-1-16,0 19 15,0-36 1</inkml:trace>
  <inkml:trace contextRef="#ctx0" brushRef="#br0" timeOffset="79674.61">22190 11783 0,'0'-18'16,"17"18"-1,1-17 1,17 17 0,1 0-1,16 0 1,1 0 0,-17 0 15,-19 0-16,1 0 1,0 0 15</inkml:trace>
  <inkml:trace contextRef="#ctx0" brushRef="#br0" timeOffset="80226.92">22243 11959 0,'17'0'16,"1"0"0,0 0-1,-1 0 1,18 0 0,-17 0-1,0 0-15,-1 0 16</inkml:trace>
  <inkml:trace contextRef="#ctx0" brushRef="#br0" timeOffset="80804.89">22560 11783 0,'0'0'0,"0"35"16,0-17-16,0 17 15,0 0 1,0 89 15,0-107-31,-18 36 31,18-17-15,0-54 93,0 0-93,0 1 0</inkml:trace>
  <inkml:trace contextRef="#ctx0" brushRef="#br0" timeOffset="81221.09">22578 11924 0,'0'0'0,"88"-53"31,-70 35-31,17 1 16,-17-19-16,34 36 16,-34-35-1,35 0 1,-71 35 78</inkml:trace>
  <inkml:trace contextRef="#ctx0" brushRef="#br0" timeOffset="81835.17">22631 11871 0,'17'0'0,"-17"18"32,36-1-32,-19 1 15,1-18 1,0 18-16,34 52 31,-34-52-15,17 17-1,-17-17 1,0-18 15,-18-18 47</inkml:trace>
  <inkml:trace contextRef="#ctx0" brushRef="#br0" timeOffset="-163389.84">12700 6297 0,'0'-18'78,"0"1"-63,18 17 1,-18-18 0,17 1 15</inkml:trace>
  <inkml:trace contextRef="#ctx0" brushRef="#br0" timeOffset="-144962.77">23618 15011 0,'0'88'31,"0"-53"-31,0 0 15,0-17 1,0 0-16,0-1 16,0-34 93,0-1-93,0 0-16,-17 1 15,17-18-15,-18-1 16,18 1 0,0 17 15,0-17-16,-17 17 1,17 1 15,0-1-15,17 18 31,1-18-47,-1 18 15,19 0 1,-19 0 0,1 0-1,-18 18 17,0 0-1,0-1-16,0 1 1,0 0 0,-18-18-1,1 17 1,-1 1 0,36-18 62,-1 18-78,1-18 15,0 0 1,-18 17 15,17 1-31,1-18 16,-18 35-1,0-17 1,0-1 0,0 36-1,0-17 1,-18-19 0,1 1-1,-36-18 1,17 0-1,1 0 1,18-18-16,-1 18 16,0-17-1,18-1 1,0 0 15,0 1 0,18 17-31</inkml:trace>
  <inkml:trace contextRef="#ctx0" brushRef="#br0" timeOffset="-144351.59">23830 15117 0,'18'52'15,"-18"-34"1,17 0-16,1-1 31,0-17-15,-1 0-16,1 0 31,0 0-31,17 0 47,-35-35-32,0 0 1,0-18 0,0 35-1,18 18 48</inkml:trace>
  <inkml:trace contextRef="#ctx0" brushRef="#br0" timeOffset="-143079.87">24183 15169 0,'35'0'15,"-17"0"1,-1 0 0,-17-17 15,0-36 0,-17 35 0,-18 18 1,17 0-32,0 0 15,1 36 1,17-1-1,-18-18 1,18 1 0,18 17-1,-1-35 1,36 36 0,-18-36 15,1 0-16,-19 0 1,19 0 0,-19 0-1,-17-18 1,0 0 0,18-17-1,0 17 1,-18-17-1,17 35 32,-17 18-15,0-1-17,0 1 1,0 0-1,0-1 1,0-34 62,18-1-78,0-17 16,-1 35-1,-17-18-15,35 1 16,-17-1 0,17 18-1,-17-18 1,-18 36 15,0 0-15,0 34-1,0-16 1,18 17 0,-1-36-1,1 1 1,0-18 0,-1-18-1,-17 1 1,18-19-1,-18 19 1</inkml:trace>
  <inkml:trace contextRef="#ctx0" brushRef="#br0" timeOffset="-142629.91">24677 15205 0,'17'17'32,"-17"1"-32,18-18 15,0 0 1,-1 0 0,1 0-1,0 0 1,-1-35-1,-17-1 1,0 1 0,0 0-1,0 17 1,-17 18 15,-1 0-15,0 0-1,1 0 1,-1 0 0,18 18-1,0 0 1,0-1 0</inkml:trace>
  <inkml:trace contextRef="#ctx0" brushRef="#br0" timeOffset="-142029.1">24871 15064 0,'0'17'16,"0"1"0,0 0-1,0-1 1,17-17-16,19 35 31,-19-17-15,19 17-1,-36-17 1,0 0 0,0-1-1,-18 1 1,-17-18 0,-1 0-1,19 0 1,-1 0-1,18-18 1,0 1 0,18-1-1,-1 18 1</inkml:trace>
  <inkml:trace contextRef="#ctx0" brushRef="#br0" timeOffset="-141182.5">25312 15064 0,'0'0'0,"0"35"15,-18 0-15,18 0 16,0-17-16,0 17 16,0-17-1,0-36 48,0 1-48,0-1 1,0-52 0,0 17-1,0 0 1,0 35 0,0 0 15,18 1-16,-1 17 1,1 0 0,-18 17-1,18 36 1,-1 18 0,-17 35-1,36 0 1,-19-36-1,-17-35 1,0-52 109,0-1-109,0 0-16</inkml:trace>
  <inkml:trace contextRef="#ctx0" brushRef="#br0" timeOffset="-140696.58">25329 15240 0,'36'0'15,"-19"0"1,1 0 0,0 0-1,-1 0 1,-34 0 31</inkml:trace>
  <inkml:trace contextRef="#ctx0" brushRef="#br0" timeOffset="-139885.96">25312 15187 0,'0'18'31,"0"-1"-31,0 1 31,-18 35-15,18-18 0,-17 18-1,17-35 1,0 17-1,0-17 1,0-1 47,0 1-48,0 0 16,0-36 16,0 0-47,0 1 16</inkml:trace>
  <inkml:trace contextRef="#ctx0" brushRef="#br0" timeOffset="-134507.35">17956 14746 0,'0'18'31,"0"-1"0,0 1-31,0 0 16,0-1-16,0 1 16,0 17-16,0 0 15,0 18 1,18 36 15,-18-19 0,0-52-31,0 35 47,0-36-31,18 19-1,-18-1 1,0-17 0,0 17-1,0-18 1,0 1 0,0 0-1,17-1 1,1 19-1,0-36 157,-1 0-140,19 0-32,-19 17 31,36-17-31,0 0 15,18 0 1,-1 0 0,1 0-1,-18 0 1,17 0 0,1 0-1,70 18 16,88 17-15,-105-35-16,70 0 16,-124 0-1,71 0 1,-53 0 0,36 0-1,17 0 1,53 0-1,-35 18 1,-71-18 0,0 18-1,18-18 1,35 0 0,53 0 15,-53 0-31,71 0 15,-36 0 1,-52 0 0,17 0-1,0 0 1,0 0 0,18 0-1,-53 0 1,0 0-1,17 0 1,-17 0 0,0 0-1,35 0 1,106 35 15,-36-35-15,-34 0-1,-71 0 1,-18 0 0,-18 0-1,19 0 1,-19 0 0,18 0-1,1 0 1,-19 0-1,1 0 1,-18 0 0,-18 0-1,53 0 1,18 0 15,-18 0-15,-35 0-1,-18 0 1,1 0 0,34 0-1,1 0 1,-1 0 0,-52 0-1,-1 0 1,19 0-1,-1 0 1,36 0 0,-19 0-1,-16 0 1,-1 0 0,18 0 15,-18 0-16,36 0 1,-36 0 0,0 0-1,-17 0 1,0 0 0,52 0-1,-17 0 1,0 0-1,-35 0 1,-1 0 0,1 0-1,0 0 17,-1 0-32,1 0 187,-18-18-156,0 1-15,0-1 0,0 0-1,0 1-15,0-1 16,0 0-1,0-17 1,0 0 0,0 17-1,0-17 1,0 0 0,0 17-16,0-17 31,0 17-16,0 0-15,0 1 16,0-19 0,0-16-1,0 16 1,0 1 0,0 17 15,0 1-16,0-1 1,0 0 0,0 1-1,0-1 1,0-17 0,0 17-1,0 1 1,0-1-1,0 0 17,0 1-17,0-1 95</inkml:trace>
  <inkml:trace contextRef="#ctx0" brushRef="#br0" timeOffset="-132429.64">23354 14711 0,'0'17'16,"0"1"31,0 0-16,0-1-16,0 1 1,18-18-16,-1 53 16,-17 0-1,18-18 1,-18 18 15,0-35-15,0 17-1,0 0 1,0 18 0,0-35-1,0 17 1,0 0 0,0-17-1,0 17 1,0-17-1,0 0 1,0-1 0,0 1-1,0 17 1,0-17 0,0-1 30,0 1-14,0 0-17,0-1 1,0 1 0,0 0 15,0-1-16,0 1 1,0 0 15,-18-18 47,1-18-46,-1 18-32</inkml:trace>
  <inkml:trace contextRef="#ctx0" brushRef="#br0" timeOffset="-130542.45">21237 14746 0,'0'18'16,"0"-1"15,0 1-16,0 17 1,0 1-16,0-1 16,0-18-16,0 1 15,0 17-15,0-17 16,0 0 0,0 17 15,0 18 0,0-18-15,0-17-1,0 17 1,0 0 0,0-17-1,0 17 1,-17-17-1,17 17 1,0-17 0,0 17-1,0-17 48,0-1-48,0 1 17,-18-18 30,18 18-62,0-1 16,0 1 62,0 0-62,-18-18-1,18 17 1,0 1-1</inkml:trace>
  <inkml:trace contextRef="#ctx0" brushRef="#br0" timeOffset="-128784.06">20144 15187 0,'17'-35'47,"1"0"-31,-18 17 0,0-17-16,0 17 15,18-35 1,-18 35-1,0 36 64,0 0-64,0-1-15,0 19 16,0 17-1,-18 35 1,18-35 0,0-18-1,0-17 1,0-36 109</inkml:trace>
  <inkml:trace contextRef="#ctx0" brushRef="#br0" timeOffset="-128113.83">20302 15099 0,'0'18'0,"0"-1"16,0 18-16,0-17 15,18 35 1,0-18 0,-1-35 15,1 0-31,0 0 15,34 0 1,-16-53 0,-1 0-1,-17 1 1,-18 16 0,17-17-1,-17 18 1,0-18-1,0 35 1,-17 1 0,-1 17-1,0 0 1,1 17 15,-1 1-15,18 17-1,-18 1 1,18-19 0,-17 1-1</inkml:trace>
  <inkml:trace contextRef="#ctx0" brushRef="#br0" timeOffset="-126876.17">20673 14975 0,'0'53'15,"0"-17"1,0-19-16,0 19 16,-18-1-1,-17-18 1,35 1 0,0 17-1,18-35 79,-1 0-94,54 0 16,-18 0 15,-36 0-16,1 0-15,-18-17 47,0-1-31,0 0 0,0 1-1,0-18 1,0 17-1,0 0 1,0 1 0,0 34 77,0 1-77,0 0 0,0-1-16,0 18 15,0 54 1,0-36 0,0-18-1,0 0 1,0-17-1,0-1 1,0 1-16</inkml:trace>
  <inkml:trace contextRef="#ctx0" brushRef="#br0" timeOffset="-107965.5">22313 14993 0,'0'18'62,"0"-1"-46,0 1-1,0 0 1,-35 17 15,35-17 63,0-1-78,0 1-1,18-18 1,-1 0 0,1 0-1,-1 0 1,1 0-1,17 17 1,1-17 0,-19 0 15,-17-17 0,0-1-15,0-17-1,0 0 1,0 17 0,0 0-1,0 1 1,0 34 93,0 1-93,0 0-16,0 35 16,18-18-1,0 0 1,-18 36-1,0-36 1,0-17 0,0 17-1,17-35 1</inkml:trace>
  <inkml:trace contextRef="#ctx0" brushRef="#br0" timeOffset="-106101.59">23389 15663 0,'0'18'31,"0"0"-15,0-1 0,0 1-16,0 0 15,0 52 1,0 54 15,0-19 0,0-16 1,0-72-17,0 1-15,0-1 32</inkml:trace>
  <inkml:trace contextRef="#ctx0" brushRef="#br0" timeOffset="-104713.14">23689 15822 0,'-18'18'16,"1"-1"-1,17 1-15,0 0 16,-18-18-16,18 35 16,0-17-1,0 52 16,0-17-15,0 0 15,18-53-15,-1 0-16,19 0 16,-1 0 15,0-18-16,-35 1 1,0-1 0,18-17-1,-18 17 1,0 36 62,0-1-62,0 1-1,0 0 1,17-18-16,1 0 16,17 0 15,-17 0-16,17 0 1,-17-36 0,-18-17-1,0 36-15,0-1 16,0-35 0,-18 18-1,1 35 1,-19 0-1,19 0 1,-1 0 0,0 0-1,18 18 32,0-1-31,0 1-1</inkml:trace>
  <inkml:trace contextRef="#ctx0" brushRef="#br0" timeOffset="-104134.62">24042 16069 0,'0'0'0,"0"18"0,17-18 47,-17-18 0,0 0-47,0 1 15,0-36 1,0 0 0,0 35-1,0 1 1,0-1 0,36 18-1,-19 0 1,1 0 15,0 0 32,-1 0-63</inkml:trace>
  <inkml:trace contextRef="#ctx0" brushRef="#br0" timeOffset="-103312.97">24395 15787 0,'0'0'0,"0"88"31,0-53-31,0 1 16,0 16-1,0-16 1,0-19 0,-18-52 62,-35 0-63,35 35 1,1 0 0,-19 0-1,36 17 48,0 1-63,0 0 31,0-1-15,0 1-1,18-18 1,-18 18-1,18-18 1,-1 0-16,1 0 16,0 0-1,-1 0 1,19 0 0,-19 0-1,1 0 1,-18-18 15,0 0-31</inkml:trace>
  <inkml:trace contextRef="#ctx0" brushRef="#br0" timeOffset="-102829.92">24483 15963 0,'0'18'0,"0"-1"16,17 36-1,19-53 1,17 0 0,-18 0-1,-17 0 1,-18-17 0,0-19 15,0 1-16,0 0 1,0 0 0,-18 17-1,18 0-15,-18 18 16,-17 0 0,17 0-1,18 18 1,0 0-1</inkml:trace>
  <inkml:trace contextRef="#ctx0" brushRef="#br0" timeOffset="-102262.27">24730 15946 0,'0'35'31,"17"-18"-31,-17 1 16,0 0-1,18-18 1,0 0 0,-1 0-1,-17-18 1,36-35 0,-19 18-1,-17-18 1,18 18-1,-18-1 1,17 36 31</inkml:trace>
  <inkml:trace contextRef="#ctx0" brushRef="#br0" timeOffset="-101254.09">25065 15840 0,'-35'17'31,"17"19"-15,18-19-1,0 19-15,0-19 16,0 1-16,0 52 31,18-34-15,17-19 15,-18-17-15,1 0-1,0-35 1,-1 0 0,-17 17-1,36-17 1,-36 0-1,0 17 1,0 36 78,0-1-79,0 1 1,0-1 0,0 1-16,0 0 15,0-1-15,0 1 16,17 0 0,1-18-1,-18 17 1,18-17-1,-18 18 1,17-18 0</inkml:trace>
  <inkml:trace contextRef="#ctx0" brushRef="#br0" timeOffset="-99060.35">25700 15575 0,'0'18'78,"0"-1"-78,0 1 31,0 0-15,0-1-16,0 89 31,0-88-16,0 17-15,0 36 16,0-36 0,0 0-1,0-17 1,0-1 0,0 1-1,0 17 1,0-17-1,0 0 1,0-1 0,0 1-1,0 0 1,0-1 0</inkml:trace>
  <inkml:trace contextRef="#ctx0" brushRef="#br0" timeOffset="-87030.44">22348 15787 0,'0'17'47,"0"1"-32,0 0 17,-17-18-17,17 17 1,0 1-1,0 0 1,0-1 109,-18-17-94,1 18-31,17 0 32,0-1-32,-18-17 15,18 18 1,0-1-1,-35-17 1,35 36 0,17-36 124,19 17-124,-19-17 0,36 0-1,-18 18 1,-17-18-1,0 0 17,-1 0-17,-17-18 1,0 1 0,0-1-1,0 0 1,0 1-1,0-1 1,0 1 0,0-1-1,0 36 63,0-1-62,0 18-16,0 1 16,0 52 15,0-53-31,0-17 16,0 17-16,0 0 31,0-17-16,18-18 157,-18 18-156,35-18-16</inkml:trace>
  <inkml:trace contextRef="#ctx0" brushRef="#br0" timeOffset="-84293.33">17780 16475 0,'18'0'0,"-1"0"16,1 0-1,17 0 1,106 0 15,-88 0-31,141 0 32,-123 0-32,88 0 31,-54 0-31,248 0 31,18 0 0,122 0 1,-210 0-17,-1-18 1,-35 0-1,-18 1 1,36 17 0,17 0-1,53-18 1,88 18 0,-229-17 15,-17-19-16,-18 1 1,-18 17 0,53 18-1,70 0 1,-52 0 0,-106 0-1,-36 0 1,1 0-1,17 0 1,53 0 0,-53 0-1,1 0 1,-19 0 15,18 0-15,18 0-1,0 0 1,-18 0 0,-35 0-1,18 0 1,-18 0 0,35 0-1,53 0 1,-88 0-1,-36 0 1,19 0 0,-1 0-1,0 0 1,1 0 0,-19 0 15,1 0 0,0 0-15,-1 0-16,36 0 15,-18 0 1,-17 0 31,0 0-32,-1 0 1,1 0 0,0 0 31,-1 0-32,1 0 1,-1 0-1,1 0 1,17 0 0,-17 0-1,0 0 1,-1 0 0,1 0-1,0 0 1,-18-17-1,17-1 1,-17 0 0,0 1-1</inkml:trace>
  <inkml:trace contextRef="#ctx0" brushRef="#br0" timeOffset="-82834.76">21220 15540 0,'0'18'32,"0"-1"-32,0 1 15,0-1-15,0 19 16,0-1-16,0 0 16,0 1-16,0-19 15,0 18-15,0 54 31,0-1 1,0 0-1,0-53-15,0 36-1,0-36 1,0-17-1,0-1-15,0 1 16,-18-18 234</inkml:trace>
  <inkml:trace contextRef="#ctx0" brushRef="#br0" timeOffset="-81133.55">17956 15416 0,'0'18'16,"0"17"-16,0 1 16,0 17-16,0-18 15,0 0 1,0 18-16,0-18 16,0 1-16,0-1 15,0 18 1,0-18-16,0 88 31,0 1 0,0-54-15,0-34 0,0-1-1,0-17 1,0-1-1,0 19 1,0-1 0,0-17-1,-17-18 142,17-18-142</inkml:trace>
  <inkml:trace contextRef="#ctx0" brushRef="#br0" timeOffset="-80314.07">19720 15752 0,'0'17'0,"0"1"15,0 35 1,0-18-16,0 18 16,0 0-16,0-18 15,0 0-15,0-17 16,0 0-1,0-1-15,0 19 32,0-1-1,18-35 31,0-18-46,-18 1 0</inkml:trace>
  <inkml:trace contextRef="#ctx0" brushRef="#br0" timeOffset="-79742.6">19950 15840 0,'0'88'31,"0"-53"-31,17 0 0,1 18 16,35 0-1,-18-17 1,0-19 0,1-17 15,-1 0-16,-17-17 1,-1-54 0,18 0-1,-35-17 1,0 53 0,0 17-16,0 1 15,0-1-15,-52 18 16,16 0-1,19 0 1,-1 0 0,0 0 31</inkml:trace>
  <inkml:trace contextRef="#ctx0" brushRef="#br0" timeOffset="-79246.07">20496 15752 0,'0'0'0,"53"17"0,-17-17 15,17 0-15,-36 0 16,36 0 0,-18 0 15</inkml:trace>
  <inkml:trace contextRef="#ctx0" brushRef="#br0" timeOffset="-78380.42">20532 15804 0,'0'18'32,"0"0"-32,0-1 15,0 1 1,0 17-1,0-17-15,0 0 16,0 34 15,17-52 1,19 0 14,-19 0-46,36 0 32,-18 0-17,1 18 1,-19-18-16,1 0 16,-18 35-1,0-17 1,0 0-1,0-1 1,0 1 0,-18 17-1,-17 0 1,-35-17 15,-1-18-15,0 18-1,54-18 1,-19 0 0,19-18 15,17 0-15,-18 18-16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2T23:48:54.270"/>
    </inkml:context>
    <inkml:brush xml:id="br0">
      <inkml:brushProperty name="width" value="0.05292" units="cm"/>
      <inkml:brushProperty name="height" value="0.05292" units="cm"/>
      <inkml:brushProperty name="color" value="#FF0000"/>
    </inkml:brush>
  </inkml:definitions>
  <inkml:trace contextRef="#ctx0" brushRef="#br0">19791 12488 0,'0'18'47,"0"0"-31,0-1-1,0 1-15,17 0 16,-17 17 0,0-18-1,0 1 16,0 0-15,0-1 0,0 1-1,0 0 1,0-1 0,0 1-1,0 0 16,0-1-15,0 1 31,0-1-16,0 1-15,18-18 109,0 0-63,-1 0-46,1 0 0,0 0-1,-1 0 1,1 0-16,0 0 15,17 0 1,-18 0 0,36 0-1,-17 0 1,17 0 0,0 0-1,17 0 1,1 0-1,-1 0 1,18 0 0,-35 0-16,-17 0 15,69 0 17,-52 0-17,18 0 1,-1 0-1,1 0 1,0 0 0,-1 0-1,-17 0 1,-18 0 0,-17 0-1,0 0 1,17 0-1,0 0 1,0 0 0,1 0-1,-19 0 1,1 0 15,17 0-15,-17 0-1,17 0 1,0 0 0,1 0-1,-19 0 1,36 0 0,35 0-1,-70 0 1,17 18-1,1-18 1,17 0 0,-18 0-1,0 0 1,0 0 15,1 0-15,-19 0-1,19 0 1,-1 17 0,18 1-1,-18-18 1,-17 0 0,17 0-1,-17 0 1,-1 0-1,1 0 1,17 0 0,-17 0-1,-1 0 1,1 0 0,17 0 15,-17 0-16,0 0 1,17 0 0,-17 0-1,-1 0 1,1 0 15,-1 0 141,1 0-109,-18-18-48,0 1 1,0-1-1,0 0 1,0 1 0,0-1-16,0 1 15,0-1 1,0 0 31,0 1-32,0-1 1,0 0 31,0 1 0,0-1-47,0 0 31,0 1 0,0-1 1,0 1-17,0-1 1,18 18-1,-18-18 17,0 1 140,0-1-172,0 0 46,0 1 33,0-1-64,0 0 1,0 1 31,-18 17 171,0 0-202</inkml:trace>
  <inkml:trace contextRef="#ctx0" brushRef="#br0" timeOffset="3160.36">20002 12594 0,'0'-17'15,"18"17"32,17 0-31,-17 0-16,35 0 16</inkml:trace>
  <inkml:trace contextRef="#ctx0" brushRef="#br0" timeOffset="4145.03">20055 12629 0,'0'18'15,"0"0"1,0-1 0,0 1-16,0 0 78,-17-18 16,-1 0-79,0 0 1,1 0 15,17 17-15,-18-17-1,36 0 142,-1 0-142,19 0 1,-1 0-1,-17 0-15,17 0 16,-17 0 0</inkml:trace>
  <inkml:trace contextRef="#ctx0" brushRef="#br0" timeOffset="4756.01">20232 12612 0,'0'0'0,"0"53"16,0-36-1,0 1-15,17 0 16,-17-36 93,0 0-93</inkml:trace>
  <inkml:trace contextRef="#ctx0" brushRef="#br0" timeOffset="5399.45">20320 12541 0,'18'0'16,"-1"0"-16,1 0 15,0 0 1,-18 18 0,0 0 15,0-1-16,0 1 1,0 17 0,0-17-1,0-1 1,-18-17 0,0 18-16,-17 0 15,-18-18 1,18 35-1,17-35 1,1 0 0,-1 0 46</inkml:trace>
  <inkml:trace contextRef="#ctx0" brushRef="#br0" timeOffset="6030.25">20197 12559 0,'17'0'15,"1"0"1,-1 0 15,1 0-15,0 0-1,-1 0-15,1 0 32,0 0-1,-1 0 31</inkml:trace>
  <inkml:trace contextRef="#ctx0" brushRef="#br0" timeOffset="6923.36">20673 12541 0,'-18'0'15,"18"18"1,-17-18-16,17 18 16,0 17-1,0-18 1,0 1-1,0 0-15,0-1 32,0 1-17,0 17 1,17-35 15,1 18-15,-1-18-1,1 0 1,0 0 0,-1 0-1,1 0 17</inkml:trace>
  <inkml:trace contextRef="#ctx0" brushRef="#br0" timeOffset="7408.57">20779 12629 0,'0'18'46,"0"0"-46,0-1 16,0 1 0,0 0-16,0-1 15</inkml:trace>
  <inkml:trace contextRef="#ctx0" brushRef="#br0" timeOffset="8272.24">20832 12488 0,'0'0'0,"17"0"16,1 0 0,-1 0 30,1 0-30,0 0 31,-18 18-16,0 0 0,0-1-15,0 1 15,0 0-15,0-1 0,0 1 15,-18-18-16,0 0 1,1 35 0,-1-35 62</inkml:trace>
  <inkml:trace contextRef="#ctx0" brushRef="#br0" timeOffset="8938.02">20832 12524 0,'0'17'31,"0"1"-15,0 0 0,0 87 31,0-52-16,0-35 0</inkml:trace>
  <inkml:trace contextRef="#ctx0" brushRef="#br0" timeOffset="10312.45">21026 12541 0,'0'18'63,"0"0"-48,0-1 1,0 1-16,0 17 16,0 0 15,0 1 0,0-19-15,0 1-1,0-36 157,17 18-156,-17-17-1,0-1 1,0 0 0,18 18-16,-18-17 15,0-1 1,17 18-16,-17-35 16,18 17 15,0 18-16,-18-17 1,17 17 0,-17-18-1,18 0 1</inkml:trace>
  <inkml:trace contextRef="#ctx0" brushRef="#br0" timeOffset="10973.25">21114 12647 0,'0'18'62,"0"-1"-30,0 1-32,17-18 15,-17 18 1,18-18-1,0 0 1,-18 17 0,17-17 93,1 0-15</inkml:trace>
  <inkml:trace contextRef="#ctx0" brushRef="#br0" timeOffset="11799.12">21255 12435 0,'17'0'0,"-17"18"47,18-18-47,-18 18 16,0 17 0,35 36 15,-35-1 0,0-52-15,0-1-1,0 1 1,0 0 15,0 17-15,0-17-1,0-1 64,0 1-64,-17-18 1,17 17-1,-18 1 32,0-18-31</inkml:trace>
  <inkml:trace contextRef="#ctx0" brushRef="#br0" timeOffset="40905.14">8696 12330 0,'18'0'47,"-1"0"-16,1 0-15,17 0-16,36 0 31,17 0 0,-35 0 0,0 0 1,-36 0-32,19 0 15,-1 0 1,-17 0-1,-1 0 1,1 0 0,0 0-1,-1 0 1,1 0 15,-1 0 32,1 0-48,0 0 1,-1 0 0,1 0-1,0 0 16,-1 0 63,1 0 0,0 0-63,-1 0-15</inkml:trace>
  <inkml:trace contextRef="#ctx0" brushRef="#br0" timeOffset="43463.65">6950 12206 0,'0'18'31,"0"-1"-16,0 19-15,0-1 16,0 0-16,0 18 16,0-18-16,0 1 15,0-1-15,0 0 16,0 36 31,0-54-16,0-34 47,0-1-62</inkml:trace>
  <inkml:trace contextRef="#ctx0" brushRef="#br0" timeOffset="44207.02">6914 12224 0,'0'-18'0,"18"18"0,0-18 16,-1 1-16,1 17 15,17 0-15,-17 0 16,17 0-16,-17 0 16,17 0 15,36 0 0,-36 17 0,-35 1-15,0 0 0,0-1-1,0 1 1,0 0-1,-18-18-15,1 17 16,-1 19 0,-35-36-1,0 17 1,18-17 15,35 18-15,-18-18 15</inkml:trace>
  <inkml:trace contextRef="#ctx0" brushRef="#br0" timeOffset="45455.84">7197 12506 0,'17'0'78,"1"-18"-62,0 18-16,-1-17 15,1-1 1,-18-17 15,0 17 0,-53 18 16,35 0-31,1 0-1,-19 0 1,19 0 0,17 18-1,0-1 1,0 1 0,0 0-1,0 17 1,0 0-1,0 1 17,0-19-17,17-17 1,1 0-16,0 18 16,17-18 15,-17 0-16,-1 0 1,18 0 0,-17-18-1,-18 1 1,0-1 0</inkml:trace>
  <inkml:trace contextRef="#ctx0" brushRef="#br0" timeOffset="46031.18">7355 12541 0,'0'0'0,"0"18"16,18 17-16,-18-17 15,0-1 1,18 1-1,-18-36 32,0 1-31,0-18 0,0 17-16,0-17 31,0-1-16,0 1 1,0 0 0,17 35-1,1-18 1,0 18 0,-1 0-1,1 0 1,0 0-1</inkml:trace>
  <inkml:trace contextRef="#ctx0" brushRef="#br0" timeOffset="46490.1">7585 12488 0,'0'18'31,"0"17"-15,0 1-16,0-19 15,0 1 1,0-1 0,0 1-1,0-36 48,-18 18-48,0-35-15,18 18 16</inkml:trace>
  <inkml:trace contextRef="#ctx0" brushRef="#br0" timeOffset="46784">7532 12418 0</inkml:trace>
  <inkml:trace contextRef="#ctx0" brushRef="#br0" timeOffset="47489.74">7620 12488 0,'0'18'31,"0"17"-31,18-35 15,-18 18-15,17-18 16,-17 18 0,18-18-16,-18 17 15,18 1-15,-1-18 16,1 0 0,-1 0 15,1-71 0,-18 18-15,0 36-1,0-19 1,-35 19 15,17-1-31,1 18 31,-1 0-15,0 0 0,1 0-1,17 18-15,0-1 32,0 19-17,17-36 16</inkml:trace>
  <inkml:trace contextRef="#ctx0" brushRef="#br0" timeOffset="48323.93">7867 12206 0,'0'35'0,"0"1"15,18-1-15,-18 18 16,17-18-16,-17 53 31,0-17-15,0-53-1,0-1 1,0-34 31,0-1-31,0 0-1,-17 18-15,17-17 16,-36 17-1,19 0 32,-1 0-31,18 17-16,0 1 31,-18 17-31,18-17 31,0 17-15,0-17 0,18-18-1,0 17 1,-1-17 0,1 0-16,0 0 15,-1 0 1,19 0-1,-19 0 1,-17-17 0,35-19-1,-35 19 17,18-36-32,-18 35 15</inkml:trace>
  <inkml:trace contextRef="#ctx0" brushRef="#br0" timeOffset="48823.31">8026 12435 0,'0'18'15,"0"0"1,0-1-16,0 1 16,0 17-1,0-17 1,17 0 0,19-1 15,-19-17-31,36 0 15,-35 0 1,-18-53 0,0 0-1,0 18 1,0 0 0,0 17-1,-18 0 1,1 18-1,-1 0 1,-17 0 0,-1 0 15,36 18-15,-17-18-1,-1 0-15</inkml:trace>
  <inkml:trace contextRef="#ctx0" brushRef="#br0" timeOffset="51497.15">6703 12118 0,'-18'0'16,"1"0"0,17 18-16,-18-1 15,0-17 1,18 18-16,-17-1 15,17 1-15,-18 0 16,0 17 0,18 18 15,-17 35 16,17-53-47,0 71 31,0-70-15,0 16-1,35 1 1,-17 36 0,17-54-1,-17 0 1,17 0-1,0 1 1,-17-19 0,35 19-1,-18-1 1,-17-17-16,34-1 31,19 1-15,-18 17-1,17-35 1,-17 18 0,18-18-1,-36 0 1,36 0 0,-18 0-1,35 0 1,18 0-1,-89 0 1,36 0 0,0 0-1,0 0 17,-18 0-17,1 0 1,17 0-1,0-18 1,-18 0 0,-18 18-1,19-17 1,-1-1 0,-17 1-1,-1 17 1,1-18-1,17 0 1,-17 1 0,-1-19-1,19 19 1,-19-19 15,1 1-15,-18 0-1,18 17 1,-1-17 0,-17 17-1,18-35 1,-18 18 0,0 0-1,0 0 1,0-1-1,0 1 1,0 0 0,0-1-1,0-17 1,0 18 0,0 0 15,0 17-16,0-35 1,0 0 0,-18 18-1,1 0 1,-1 17 0,-17-17-1,-1 0 1,1-1-1,0 1 1,0 18 0,-1-1-1,1-17 1,-53 35 0,17 0 15,36-18-16,-18 0 1,0 18 0,-17 0-1,-19 0 1,37 0 0,-1 0-1,17 0 1,-17 0-1,18 0 1,-53 0 0,35 18-1,18-18 1,-18 0 15,18 18-15,-1-1-1,19-17 1,-36 18 0,-18 0-1,18-1 1,18 1 0,17-18-1,-35 17 1,1 19-1,16-19 1,19 1 0,-1-18-1</inkml:trace>
  <inkml:trace contextRef="#ctx0" brushRef="#br0" timeOffset="54256.36">8308 12347 0,'18'0'0,"-1"0"62,1 0-62,-1 0 16,19 0-16,-1 0 15,-17 0 1,70 0 15,-35 0-15,-18 0 0,-17 0-1,17 0 1,-17 0-16,-1 0 31,1 0-31,0 0 47</inkml:trace>
  <inkml:trace contextRef="#ctx0" brushRef="#br0" timeOffset="59536.69">19579 11677 0,'0'18'31,"0"-1"-15,0 1-1,18 0 1,-18-1-1,17-17 1,-17 18 15,18-18 16,0 0 0,-1 0 16,-17-18-63,18 18 15,17 0-15,1-17 31,-19-19-15,18 1 0,-35 17-16,36 1 15,-1-19 1,0-17 0,1 36-1,-36-1 48</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2T23:50:37.126"/>
    </inkml:context>
    <inkml:brush xml:id="br0">
      <inkml:brushProperty name="width" value="0.05292" units="cm"/>
      <inkml:brushProperty name="height" value="0.05292" units="cm"/>
      <inkml:brushProperty name="color" value="#FF0000"/>
    </inkml:brush>
  </inkml:definitions>
  <inkml:trace contextRef="#ctx0" brushRef="#br0">21114 11077 0,'0'18'47,"0"-1"-47,0 1 15,0 17-15,0 18 16,0 0-16,0 0 16,0 53-1,0 88 16,17-70 1,1-54-1,-18-52 0,0-1-15,18 1 15,-18 0-15,0-1-1</inkml:trace>
  <inkml:trace contextRef="#ctx0" brushRef="#br0" timeOffset="2535.39">20990 11712 0,'18'0'47,"0"0"-16,-1 18-31,18 17 16,1-17-16,34 52 31,89 36 0,-124-106 1,-35-17 61,0-1-77,0 0 0,0 1-16,18-19 15,0-17 1,-18 18-16,35-18 16,-17 0 15,-1 36-31,-17-19 15,-17 54 79,-19 17-78,1-17-1,0 17-15,-1 1 16,1-19-16,17 18 16,-17-17-16,35 0 15,-35 35 1,35-36 15,-18-17-15,18 18 15,0-36 94,-17 1-109,17-1-1,-18 0-15,18-17 16,-18 17-16,1-17 16,-1 18 15,18-1-16,-18 18 1,18 18 62,0-1-62,0 1-1,18 17-15,0-17 16,-18 17-16,17 0 16,-34-70 62,-1 17-78,0 1 15,1-1-15,-1-17 16,1 17 0,-1 1-1,0 17 1,1 0 0,34 0 62,1 0-47,0 17-15,-1 1-16,18 17 15,-17-17-15,17 17 16,1 0-1,-19-17 1,19 35 0,-19-53-1,-17-18 95,18 1-95,-1-1-15,19-17 16,-1-18 0,-17 17-16,35 1 15,-18-35 1,-17 34-1,-36 54 64,18 0-79,-35 17 15,17 0-15,-35 0 16,18 18-16,-1 0 15,19-35 1,17 0 0,17-18 46,-17-18-46,71-17-1,-18-18 1,-35 17 0,-18 19-1,0-1 1,0 36 15,-71 35-15,-17 17-1,35-17 1,53-35 0,-18-18-1</inkml:trace>
  <inkml:trace contextRef="#ctx0" brushRef="#br0" timeOffset="7614.38">17251 13018 0,'0'17'78,"0"1"-78,0-1 15,0 1-15,0 0 16,-18-1 0,18 54 15,0-53-31,0 17 31,0 18 0,0-18-15,0-17 15,0 17-15,18-17-1,-1-1 17,1-17 61,-18 18-77,18-1 0,17 1-1,-17-18 1,-18 18 0,17-18-1,-17-18 110,0 0-109</inkml:trace>
  <inkml:trace contextRef="#ctx0" brushRef="#br0" timeOffset="8712.37">17410 13176 0,'0'18'16,"0"0"-1,0 17 16,0 35 16,0 1-15,0-53-1,0-36 63,0 0-79,0 1 1,0-1-16,0 0 15,0-17-15,0 17 16,0 1 0,0-1-16,0 1 15,0-1 1,0 0 0,17 18 109,1 0-110,-1 0 1,1 0-1,0 0 1,17 0 0,-17 0-1,52-17 1,-34-1 0,-1 18-1,-18 0 1</inkml:trace>
  <inkml:trace contextRef="#ctx0" brushRef="#br0" timeOffset="9219.15">17445 13317 0,'17'0'32,"1"0"-32,0 0 15,52 0 16,-52 0-31,17 0 32,-17 0-17,0 0 1,-18-17 15,17 17-31</inkml:trace>
  <inkml:trace contextRef="#ctx0" brushRef="#br0" timeOffset="9933.45">17798 13141 0,'0'18'16,"0"-1"-1,0 1 1,0 0-16,0 17 15,0 18 1,0 0 0,0-36-1,0 1 1,0-36 93,0 1-93,0-1-16,35 0 16,-17-17-1,-1 35 1,1-18-16,-1 1 15,19 17 1,-19-18 0,1 18-1,0 0 1,-1 0 0,-34 0 46,-1 0-46,0 0-1,-17 18-15</inkml:trace>
  <inkml:trace contextRef="#ctx0" brushRef="#br0" timeOffset="10352.31">17798 13335 0,'17'0'31,"1"0"-31,0 0 15,-1 18 1,1-1 0,17-17-1,-17 18 1,17 0 15,-17-18-15,-18 17-1</inkml:trace>
  <inkml:trace contextRef="#ctx0" brushRef="#br0" timeOffset="10959.62">18150 12929 0,'18'18'16,"0"0"-1,-18-1-15,0 19 16,35 34 0,-35-17-1,0-18 1,0 1 0,0-1 15,0-18-31,0 36 15,0 0 1,-18 0 0,-35 0-1,53-35 1,-17-1 0</inkml:trace>
  <inkml:trace contextRef="#ctx0" brushRef="#br0" timeOffset="12217.14">21713 13088 0,'0'0'0,"0"18"16,-35-1-16,18 19 15,-1-19-15,18 1 16,0 0-16,0-1 16,0 1-16,0 17 15,-18-17-15,18 35 31,0-18 1,0 0-1,18-17-15,-18-1-1,35 19 1,-35-19-1,0-34 48,0-1-47,18 0-1</inkml:trace>
  <inkml:trace contextRef="#ctx0" brushRef="#br0" timeOffset="13104.46">21837 13247 0,'0'17'16,"0"1"-16,0 0 15,0 17-15,0-17 0,0-1 16,0 1-16,0 0 16,0-1-1,0 18 17,0-52 14,0-1-30,0 1 0,0-1-1,0-35 1,0 0 0,0 35 15,0 1-31,0-1 15,0 1 32,18 17 31,-1 0-31,19 0-31,-36-18 0,17 18-16,54 0 15,-36 0 16,-17 0-15,17 0 0</inkml:trace>
  <inkml:trace contextRef="#ctx0" brushRef="#br0" timeOffset="13535.32">21855 13353 0,'35'0'16,"-17"0"-1,-1 0 1,1 0-16,-1 0 16,1 0-1,35 0 16</inkml:trace>
  <inkml:trace contextRef="#ctx0" brushRef="#br0" timeOffset="14257.44">22066 13282 0,'0'18'0,"0"-1"15,0 1 1,0 0 0,0 35-1,0-36 1,0 1-1,0-36 95,0 1-95,0-1 1,18 18 0,-18-18-16,18 1 15,-1-1-15,1 0 16,17 1 0,-17 17-1,-18-18 1,-18 18 124,-35 18-124</inkml:trace>
  <inkml:trace contextRef="#ctx0" brushRef="#br0" timeOffset="14735.64">22049 13353 0,'17'0'16,"-17"17"-16,18-17 15,0 0-15,-1 18 31,1-18-15,17 18 0,-17-18-16,-1 17 15,1-17 1,-18 18 0</inkml:trace>
  <inkml:trace contextRef="#ctx0" brushRef="#br0" timeOffset="15351.1">22243 13106 0,'17'0'47,"-17"35"-32,0-17 1,0 17-16,18 0 15,-18 0-15,0 1 16,0 34 0,0-17-1,0 0 1,0-18 15,0-17-15,0 0-1,0-1 1,-18 1 15,1-18-15,-1 0 0,0 35-1,18-17 1</inkml:trace>
  <inkml:trace contextRef="#ctx0" brushRef="#br0" timeOffset="52000.43">16351 13899 0,'18'0'32,"0"0"-17,-1 0-15,36 0 16,0 0-16,0 0 15,17 0 1,-17 0 15,-53 18 1,0 0-1,0-1-16,0 1 1</inkml:trace>
  <inkml:trace contextRef="#ctx0" brushRef="#br0" timeOffset="52623.41">16298 14482 0,'0'17'31,"18"-17"-15,17 0 0,1 0-16,-1 0 15,35 0-15,54 0 16,70 0 31,-106 0-16</inkml:trace>
  <inkml:trace contextRef="#ctx0" brushRef="#br0" timeOffset="61631.87">20990 13811 0,'0'18'0,"0"0"16,0-1 0,0 1-16,0-1 15,0 1-15,0 0 16,0-1-1,0 1-15,0-36 125,0 1-109</inkml:trace>
  <inkml:trace contextRef="#ctx0" brushRef="#br0" timeOffset="62168.99">20955 13741 0,'71'0'32,"-36"0"-32,-18 0 0,19 0 15,-1 17 1,-17-17-1,-18 18 1,0 17 0,0 1-1,0-1 1,0 0-16,-18 0 31,-17 1-15,-18-1-1,0-17 1,18-18 0,-18 0-1,70 0 95,54-18-95</inkml:trace>
  <inkml:trace contextRef="#ctx0" brushRef="#br0" timeOffset="62634.2">21325 13988 0,'0'35'32,"18"-17"-32,-18-54 78,0 1-63,0 17-15</inkml:trace>
  <inkml:trace contextRef="#ctx0" brushRef="#br0" timeOffset="62936.34">21325 13688 0,'0'17'63,"0"1"-32,0 0-31</inkml:trace>
  <inkml:trace contextRef="#ctx0" brushRef="#br0" timeOffset="63591.44">21484 13776 0,'0'18'16,"0"17"-16,0-17 15,0-1-15,0 1 16,18-18 62,17 0-62,-17 0-1,17 0 1,-17 17-1,-18 1 1,0 0 0,0-1-1,0 19 1,0-19 0,-36 19 15,-17-36-16,36 0-15,-36 0 16,35 0 0,-17 0-1,17 0 1</inkml:trace>
  <inkml:trace contextRef="#ctx0" brushRef="#br0" timeOffset="64368.79">20955 14482 0,'0'105'31,"0"-69"-31,0-19 16,0 36-16,0-35 15,0-1-15,-18 1 16,18 0 0,0-36 62,0-17-63,0 17-15,0-35 16,0 18 0,0 0-16,18-1 15,0-34 1,-18 52-1</inkml:trace>
  <inkml:trace contextRef="#ctx0" brushRef="#br0" timeOffset="64720.56">21008 14464 0,'0'18'16,"18"-1"-1,-1 1 1,18 70 0,-35-70-1,0-1-15,18 1 16,0 0 0,-18-1-1,0 1 1,0-1-1,-18-17 79,0-17-78</inkml:trace>
  <inkml:trace contextRef="#ctx0" brushRef="#br0" timeOffset="65051.35">20955 14640 0,'18'0'0,"-1"0"16,19 0-1,-19 0-15,1 0 0,17 0 31,-17 0-15,-1 0 0,1 0-1,17-17 1</inkml:trace>
  <inkml:trace contextRef="#ctx0" brushRef="#br0" timeOffset="65517.09">21255 14411 0,'0'35'16,"0"1"-1,0-1-15,0 0 16,0-17-16,0-1 15,0 36 1,0-17 15,17-36 32,-17 17-48,18-17 1</inkml:trace>
  <inkml:trace contextRef="#ctx0" brushRef="#br0" timeOffset="66432.92">21590 14534 0,'-18'0'16,"1"0"-16,-1 0 15,18 18 32,0 0-31,0-1 15,18-17 16,-1 0-32,1 0 1,0 0 0,-1 0-1,1 0 1,0 0 0,-18-17-1,17 17 1,-17 17 62,0 54-47,-17-53-31,17-1 16,-18 18-1,18-17 1,-35 17 0,17-17-1,-17 0 1,17-18 0,0 0-16,1 0 15,-54 0 1,54-36-1,-1 36 1,0-17 0</inkml:trace>
  <inkml:trace contextRef="#ctx0" brushRef="#br0" timeOffset="85300.09">21043 15011 0,'0'17'15,"0"1"1,0 0-16,0 35 15,0-1-15,-17 1 16,17 0-16,0 0 16,0 0-16,0-18 15,0 1-15,0-19 16,0 1 31,0-36-16,0 1-15,0-1-1,0 0-15</inkml:trace>
  <inkml:trace contextRef="#ctx0" brushRef="#br0" timeOffset="85700.59">21026 15363 0,'17'0'31,"1"0"-15,-1 0-16,1 0 16,35 0-1,-35-17 1,-18-1-1,17 18 1,-17-17 0,0-1-1,0-35 1,18 35 0</inkml:trace>
  <inkml:trace contextRef="#ctx0" brushRef="#br0" timeOffset="86084.25">21202 15099 0,'0'0'0,"0"18"15,0 34-15,0-16 16,0 52 0,0-18-1,0-17-15,0 0 16,0 0 15,0-17-15,0-19-1,0-34 32,0-1-31,18 0 0,17 1-16</inkml:trace>
  <inkml:trace contextRef="#ctx0" brushRef="#br0" timeOffset="86450.78">21431 15416 0,'0'18'0,"0"0"0,0 17 31,0-17-15,0-54 46,0 19-46,0-19 0,0 1-16</inkml:trace>
  <inkml:trace contextRef="#ctx0" brushRef="#br0" timeOffset="86705.54">21414 15187 0,'17'0'94</inkml:trace>
  <inkml:trace contextRef="#ctx0" brushRef="#br0" timeOffset="87316.85">21643 15258 0,'0'17'16,"0"1"0,0 0-1,0-1 17,70 71-1,-52 1 0,-18-54-15,0 0-1,-18 0 1,1-35 0,-1 0-1,1 0 16,-1 0-15,18-17 0,0-18-1,0-18 1</inkml:trace>
  <inkml:trace contextRef="#ctx0" brushRef="#br0" timeOffset="87850.57">21925 15258 0,'18'0'47,"-1"0"-47,1 0 15,0 0-15,17 0 16,18 0-16,-35 0 16,34 0-1,-16-36 17,-54 19-1</inkml:trace>
  <inkml:trace contextRef="#ctx0" brushRef="#br0" timeOffset="88280.56">22049 15152 0,'0'106'31,"0"-53"-31,0-18 15,0 53 1,0-53-16,0 1 16,0-19-1</inkml:trace>
  <inkml:trace contextRef="#ctx0" brushRef="#br0" timeOffset="88671.72">22313 15540 0,'18'0'78</inkml:trace>
  <inkml:trace contextRef="#ctx0" brushRef="#br0" timeOffset="91512.38">26441 15240 0,'17'0'297,"-17"18"-266,0-1-15,18 1 0,-18 0-1,18-1-15,-18 1 16,0-1-16,0 1 15,17-18 32,1 0 453,0 0-453,-18-18-47,35-17 31,18-53 1,-18 17-1,36 1 16,-54 35-32,18-1 1,-17 1 0,0 0-16,17-1 15,-35 1 1,35 0 0,-17 17-1,-18 1 1</inkml:trace>
  <inkml:trace contextRef="#ctx0" brushRef="#br0" timeOffset="93504.45">26335 14429 0,'0'17'63,"0"1"-48,0 0 1,0 17-16,0-18 16,17 19-1,-17 34 16,18-52 1,0 0 15,-18 17-47,17-35 93,1-18-46,0 1-31,-1-1-1,-17 0-15,36 1 16,-36-1-16,17-17 16,1 17-16,17-17 15,-17 0 1,17-1 0,-17 1 15,-1 17-16,1 1 1,0-1 0,-18 0-1,17 18 173,-17-17-188</inkml:trace>
  <inkml:trace contextRef="#ctx0" brushRef="#br0" timeOffset="94682.13">26370 13741 0,'0'17'16,"0"19"-1,0-19-15,0 1 16,0 17-1,18 36 17,-1-36-1,1-35 156,0 0-171,-1-35 0,1 35-16,0-18 15,-1-17 1,71-53 0,-35-1-1,53-34 1,18-36-1,-71 0 1,-18 36 0,0 35-1,-35 53 1,0 17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3T00:01:04.462"/>
    </inkml:context>
    <inkml:brush xml:id="br0">
      <inkml:brushProperty name="width" value="0.05292" units="cm"/>
      <inkml:brushProperty name="height" value="0.05292" units="cm"/>
      <inkml:brushProperty name="color" value="#FF0000"/>
    </inkml:brush>
  </inkml:definitions>
  <inkml:trace contextRef="#ctx0" brushRef="#br0">11836 6050 0,'17'0'31,"19"0"-31,17 0 16,-1 0-16,37 0 15,-1 0-15,0 0 16,35 0-16,-34 0 16,17 0-16,-18 0 15,35 0 1,-17 0 15</inkml:trace>
  <inkml:trace contextRef="#ctx0" brushRef="#br0" timeOffset="6967.28">27376 5556 0,'-53'36'16,"53"-19"0,-18 1-16,0-18 15,18 17-15,0 1 16,0 0 0,0-1-16,0 54 31,0 17 0,36-70 0,17-18 1,-1 0-1,-34-18-31,35-17 15,-18 0 1,-17-1 0,-18 19-1,0-1 1,0 36 78,0-1-79,0 19 1,0-19-16,35 36 16,18-53 15,0 18-16,-35-18 1,-1 0 0,-17-53-1,0 0 1,0 0 0,0-18-1,0 36-15,0 18 16,0-1-1,-17 0-15,-1 18 16,0 0 0,-17 0-1,17 0 1,-17 0 15,35 18 32,0 0-32</inkml:trace>
  <inkml:trace contextRef="#ctx0" brushRef="#br0" timeOffset="7983.57">27887 5750 0,'0'0'0,"0"18"32,0 0-32,0-1 0,0-34 109,0-1-93,0 0-16,0-17 15,0 0 1,0 17-16,0 0 15,0-17 1,0 18 0,18-1-1,-18 0 1,17 18 15,1 0-15,17 0-1,-17 0 1,17 36 0,-17-19-1,-1 18 1,-17-17 0,18 17-1,-18-17 1,0 0-16,0-1 15,0 19 1,0-19 0,18-17 15,-18 18 0,17-18 47,1 0-62,0 0-16</inkml:trace>
  <inkml:trace contextRef="#ctx0" brushRef="#br0" timeOffset="8765.07">28310 5521 0,'-35'0'16,"18"0"-1,-1 18 17,18-1-32,0 1 15,-18 0 1,18-1-1,0 1 1,0 17 0,53-17-1,-18-1 1,-17 1 0,0-18-1,-18 35 1,0-17-1,0 0 17,0-1-32,0 1 15,-18-18 1,0 17 0,-17-17 15,0 0-16,17 0 1,-17 0 0,35-17-1,0-1 1,0 1 15,35 17-31</inkml:trace>
  <inkml:trace contextRef="#ctx0" brushRef="#br0" timeOffset="9432.57">28504 5609 0,'0'18'15,"0"-1"-15,0 1 16,36 53 15,17-1 16,0-70-16,-18-17 1,0-107-1,-35 71-16,0 0 1,0 18 0</inkml:trace>
  <inkml:trace contextRef="#ctx0" brushRef="#br0" timeOffset="10255.71">28963 5256 0,'0'36'16,"0"-19"-16,0 36 15,0 0-15,0-18 16,0 18-16,0-17 15,0 17-15,0-18 16,0 0-16,0-17 16,0-1-16,0 36 15,0 0 32,0-70 63,18-19-95</inkml:trace>
  <inkml:trace contextRef="#ctx0" brushRef="#br0" timeOffset="10856.23">29228 5468 0,'17'0'47,"1"0"-31,17 0-1,-17 0 1,35 0-16,-18 0 16,141 18 15,-140-18 0</inkml:trace>
  <inkml:trace contextRef="#ctx0" brushRef="#br0" timeOffset="11616.24">29316 5168 0,'0'18'15,"0"17"-15,0 0 0,0 1 16,0 17 0,0-18-16,0 18 15,0-18-15,0 18 16,0 18-16,0-19 16,-53 178 15,53-160 0</inkml:trace>
  <inkml:trace contextRef="#ctx0" brushRef="#br0" timeOffset="13336.4">29739 5574 0,'-17'0'62,"-1"0"-46,-35 0-1,35 0 1,-52 53 15,35-18 0,35 18 1,0-18-1,0-17-15,17-18-1,-17 18 1,35-18-1,-17 0 1,0 0 0,-1 0 15,1 0-15,0 0-1,-1-18 1,-17 0-1,18 1 1,-18-1 0,0 0-1,0 1 1,0-19 0,0 19-1,0 34 63,0 1-62,0 0 0,0-1-16,18 19 15,-18-19 1,17 54-1,1-54 1,-1 36 0</inkml:trace>
  <inkml:trace contextRef="#ctx0" brushRef="#br0" timeOffset="19513.09">29933 5592 0,'0'17'63,"0"1"-48,0-1-15,18 36 32,-18-35-1,0 0 47,0-1-62,0 1-1,0 0 79,0-1-78,0 1-1,0-36 1063,0 1-1062,0-1 0,0 0-16,0 1 15,0-19 1,0 19-16,17-1 16,-17-17-16,0 17 15,0 1 1,18 17-1,0 0 64,17 0-64,-17 0 1,-1 0-1,19 0-15,-1 0 16,18 0 0,-18 0-1,-17 0 17,-1 0-1,1 0-16,0 0 1,-1 0 0,1 0-1</inkml:trace>
  <inkml:trace contextRef="#ctx0" brushRef="#br0" timeOffset="46496.41">2928 6826 0,'18'0'31,"-1"0"-15,1 0-1,17 0 1,1 0-16,16 0 15,19 0-15,0 0 16,-1 0-16,1 0 16,-1 0-16,212 18 47,195 0-16,-195-18-16,35 0 1,1 0 0,-36 0-1,-53 0 1,18 0 0,-35 0-1,-18 0 1,35 0-1,159 0 1,-176 0 0,-53 0-1,0 0 1,-71 0 15,35 0-15,18 0-1,1 0 1,-1 0 0,-36 0-1,1 0 1,-18 0 0,-35 0-16,18 0 15,17 0 1,36 0-1,-19 0 1,1 0 0,-35 0-1,35 0 1,-36 0 0,18 0 15,1 0-16,-1 0 1,-18 0 0,36 0-1,-35-18 1,35 18 0,-1 0-1,1 0 1,-18 0-1,-52 0 1,-19 0 140,1 0-140,17 0 0,-17 0-1,17 0-15,-17 0 16,-1-18-16,1 18 15,0 0 1,-18-17 250,0-1-251,0 0 1,0 1 0,0-1-1,0 0-15,0 36 156,0 0-156,0-1 16,0 1-16,0 35 16,0-35-1,0-36 95,0 0-95,0 1 1,0-1 0,0 0-1,0 1 1,0-1-1</inkml:trace>
  <inkml:trace contextRef="#ctx0" brushRef="#br0" timeOffset="48272.83">2805 6685 0,'0'18'62,"0"-1"-31,17 1-31,1 17 16,0 36 15,-1-71 16,1 0 109,-1 0-140,19 0 0,-1 0-1,0 18-15,1-18 16,-19 0-16,1 0 16</inkml:trace>
  <inkml:trace contextRef="#ctx0" brushRef="#br0" timeOffset="108040.63">7426 13176 0,'-18'0'78,"-17"0"-62,-18 0-16,-35 0 16,-53 0-16,17 18 15,-52 0 1,-530 34 15,-17-52 0,441 0-15,-36 0 0,72 0-1,52 0 1,17-35-1,71 35 1,18 0 0,35 0-1,-17 0 1,34 0 15,19 0-31,-54 0 16,18 0-1,-35 0 1,-35 0 0,-36 0-1,18 0 1,35 0 0,18 0-1,17 0 1,18 0-1,18 0 1,-36 0 0,36 0-1,-18 0 17,36 0-17,-19 0 1,19 0-1,-19 0 1,19 0 47,-1 0-48,0 0-15,1 0 16,-71 0-1,-1 0 1,36 0 0,36 0-1</inkml:trace>
  <inkml:trace contextRef="#ctx0" brushRef="#br0" timeOffset="111330.56">7355 13159 0,'18'0'47,"0"0"-32,-1 0 1,36 17-1,0-17-15,53 18 32,0-18 15,-53 0-16,17 0 0,-52 0-15,0 0-1,-1 0 1,1 0 0,-18-18 140,0 1-141,0-1 1,0 53 78,0 1-79,0-1-15,0 18 16,0-36 0,-18-17-1,18-17 32,0-1-31,-17-52-1,17 17 1,-18 35 0,0 0-16,18 36 93,0 0-61,-17-1-17</inkml:trace>
  <inkml:trace contextRef="#ctx0" brushRef="#br0" timeOffset="112816.44">1852 13176 0,'18'0'94,"-1"0"-78,1 18-16,35 0 15,-53-1-15,70 1 47,1-1-16,-36-17-15,1 0 0,-19 0-1,1 0 1,35 0 0,-18 0-1,-17 0 1,-1 0-1,-34 0 173,-1 0-172,0 0-1,-17 0-15,0 0 16,0 0-16,-18 0 15,-18 0 1,36 0 0</inkml:trace>
  <inkml:trace contextRef="#ctx0" brushRef="#br0" timeOffset="114598.17">1799 13106 0,'0'17'47,"0"1"-31,0 0-1,0-1 1,0 36-16,18-35 16,-1-1 15,-17-34 94,0-1-110,0-17 1,0 17 0,0-17-16,0 17 15,0 1-15,0-19 16,0 19 15,0 34 141,0 1-156,0 0-1,0-1-15,0 1 16,0 0-16,0 17 16,0 0 15,18-17-16,0-1 1,-18 1 0,0 0-1,17-18 204,1 0-203,17 0-1,71 0 1,0 0 0,-53 0-1,-18 0 1,-17 0-1,-36 0 79,-17 0-94,-18 0 16,0 0-16,0 0 15,-35 17 1,53 1 0,52-18 46,36 0-62,53 0 16,0 0-16,70 0 15,71 0 1,-159 0 0,-70 0-1</inkml:trace>
  <inkml:trace contextRef="#ctx0" brushRef="#br0" timeOffset="132432.91">27817 12259 0,'0'18'31,"0"-1"-15,0 1-1,0 17 1,0 0 0,0 54-1,0 105 17,0-124-17,0 1 1,0-54-1,0 36 1,0 0 0,0-17-1,0-1 1,0 0-16,0 71 31,0-71-15,0 1-1,0-19 1,0 18 0,0 1-1,0-1 1,0-17 0,0 17-1,0-17 1,0-1-1,0 18 1,0-17 0,0 0-1,0 17 17,0-17-1,0-1-16,0 1 1,0 0 125,0-1-126,0 1 1,0-1 0,0 1-1,0 0 1,0-1-1,0 1 1,0 17 0,0-17-1,0 17 1,0-17 0,0 0 15,0-36 109,0-17-124,0-18-16,0 0 16</inkml:trace>
  <inkml:trace contextRef="#ctx0" brushRef="#br0" timeOffset="133719.12">27799 12241 0,'18'0'47,"-1"0"-31,1 0-1,-1 0-15,36 0 16,-17 0-16,17 0 16,-1 0-1,442 0 16,-53 0 1,-352 0-17,-54 0 1,0 0 0,18 0-1,18 0 1,-19 0-1,-16 0 1,-1 0 0,-17 0-1,-1 0-15,19 0 32,-1 0-17</inkml:trace>
  <inkml:trace contextRef="#ctx0" brushRef="#br0" timeOffset="134992.2">29545 12277 0,'0'35'15,"0"-17"1,0 17 0,0 0-1,0-17-15,0-1 16,0 19-16,0-1 31,0 71 0,0-71-31,0 89 32,35-19-1,-35-52-15,18 0-1,-18-35 1,0 17-1,0-17 1,0 35 0,0-18-1,0-17 1,0 35 15,0-1-15,0 72-1,18-71 1,-18 17 0,0-34-1,0 17 1,0-18 0,0-18-1,0 19 1,0-1-1,0 0 1,0-17 0,0 17-1,0 18 1,0-18 15,0 1-15,0-1-1,0 0 1,0-17 0,0 0-1,0 17 1,0-18 15,0 1 16</inkml:trace>
  <inkml:trace contextRef="#ctx0" brushRef="#br0" timeOffset="136399.76">27781 13864 0,'0'35'31,"0"-17"-31,0 0 16,0-1-16,0 1 15,0 0 1,0-1-16,0 1 16,0 0-1,0 17 17,18 0-1,-18-17 0,0-1-15,0 1-1,0 0 1,0-1 0,0 1 15,0 0-16,0-1 1</inkml:trace>
  <inkml:trace contextRef="#ctx0" brushRef="#br0" timeOffset="138072.32">27817 14270 0,'35'0'16,"-35"18"-1,35-18 1,36 0 0,-18 0-1,-1 0 1,19 0 0,17 0-1,-17 0 1,35 0-1,-89 0 1,36 0 0,0 0-1,-18 0 1,36 0 15,-36 0-15,36 0-1,-18 0 1,-18 0 0,0 0-1,-17 0 1,17 0 0,0 0-16,1 0 31,-1 0-16,-17 0 1,-1 0 0,19 0-1,34 0 1,-17 0 0,0 0 15,-35 0-31,-1 0 15,18 0 1,1 0 0,-1 0-1,-17 0 1,-1 0 15,-17 17 16,18-17-47,0 0 16,-1 0-1,36 18 1,-18-18 15,-17 0-15,-18-18 281,0 1-282,0-1 1,0 0 15,0 1-31,0-1 16,0 0 15,0 1-31,0-1 16,0 0 15,0 1-15,0-1-1,0 0 1,0 1-1</inkml:trace>
  <inkml:trace contextRef="#ctx0" brushRef="#br0" timeOffset="143352.59">28011 12912 0,'0'17'16,"0"1"-1,0 17 1,0 1-16,0-19 15,0 1-15,0 17 16,0-17 0,0 35 15,0-36 0,0-34 63,0-1-78</inkml:trace>
  <inkml:trace contextRef="#ctx0" brushRef="#br0" timeOffset="145207.76">28046 12929 0,'17'0'109,"19"0"-93,-19 0-1,1 0 1,0 0 31,-1 0-47,1 0 15,17 0-15,1 0 16,-1 0 0,0 0-1,-17 0-15,17 0 16,18 0-1,17 0 1,19 0 0,-36 0-1,-36 0 17,1 0-17,17 0 1,-17 18-1,17-18 1,-17 0 0,-1 0-1,19 18 1,-19-18 0,1 0-1,17 0 1,-17 0-1,-18 17 157,0 1-140,0 17-17,0-17-15,0 17 16,0-17-1,0-1 1,0 19 15,0-19-15,0 1 93,-18-18-93,0 0 0,1 0-1,17 18 1,-18-18-1,-35 0-15,-17 0 16,17 0 0,-18 0-1,18 0 1,-17 0 15,-18 0-15,17 0-1,1 0 1,17 0 0,35 0-1,-17 0 1,17 0-16,-17 0 16,17 0-1,-17 0 1,17 0-1,1 0 1,17-18 140</inkml:trace>
  <inkml:trace contextRef="#ctx0" brushRef="#br0" timeOffset="147240.24">28028 13406 0,'0'17'15,"0"1"1,0-1-1,0 1 1,0 0-16,0-1 16,0 1-16,0 17 15,0 18 32</inkml:trace>
  <inkml:trace contextRef="#ctx0" brushRef="#br0" timeOffset="148880.48">28063 13406 0,'0'0'0,"89"0"16,-36 0-16,88 0 31,-106 0-15,141 0 31,-70 0-16,-88 0 0,35 0 1,-36 0-17,19 0 1,-19 0-1,1 0 32,0 0 31,-1 0-62,1 0 0,17 0-1,0 0-15,-17 17 16,17 1 0,-17-1-1,-18 1 48,0 0-48,0-1-15,0 1 16,0 0 0,0-1-1,0 1 1,0 0-1,0-1 1,0 1 0,0-1-16,0 1 109,-18-18-93,-17 0 15,17 0-31,1 0 16,-36 0-16,35 0 15,-35 0 1,-70 0-1,52 0 1,1 0 0,-1 0-1,-17 0 1,17 0 0,36 0-1,18 0 1,-1 0-1,0 0 1,1 0 0,-19 0-1,19 0 1,-1 0 15,-17 0-15,17 0-1</inkml:trace>
  <inkml:trace contextRef="#ctx0" brushRef="#br0" timeOffset="152572.54">28116 13899 0,'0'18'16,"0"0"-1,0-1-15,0 1 16,0 0-1,0-1 1,0 1 0,0 0-1,0-1 1,0 1 0,0-1 30,0 1-30,18-36 140</inkml:trace>
  <inkml:trace contextRef="#ctx0" brushRef="#br0" timeOffset="154680.93">28081 13864 0,'18'0'15,"35"0"1,-18 18-16,18-18 16,-18 0-16,18 0 15,0 0-15,-18 0 16,18 0-16,0 0 16,-18 0-16,1 0 15,-1 0 1,0 0-16,0 0 31,1 0 0,-19 0-15,19 0 0,-1 0-1,0 0 1,36 0-1,-18 0 1,0 0 0,-18 0-1,0 0 1,0 0 15,-17 0-15,0 0-1,-1 0 17,1 0-17,0 0 1,-1 0 0,1 0-1,-18 17 313,0 1-312,0 0 0,0-1-1,0 1 1,0 0-16,0 17 15,0 0 1,0-17 0,0-1-1,-18-17 142,1 0-142,-19 0 1,19 0-16,-19 0 15,1 0 1,-124 0 0,71 0-1,-18 0 1,18 0 0,-18 0-1,36 0 1,17 0-1,18 0 1,-18 0 0,35 0-1,0 0 1,1 0 0,-1 0 15,1 0-31,-1 0 15,-17 0 1,-1 0 0,19 0-1,-1 0 1</inkml:trace>
  <inkml:trace contextRef="#ctx0" brushRef="#br0" timeOffset="157006.63">28222 13952 0,'-17'0'31,"17"18"-15,0 0-1,0-1 1,-18-17-1,0 0-15,36 0 94</inkml:trace>
  <inkml:trace contextRef="#ctx0" brushRef="#br0" timeOffset="157393.66">28416 13917 0,'0'18'15,"0"-1"-15,-17-17 0,17 18 16,-36-18-1,19 18 1,17-1 0</inkml:trace>
  <inkml:trace contextRef="#ctx0" brushRef="#br0" timeOffset="157898.93">28540 13970 0,'0'18'15,"-18"-18"-15,-17 17 16,0 19 15,35-1 16</inkml:trace>
  <inkml:trace contextRef="#ctx0" brushRef="#br0" timeOffset="158432.63">28787 13952 0,'0'0'0,"0"18"16,0 0-1,-18-18-15,0 17 16,18 1-1,-17-18 1,17 35 0</inkml:trace>
  <inkml:trace contextRef="#ctx0" brushRef="#br0" timeOffset="158904.18">29016 13988 0,'0'0'0,"-35"0"15,35 17-15,-18-17 16,18 18-16,0 0 15,-18-18 17</inkml:trace>
  <inkml:trace contextRef="#ctx0" brushRef="#br0" timeOffset="179833.14">10125 13970 0,'17'0'94,"1"0"-94,0 0 15,17-18 1,0 18-16,18 0 16,124 0 15,-107 0-31,18 0 15,124 0 1,-18 0 0,53 0-1,35 0 1,18 0 0,17 0-1,19 0 1,-19 0-1,-17 0 1,17 0 0,54 0 15,-283 0-31,159 0 31,-106 0-15,18 0-1,-18 0 1,-18 0 0,71 0-1,36 0 1,52 0 0,-35 0-1,-88 0 1,-36 0-1,71 0 1,-53 0 0,18 0-1,-35 0 1,-19 0 15,19 0-15,35 0-1,123 0 1,0 0 0,-53 0-1,-105 0 1,-18 0 0,-18 0-1,35 0 1,18 0-1,1 0 1,-37 0 0,-52 0-1,0 0 1,18 0 15,-1 0-15,-17 0-1,35 0 1,-35 0 0,36 0-1,175 0 1,-52 0 0,-36 0-1,-35 0 1,-35 0-1,-18 0 1,36 0 0,70 0-1,53 0 1,-18 0 15,18 0-15,123 0-1,-123 0 1,0 0 0,0 0-1,-88 0 1,-53 0 0,0 0-1,-36 0 1,-34 0-1,34 0 1,1 0 0,-1 0-1,18 0 17,-52 0-17,-1 0 1,18 0-1,0 0 1,-18 0 0,-17 0-1,-1 0 1,1 0 0,17 0-1,71 0 1,0 0-1,-36 0 1,-34 0 0,-36 18 327,0-36-218,-18 18 125,0-17-218,18-1-17,0 0 1,0 1 0,0-1-1,0 36 63,0-1-62,0 1 0,0 17-16,18-17 15,0 35 1,-18-35-1,17-18-15,-17-18 47,18-17-31,0-18 15,-1 17-15,-17 19-1,0 34 95,0 1-110,18-18 62,0 0-46,-1-18 15,-17 1-15,18 17-1,-18-18 1,0 36 31,-18-1-31,1 19-16,-1-1 15,-17 36 1,-1-36-1,19-18 1,-1-17 0,36 0 62,-1-17-63,1-1 1,17 1-16,-17-19 16,17 19-16,18-19 15,-18 1 1,-35 17 0,-35 36 62,0 17-63,0 1-15,-18-1 16,17 0-16,-17 0 16,1 1 15,34-19-16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3T00:06:11.110"/>
    </inkml:context>
    <inkml:brush xml:id="br0">
      <inkml:brushProperty name="width" value="0.05292" units="cm"/>
      <inkml:brushProperty name="height" value="0.05292" units="cm"/>
      <inkml:brushProperty name="color" value="#FF0000"/>
    </inkml:brush>
  </inkml:definitions>
  <inkml:trace contextRef="#ctx0" brushRef="#br0">14199 14393 0,'18'0'78,"0"0"-15,-1 0-32,1 0-15,0 0-1,-1 0 1,18 0-1,1 0 1,-1 0 0,-17 0-1,-1 0 1,1 0 0,0 0 640,-1 0-641,1 0 1,-1 0-16,1 0 16,0 0-16,-1 0 15,19 0-15,-19 0 16,19 0 0,52 0 15,0 0 0,0 0 0,-70 0-31,17 0 32,18 0-17,-18 0 1,18 0-1,0 0 1,0 0 0,18 0-1,-1 0 1,1 0 0,-36 0-1,-17 0 1,-1 0 15,1 0-15,0 0-1,-1 0 220,1 0-95,-1 0-140,1 0 16,35 0-16,0 0 16,106 0-1,-36 0 1,-35 0-1,0 0 1,-35 0 0,18 0-1,-18 0 1,53 0 15,-36 18-15,36-18-1,-53 0-15,35 0 16,-35 0 0,18 0-1,-18 0 1,-18 0 0,-17 0-1,-1 0 1,1 0 15,-1 0-15,19 0-1,-19 0 1,19 0 0,-1 0-1,18 0 1,-36 18-1,19-18 1,-1 0 0,-17 0-1,17 0 1,-17 0 0,-1 0-1</inkml:trace>
  <inkml:trace contextRef="#ctx0" brushRef="#br0" timeOffset="42223.7">14129 15998 0,'17'0'0,"1"0"15,17 0 1,1 0-16,34 0 16,36 0-16,17-17 15,-17 17-15,53-35 16,-18 17-1,0 0-15,265 1 32,-230 17-1,-105 0-15,-36 0-1,36 0 1,-36 0-1,36 0 1,-19 0 0,19 0-1,-18 0 17,35 0-17,0 0 1,36 0-1,-36 0 1,0 0 0,-17 0-1,17 0 1,-17 0 0,-1 17-1,18 1 1,0-18-1,71 35 1,-53-17 0,-18-18-1,0 0 1,-52 0 15,34 17-15,1 19-1,-1-36 1,19 0 0,-1 0-1,-71 0 1,19 0 0,-54-18 124,0-35-109,1 36-31,-1-1 16,18-17 0,-18 17-1,18-17 1,-35-36 0,35 18-1,-17-35 1,-19-18-1,19 18 1,17 0 0,-18 0-1,0-1 1,1 37 15,-1 16-31,18-17 16,-18 0-1,18 18 1,0-18 0,0 18-1,0-36 1,-17 18 0,-1 18-1,18 0 1,0 0-1,0 17 1,0 0 0,0-17-1,-17 17 17,17-17-17,0 18 1,0-1 31,-18 18 62,18-18-93,-18 18-1</inkml:trace>
  <inkml:trace contextRef="#ctx0" brushRef="#br0" timeOffset="43542.26">14993 14464 0,'0'18'0,"0"17"16,0 0-16,18 18 15,-18 0-15,0 0 16,0-18-16,0 18 16,0 18-16,0-19 15,0 19 1,0 0-16,0-18 16,0-1-16,35 142 31,-35-52 0,0-89-15,0-1-1,18-34 1,-18 0 15,17-36 32</inkml:trace>
  <inkml:trace contextRef="#ctx0" brushRef="#br0" timeOffset="44783.55">16034 14482 0,'17'0'15,"-17"17"17,0 1-32,0 88 31,0-1 0,0 1-15,0-18-1,0 36 1,0-18 0,0 0-1,0-36 1,0-17 0,0-18-16,0 18 15,0 0 1,0-17-1,0-19 1,0 18 0,0 1 15,0-1-31,0 0 31,0-17-15,0 0-1,0-1 1,18 18 0,0 36-1,-18-36 1,17-35 78,-34 0-16,-1 0-47,0 0-31,-17 0 0</inkml:trace>
  <inkml:trace contextRef="#ctx0" brushRef="#br0" timeOffset="45744.46">15099 15646 0,'0'17'16,"0"1"-16,0 0 15,0-1-15,0 1 16,0 0-16,0 17 16,0-18-16,0 1 15,0 0-15,0-1 16,0 19-1,0-19 1,0 36 15,0-18-15,0-17 0,0 0-1,0-1 1,-18-17 78,18-17-79,-35-54 1</inkml:trace>
  <inkml:trace contextRef="#ctx0" brushRef="#br0" timeOffset="48895.48">14199 14887 0,'18'0'31,"0"0"32,-1 0-63,1 0 16,52 0 15,36 0 0,71-53 0,-107 53-31,142-35 32,-71 35-17,-18 0 1,-17 0-1,71 0 1,-54 0 0,-17 0 15,-18 0-15,-17 0-16,-18 0 31,17 0-16,-35 0 1,18 0 0,-17 0-1,34 0 1,1 0 0,35 0-1,-36 0 1,-17 0-1,0 0 1,0 0 0,0 0-1,0 0 1,0 0 15,-18 0-15,18 0-1,0 0 1,17 0 0,36 0-1,-53 0 1,35 0 0,-35 0-1,18 0 1,17 0-1,-35 0 1,0 0 0,0 0-1,35 0 17,-53 0-17,53 0 1,-17 0-1,-36 0 1,-17 0 0</inkml:trace>
  <inkml:trace contextRef="#ctx0" brushRef="#br0" timeOffset="51231.44">14182 15416 0,'17'0'0,"1"0"16,0 0 15,17 0-31,0 0 0,0 0 16,18 0-16,71 0 31,87 0 0,1 0 0,-124 0-15,1 0 0,-1-17-1,18-1 1,-36 0-16,18 1 15,71 17 1,-88-18 0,17 1-1,0-19 1,18 19 15,17-1-15,-35 0-1,-35 1 1,-17 17 0,-1 0-1,36 0 1,-19 0 0,19 0-1,-36 0 1,1 0-1,-1 0 1,0 0 0,18 0-1,-35 0 17,17 0-17,-17 0 1,-1 0-1,36 0 1,-35 0 0,17 0-1,-17 0 1,17 17 0,-17-17-1,17 0 1,0 0-1,-17 0 1,17 18 0,36-18-1,-18 0 1,-1 0 15,-16 0-15,17 0-1,-18 18 1,0-18 0,0 0-1,1 0 1,-1 0 0,0 0-1,18 0 1,-17 0-1,-1 0 1,-18 0 0,1 0 15,-18 17-15,35-17-1</inkml:trace>
  <inkml:trace contextRef="#ctx0" brushRef="#br0" timeOffset="59407.76">4392 11236 0,'-18'0'0,"1"18"16,-1 17-16,-17-17 15,35 34-15,-35-16 16,17 17-16,0 35 31,18-53-31,-17 142 32,52-36-1,88 53 0,19-36 0,-37-105-15,36 18 15,36-1-15,52 1-1,-17-53 1,-106-1-16,-18-17 16,141 0-1,-88 0 1,0 18 0,18-18-1,-18 0 1,-17-53-1,-36-35 1,-17 0 0,-36 17-1,-35 0 1,0 19 15,0-90-15,0 107-1,-35-106 1,-18 53 0,0 17-1,17 1 1,-17 17 0,1 0-1,-1 0 1,-36 35-1,-16-17 1,-19 0 0,-35 0-1,36 17 1,-89-17 15,71 17-15,-35 18-1,17 0 1,0 0 0,0 0-1,36 0 1,35 0 0,17 0-1,36 0 1,17 0-1</inkml:trace>
  <inkml:trace contextRef="#ctx0" brushRef="#br0" timeOffset="62519.12">5997 11307 0,'18'0'31,"-18"-18"-31,17 18 16,-17-35-16,53-1 15,0-34-15,18 17 16,-1-35-16,142-142 31,582-316 0,-441 246-31,987-582 32,-881 635-32,1499-635 31,-812 617-16,36 142 1,-177 123 0,-334 0-1,-177 0 17,-36 70-17,-34 19 1,-89 16-1,-88-16 1,158 87 0,-281-105-1,334 105 1,-211-70 0,-88 0-1,-71-36 1,-17 1-1,-1 35 1,19-1 0,-19 1-1,-17 0 1,0-18 15,-18-35-15,18 53-1,0-35 1,-18-1 0,1 1-1,17 34 1,-18-16 0,0 16-1,0-16 1,1-1-1,17 35 1,-18-34 0,-17-19-1,34 18 17,-34-17-17,0-18 1,-1 0-1,1-18 1,-18 0 0,18-17-1,-1 17 1,-17-17 0,18 17-1,17 53 1,-17-17-1,-1-1 1,1-34 0,0-1-1,-18 35 1,17-52 15,1 0-15,0 35-1,-1 0 1,-17-36 0,18 1-1</inkml:trace>
  <inkml:trace contextRef="#ctx0" brushRef="#br0" timeOffset="63680.08">19932 11024 0,'18'18'47,"-18"0"-47,17-18 16,-17 17-16,18-17 16,52 88-1,19-17 1,-54-18-1,0-35 1,-17-18 0,-18-36 93,0 19-109,35-36 16,-17 17-16,-1-34 15,36-36 1,-17 18 0,-1-36-1,18 54 1,-53 35-16,17-1 15</inkml:trace>
  <inkml:trace contextRef="#ctx0" brushRef="#br0" timeOffset="78416.69">29157 11271 0,'0'18'31,"0"0"-16,0-1 1,0 1 0,0-1-16,0 19 15,0-1 1,0 0-16,0 1 16,0-19-16,0 18 31,0-52 63,0-1-94,0 1 15,0-1 1,0 0-1,0 1 1,0-1 0,0 0-1,0 1 1,0-1 0,0 0-1,0 1 1,0-1-1,0 1 1,18 17 187,-1 0-187,1 0-1,-18 17 1,0 1 15,18-18-15,-18 17 0,0 1-1,17 0 1,1-1-1,0 19 1,-1-19 0,-17 1-1,18 0 17,-18-36 61,0 0-61,0 1-32,17 17 15,-17-36 1,0-17-1,18-17 1,0 17 0,-18 35-1,0 1 1</inkml:trace>
  <inkml:trace contextRef="#ctx0" brushRef="#br0" timeOffset="79400.1">29457 11412 0,'0'18'15,"18"-18"-15,-18 18 16,0-1 0,0 1 30,17-18-30,1 0 15,0 0-15,-18-18 0,0 1-1,0-1 1,0 0-16,17-35 31,-17 36-15,0-1-1,0 1 1,-17 17 15,-1 0-15,0 0-1,1 0 1,-1 0 15,0 0-31,18 17 16,0 1 0,-17-18-1</inkml:trace>
  <inkml:trace contextRef="#ctx0" brushRef="#br0" timeOffset="80585.5">29633 11448 0,'0'0'0,"0"17"31,18-17-15,-18-17 31,0-36-16,0 0 0,0 35-15,18 18 0,-1 0 15,-17 18 16,0-1-32,0 1 1,0 17 0,18 1-1,-18-1 1,0-53 31,0 1-32,0-1 1,0-17 0,0 17-1,0-17 1,0 17 0,18 1 15,-1 17-16,1 0 32,-18 17-31,0 1 15,17-1-31,-17 1 16,0 0-1,0-1 1,0 1 0,0 0-1,0-1 1,0 1 0,18-18 30,-18-18 33</inkml:trace>
  <inkml:trace contextRef="#ctx0" brushRef="#br0" timeOffset="81334.1">29898 11165 0,'0'0'0,"0"36"0,0-1 16,0 18 0,0-18-1,0-17 1,18-18 31,-1 0-32,1 0 17,-1 0-17,1 0 1,0 0-1,-18 17 17,0 1-32,17-18 15,-17 53 1,0 0 0,0-18-1,0-17 1,0-1-1,-17-17 17,-1 0-32,-35 0 15,36 0 1,-1 0 15,18-17 16,0-1-16,18 18-15</inkml:trace>
  <inkml:trace contextRef="#ctx0" brushRef="#br0" timeOffset="81911.25">30215 11518 0,'18'0'47,"0"0"-32,-1 0 1,1 0-1,17 0 17,1 0-1,-19 0 0,-17-17 0</inkml:trace>
  <inkml:trace contextRef="#ctx0" brushRef="#br0" timeOffset="83085.64">30533 11236 0,'0'18'31,"0"-1"1,0 36-17,0-35 1,0-1-16,0 1 15,0 0-15,0-1 16,0 1 15,35-18 16,-17 0-31,-1 0-1,1-18 1,0 1 0,-18-1-1,0 36 95,0-1-95,-18 1 1,18 0-16,0-1 16,0 1-1,18 17 1,-1-35-1,1 0 1,17 0 0,-17 0-1,0-35 1,-1 0 0,-17-18-1,0 0 1,0 35-1,0-17 1,0 17 0,-17 18-1,-1 0-15,0 0 32,1 0-17,-1 0 1,0 0-1,18 18 17,0 0-17,0-1 1</inkml:trace>
  <inkml:trace contextRef="#ctx0" brushRef="#br0" timeOffset="83871.59">30903 11077 0,'0'0'16,"0"18"-16,0-1 0,0 1 15,0 0-15,0 17 16,0 0 0,0 54 15,0-19 0,0-52-15,0-1-1,0 19 1,0-1 0,0-17 124,0-1-108</inkml:trace>
  <inkml:trace contextRef="#ctx0" brushRef="#br0" timeOffset="96494.34">28646 13529 0,'-18'0'109,"18"-18"-93,0 1-16,-18 17 15,18-18 1,0 0-1,-17 1 1,17-1-16,-18-35 47,-17 0-16,35 36-15,0-1-1,0-17 1,0 17 0,-18 1-1,18-19 1,0 19 0,0-1-16,0-17 15,0-1 1,0 19-1,0-18 1,0-1 0,0 1-1,0 0 1,0-1 15,0 19-15,0-19-1,0 1 1,0 0 0,0-18-1,0 0 1,0 18 0,0 0-1,0-18 1,0 17-1,0 1 1,0 0 0,0-1-1,0 1 1,0 0 15,0 0-15,0-18-1,0 35 1,0 0 0,0-17-1,0 18 1,0-19 0,0 1-1,0-18 1,-18 18-1,1 0 1,17-18 0,0 35-1,0-17 17,0-18-17,0 35 1,0-17-1,0 17 1,0 1 0,0-1 46,0 0-15,35 18-16,-17 0-15,-1 0 0,1 0-1,0 0 1,-1 0-1,1 0 1,0 0 0,-1 0-1,1 0 17</inkml:trace>
  <inkml:trace contextRef="#ctx0" brushRef="#br0" timeOffset="105152.42">28646 13758 0,'0'0'0,"-18"0"31,0 0-15,1 0 0,-1 0-1,0 0 1,1 0-16,-36 0 31,35 0 16,18 18 15,0 0-46,0-1 0,0 1-1,0 0 1,0-1 0,0 1-1,0-1 1,0 19-1,0 17 1,0-18 0,0-17-1,0 17-15,0 18 16,0-36 15,0 1-15,0 17-1,0-17 1,0 0 0,0-1-1,0 1 1,0 17 0,0-17-1,0-1 1,0 1-1,0 17 1,0-17 31,0 0 0,0-1-32,0 1 1,0 0 0,0-1-1,0 1 188,0-1-140,18-17-1,-18 18-62,17-18 32,-17 18 46,0-1-47,18-17-15,0 0-16,-1 0 78,1 0-63,0 0 1,-1 0 31,1 0-16,0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3T00:09:06.910"/>
    </inkml:context>
    <inkml:brush xml:id="br0">
      <inkml:brushProperty name="width" value="0.05292" units="cm"/>
      <inkml:brushProperty name="height" value="0.05292" units="cm"/>
      <inkml:brushProperty name="color" value="#FF0000"/>
    </inkml:brush>
  </inkml:definitions>
  <inkml:trace contextRef="#ctx0" brushRef="#br0">3157 10178 0,'0'35'32,"0"0"-17,0 0-15,0 1 16,0-19-16,0 19 16,0-19-16,0 1 15,0 0 1,0-36 140,0 0-140,0 1-16</inkml:trace>
  <inkml:trace contextRef="#ctx0" brushRef="#br0" timeOffset="760.21">3122 10178 0,'0'-18'16,"18"18"-1,-18-18-15,17 1 16,-17-1 0,18 18-1,17 0 1,18 0-1,0 0-15,-35 0 16,17 0 0,-17 0 15,-18 18 0,0-1-15,0 1-1,0 0 1,-18-1 15,0-17-15,-35 18 0,36-18-16,-18 0 15,-36 35 1,53-35-1,-17 0 1</inkml:trace>
  <inkml:trace contextRef="#ctx0" brushRef="#br0" timeOffset="1454.89">3510 10195 0,'-18'36'16,"18"-1"-16,-17-18 16,17 19-16,0-19 15,0 1-15,0 0 16,0 17 0</inkml:trace>
  <inkml:trace contextRef="#ctx0" brushRef="#br0" timeOffset="1847.31">3475 10354 0,'0'-35'31,"35"17"-15,0-17 15,18 17-16,-17 1 1,-1 17-16,-17 0 16,-36 0 77,-17 0-77</inkml:trace>
  <inkml:trace contextRef="#ctx0" brushRef="#br0" timeOffset="2496.44">3457 10319 0,'35'0'16,"-17"0"0,0 0-1,17 17 1,0 1-1,-17-18 1,0 0 0,-1 18-1,19 17 1,-19-17 0,1-18-1,-1 35 1,19-35-1</inkml:trace>
  <inkml:trace contextRef="#ctx0" brushRef="#br0" timeOffset="12639.9">3175 10089 0,'18'0'31,"-1"0"-15,19 0-16,105-17 31,-88-1-15,-18 1 15,-18 17-15</inkml:trace>
  <inkml:trace contextRef="#ctx0" brushRef="#br0" timeOffset="40998.26">17692 10354 0,'17'0'16,"1"0"-1,17-35 1,18-1 0,141-69-1,-35 34 1,35 1 15,-35 17-15,-36 17-1,54 19 1,123 17 0,52 0-1,54 35 1,-212 18-16,0-18 16,159 0-1,-230-17 1,-34 0-1,-1 17 1,-18 0 0,-34 1-1,-1-1 17,35 0-17,1 18 1,35 0-1,-18 0 1,-35-18 0,-35-35-1,-1-17 220,18 17-220</inkml:trace>
  <inkml:trace contextRef="#ctx0" brushRef="#br0" timeOffset="42455.28">25612 9790 0,'17'0'31,"1"0"-15,0 0 0,17 0-1,53-53 1,-53 17-16,1 1 16,246-106 15,-141 70-16,18 19 1,35 34 0,70 0-1,1 1 1,-1 17 15,-34 0-15,34 0-1,-123 0 1,36 0 0,17 0-1,0 0 1,-71 35 0,-34 0-1,-19-17 1,36 17-1,17 18 1,-17 0 0,0 0 15,-53-36-15,-35 1-1,-1-18 1</inkml:trace>
  <inkml:trace contextRef="#ctx0" brushRef="#br0" timeOffset="63671.71">6403 6385 0,'0'18'15,"18"-18"48,-1 0-48,1 0-15,17 0 16,530 0 15,-195 0-15,-70 0-1,-53 0 1,-18 0 0,106 18-1,89-1 1,-213-17 0,1 18-16,282-1 31,-318-17-16,-70 0 1,-35 0 0,-1 0-1,18 0 1,18-17 0,0-1-1,0 1 1,-36 17-1,1 0 1,17 0 0,0 0 15,-17 0-31,35 0 31,0 0-15,-71-18-1,0 18 1,-17 0 0,-1 0-1,36 0 1,0 0 0,18-18-1,-1 18 1,19 0-1,-1 0 1,-53 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8-23T00:17:41.574"/>
    </inkml:context>
    <inkml:brush xml:id="br0">
      <inkml:brushProperty name="width" value="0.05292" units="cm"/>
      <inkml:brushProperty name="height" value="0.05292" units="cm"/>
      <inkml:brushProperty name="color" value="#FF0000"/>
    </inkml:brush>
  </inkml:definitions>
  <inkml:trace contextRef="#ctx0" brushRef="#br0">7814 13741 0,'0'35'31,"0"-17"-15,0-1-16,0 1 0,0 17 15,0-17 1,0-1-16,0 19 16,0-19 15,0-34 47,0-1-62,0-17-1,0 0 1,0-18 0,0 35-1,0 0 1,18 18 78,-18 18-94,17-18 31,-17 18-31,18-18 15,0 17 1,-1-17 0,1 18-1,0-18 1,17-18 0,-35-17-1,35-18 1,-35 18-1,0 17-15,18 18 16,-18 18 78,0-1-94,0 19 15,0-1 1,0-17-16,0-1 16,0 19-1,0-1 1,0 0 0,17-17-16,-17-36 109,18 18-109</inkml:trace>
  <inkml:trace contextRef="#ctx0" brushRef="#br0" timeOffset="905.75">8202 13794 0,'-18'0'31,"18"17"-15,0 1 0,0 0-1,0-1 1,0 1-1,0-1-15,18-17 94,-18-17-94,18 17 16,-18-18-1,17 1 1,-17-19 0,18 36-1,0 18 95,-1 0-95,-17-1 1,18 1 0,-18-1-1,18 1 1,-1-18-1,1 18 1,-1-1 0,-17-34 15,0-1-15,0 0-1,0-17 1</inkml:trace>
  <inkml:trace contextRef="#ctx0" brushRef="#br0" timeOffset="1370.14">8414 13847 0,'17'35'31,"-17"-18"-31,0-34 94,0-1-79,0-17-15,0 17 16,18 1 0,-18-19-1,35 19 1,-35-1-1,18 18 1,17 0 0,18 0-1,-35 0 1</inkml:trace>
  <inkml:trace contextRef="#ctx0" brushRef="#br0" timeOffset="2087.13">8714 13723 0,'0'18'31,"0"-1"-31,0 1 16,0 0 15,0-1-15,0 1-1,0 0 1,0-1 15,0 1 32,17-18-48,1 0 1,0 0-1,-1 0 1,1 0 0</inkml:trace>
  <inkml:trace contextRef="#ctx0" brushRef="#br0" timeOffset="3386.12">9066 13758 0,'-17'0'32,"-1"0"-1,0 0-16,1 0 17,17 18-17,0 0 1,0-1 15,0 19 0,0-19 1,17-17 15,-17 18-16,18-18-16,0 0 1,-1 0 0,1 0 31,0-18-32,-18 1 1,0-1-1,0 0 1,0 1 0,17 17 156,-17 35-157,0-17-15,0-1 16,0 1-1,0-1 1,18 1 0,-18 0-1,18-1 1,-1-17 15,-17 18-15,18-18 31,-18-18-32,0 1 17</inkml:trace>
  <inkml:trace contextRef="#ctx0" brushRef="#br0" timeOffset="4303.31">8908 13741 0,'-18'0'0,"0"0"32,1 0-1,-1 0-16,0 0 32,1 0-15,-1 0-17,1 0 1,-1 0-1,0 0 17</inkml:trace>
  <inkml:trace contextRef="#ctx0" brushRef="#br0" timeOffset="5209.1">8731 13864 0,'0'18'32,"18"-18"-17,0 0 32,-1 0 0,1 0 31,-1 0-47,1 0-15,0 0 0,-1 0-1,1 0 1,0 0 15,-1 0-15</inkml:trace>
  <inkml:trace contextRef="#ctx0" brushRef="#br0" timeOffset="11191.45">6085 7779 0,'18'0'15,"17"0"-15,1 0 16,34 0-16,1 0 15,-1 0-15,1 0 16,-18 0-16,-18 0 16,0 0-16,-17 0 15,0 0 1</inkml:trace>
  <inkml:trace contextRef="#ctx0" brushRef="#br0" timeOffset="11783.49">6421 7796 0,'0'18'16,"0"17"0,0 1-1,0-1-15,0 0 16,0-17-16,0 17 15,0 0-15,0-17 16,0 17 0,0 18 15,17 0 0,-17-35-15,0-1-1,-17-17 95</inkml:trace>
  <inkml:trace contextRef="#ctx0" brushRef="#br0" timeOffset="12236.25">6315 8255 0,'0'18'31,"17"-18"-15,19 0-1,-19 0 1,36 0 0,-18 0-1,1 0-15,-1 0 16,18 0 0,-35 0-1,-1 0 1,1 0-1,0 0 32</inkml:trace>
  <inkml:trace contextRef="#ctx0" brushRef="#br0" timeOffset="13511.76">6985 7814 0,'0'18'32,"0"-1"-17,0 1 1,0 0-16,0 35 15,0-36-15,0 18 16,0 1 0,0 34 15,-18-70 78,1 0-77,-19 0-1,19-17-16,-18-1 1,-18 18 0,35 0-16,-17 0 15,-18 0 1,35 0 0,1 0-1,17 18 32,0 17-16,17 0-15,-17-17 0,0-1-1,18 1 1,-1 0-16,54-18 31,0 0-15,-19 0-1,1 0 1,-35-18 0,-18 0 109</inkml:trace>
  <inkml:trace contextRef="#ctx0" brushRef="#br0" timeOffset="15822.93">8961 7849 0,'0'71'16,"0"-18"-16,0 0 15,0 0-15,0 0 16,0-18-16,0 0 16,0 18-1,0-35 1,0-36 78,0 0-79,0-52 1,0-1 15,0 18-15,0-17-1,0 52 1,0 1 0,17 17 46,1 0-15,-1 17-47,-17 1 16,18-18-1,-18 17 1,18 19-16,-1-19 16,1 19-1,17-19 1,1-17-1,-19-35 17,1 0-17,0-1 1,-1 1 0,18-35-1,18 17 1,-35-18-1,17 36 1,-35 17 0,0 36 77,0 17-77,0 0-16,0 1 16,0 17-16,0-18 15,0 71 1,0-89-16,0 19 16,0 17-1,0-1 1,18-34-1,0 0 1,-18 17 0,0-53 109</inkml:trace>
  <inkml:trace contextRef="#ctx0" brushRef="#br0" timeOffset="16856.75">9560 8008 0,'0'0'0,"-17"0"16,17 18-16,-36-18 15,19 35 1,17 0 0,0-17 15,0 0-31,0 17 15,0-18 1,0 1 0,17-18 15,19 0-15,-19 0-1,1 0 1,0 0 15,-18-18-31,17 18 16,-17-17-1,0-1-15,18 18 16,-18-53 15,0 18-15,0 53 109,17-1-110,1 1 1,0 17 0,-18-17-16,17-1 15,1 1 1,0 0 15,-18-36 63,17 0-94</inkml:trace>
  <inkml:trace contextRef="#ctx0" brushRef="#br0" timeOffset="17503.97">9790 8043 0,'0'18'0,"0"0"15,0 17 1,0-17-16,0-1 16,17 18-1,-17-17 1,0 0-1,0-36 79,0-17-78,0 0-1,0-1-15,0 1 16,0-36 0,18 19-1,17 16 1,-17 19 0,17 17-1,-17 0 1,-1 0-1,1 0 1,0 0 0,-1 0 15,-17 17-15</inkml:trace>
  <inkml:trace contextRef="#ctx0" brushRef="#br0" timeOffset="18235.91">10301 7885 0,'-18'0'16,"1"0"-1,-1 0 1,-35 53 15,53 17 16,0-17-16,0-35-15,0-1 0,0 1-16,0 0 31,0-1-15,18-17-1,0 0 1,-1 0-1,18 0 1,-17 0 15</inkml:trace>
  <inkml:trace contextRef="#ctx0" brushRef="#br0" timeOffset="19247.88">10460 7938 0,'-35'0'16,"17"17"15,0 1-15,18 17-1,0 53 17,0-35-1,18-35-15,0-18 15,17 0-16,-17 0 1,17 0 0,-18-18-1,1 1 1,-18-19 0,0 19-16,0-19 15,0 19 1,0 34 78,0 1-94,0 35 31,18-35-31,-18-1 15,0 18 1,17 18 0,-17-35-1,18 0 1</inkml:trace>
  <inkml:trace contextRef="#ctx0" brushRef="#br0" timeOffset="20321">12700 7691 0,'0'0'0,"0"52"0,0 1 16,0 0-16,0 0 16,0 18-16,0-36 15,0 18-15,0-18 16,0 1-16,0-19 15,0 18 1,0 18 15,0-35 16,0-36-16,0-17-15,-35-35 0</inkml:trace>
  <inkml:trace contextRef="#ctx0" brushRef="#br0" timeOffset="20969.37">12594 7691 0,'0'0'0,"18"-18"16,17 0-16,0 1 15,54-1 1,-54 18 0,18 0-1,-36 0-15,19 0 16,-19 0-1,19 35 1,-36-17 0,0 17-1,0 0 1,0 1 15,-18-1-15,-17 0-1,-36-17 1,36 0 0,0-18-1,-1 17 1,-17-17 0,18 0-1,17 0 1</inkml:trace>
  <inkml:trace contextRef="#ctx0" brushRef="#br0" timeOffset="22120.01">13176 7955 0,'-17'0'15,"-1"0"-15,0 0 16,1 0-16,-1 0 31,18 35-15,0-17-1,0 0-15,0-1 16,0 19 15,0-19-15,0 1-1,0 0 1,18-18 0,-1 0-1,1 17 1,0-17 0,-1 0-1,19 0 1,-36-17-1,0-1 1,0 0-16,0 1 16,0-19-1,0-17 17,0 36-17,17 17 1,1 0 46,-18 17-30,0 1-17,0 0 1,0-1-1,17-17-15,1 53 16,0-35 0,-1-18 15,1 0-15,0 0-1,-18 18 48,35-18-32,-17 0-31</inkml:trace>
  <inkml:trace contextRef="#ctx0" brushRef="#br0" timeOffset="22569.68">13458 7955 0,'0'0'0,"0"18"16,18-1-16,-18 1 16,0 35-1,18-35 1,-18 17-1,0-17 1,17-1 0,-17-34 77,0-1-77,-17-17-16</inkml:trace>
  <inkml:trace contextRef="#ctx0" brushRef="#br0" timeOffset="23704.79">13441 7726 0,'17'0'94,"-34"0"-1,-1 0-93,1 0 0,-1 0 16,-17 0-16,17 0 16,18 17 30,18-17 17,-1 0-47,1 0-1,-18-17 1,0 34 140,18-17-140,-18 18-1,17-18-15,1 0 16,17 0 15,-35-18 0,-18 18 16,1 0-31,-1 0 0</inkml:trace>
  <inkml:trace contextRef="#ctx0" brushRef="#br0" timeOffset="24736.32">13811 7796 0,'-17'0'31,"-1"0"-31,0 0 32,1 18-32,-1-18 15,0 18-15,1-18 16,-1 17-1,0 19 17,36-19-1,17-17-15,1 18-1,-19 0 1,19-18-1,-19 17 1,-17 1 0,0-1-1,0 1-15,0 17 32,0-17-17,0 0 1,0-1-1,-35-17 17,0 0-17,-18 18 1,17-18 0,19 0-1,-1 0 1,1 0 31,17-18-47,-18 18 15</inkml:trace>
  <inkml:trace contextRef="#ctx0" brushRef="#br0" timeOffset="46159.46">9490 7673 0,'0'-18'125,"17"1"-109,-17-19 0,0 19-1,0-19 1,0 19-1,0-18 1,0 17 0,0 0-1,0-17 1,0 17-16,0-17 31,0 17-15,0 1-1,-17-1 1,17-17 0,-18 17-1,-17 18 1,17-35 15,-35 17-15,0 1-1,0-19 1,1 36 0,-1-35-1,35 35-15,-17 0 16,-36-35 0,36 35-1,-18-18 1,0 1-1,-18 17 1,19 0 0,-19-18 15,36 18-31,-36-18 31,1 1-15,-19 17-1,1 0 1,-71 0 0,71 0-1,0 0 1,0 0 0,0 0-1,17 0 1,1 0-1,17 0 1,0 0 0,17 0-1,1 0 17,-18 0-17,36 0 1,-19 0-1,-17 0 1,36 0 0,-1 0-1,-35 0 1,18 0 0,0 0-1,17 0 1,-17 0-1,17 17 1,0 1 15,1-18-15,-1 0-16,1 18 31,-1-1-15,0 1-1,1-18 1,-1 17 0,0 19-1,18-19 1,-17 1 0,-1 17-1,18-17 1,-18-18-1,18 18-15,-17 17 32,17-18-17,0 1 1,-18-18 15,18 18-15,-17-1-1,17 1 1,0 0 0,0-1-1,-18 1 1,18 0 0,0-1-16,-18 36 31,18-35-16,0-1 1,-17 1 0,-1 0-1,18-1 1,-18-17 156</inkml:trace>
  <inkml:trace contextRef="#ctx0" brushRef="#br0" timeOffset="47928.31">6632 7320 0,'18'0'16,"0"0"15,-18 18-31,17-18 15,-17 17 1,18-17 0,-18 18-16,0 0 15,35 70 17,-17-35-1,-1-36-31,1 19 15,-18-19 1,18-17 156,-1 0-141,1 0-15,0 0-1,-1 0 1,18 0-16,1 0 16,-1-17-1,0 17 17,-17 0-32,17-36 31,-17 36-31,-1 0 15,1-17 1,0 17 0,-36 0 124,0 0-124,1 0 0,-1 0-1,-17 0-15,0 17 16,-1-17-16,19 0 15,-36 36 1,35-36 0,-17 17-1,17-17 1,-17 0 0,17 0-1,36 0 95,17 0-95,-17 0-15,17 0 16,18 0-1,-18-17 1,-17 17 0,0 0-1,-36 0 63,0 0-62,1 0 0,-19 0-16,1 0 15,18 0-15,-36 0 16,35 0 15</inkml:trace>
  <inkml:trace contextRef="#ctx0" brushRef="#br0" timeOffset="65608.36">6438 6950 0,'18'0'32,"-1"0"-17,-17 35 1,18-17-16,0-1 16,-18 36-16,53 35 31,0 53 0,-36-88 0,1-53 47,0 0-31,-18-17-31,0-1 0,0-17-1,17 35 1,36-71-1,-35 18 1,-1 18 0,1 0-1,0 0 1,-1 17 0,1-17-1,0 17 1,-1 18-1</inkml:trace>
  <inkml:trace contextRef="#ctx0" brushRef="#br0" timeOffset="66336.02">6615 7091 0,'0'0'16,"-18"17"-16,0 1 15</inkml:trace>
  <inkml:trace contextRef="#ctx0" brushRef="#br0" timeOffset="66686.61">6579 7003 0,'0'17'46,"0"1"-30,18 70 0,0 36 15,-1-89-31,-17-18 16,0 36-1,0-35 1,0 17-1,0-17 1</inkml:trace>
  <inkml:trace contextRef="#ctx0" brushRef="#br0" timeOffset="94344.82">13088 8149 0,'0'18'15,"0"-1"-15,-18 19 0,1-19 16,-18 36 0,-1 0-16,19-18 15,-36 1-15,35-1 16,-17 0-16,17-17 16,-17 17-16,-142 89 46,1-71-14,88-18-17,0-35 1,-18 35 0,18-17-1,-18-18 1,35 0-1,1 0 1,-18 0 0,-18 0-1,70 0 1,-69 0 0,34 0-1,0 0 1,19 0-1,-19 0 1,-35 0 0,36 0-1,-1 0 1,18 0 0,-35 0-1,17 0 1,-17 0-1,-35 0 1,35-18 0,-18 1 15,53-1-31,0 18 31,35-18-15,1 18-1,-1 0 1,-17-17 0,-1-1-1,19 18 1,-19 0 0,1-18-1,0 1 1,0-1-1,17 18 1,18-18 0,0 1 93,0-1-93,0 0-1,0 1 1,0-1 0,0 1-1,0-1 1,0 0-1</inkml:trace>
  <inkml:trace contextRef="#ctx0" brushRef="#br0" timeOffset="95543.77">9931 8502 0,'-18'35'15,"18"-17"-15,0-1 16,-18 54 0,18-36-1,0 1 1,0-1 0,0 0-1,0-17 1,-17-18-1,17-18 64,0 1-64,0-1 1,0-35-1,17-18 1,1 1 0,0-1-1,-18 36 1,0 17 0,0 1-1,17 17 141,1 0-140,0 0 0,-1 0-1,1 17 1,52 1 0,36 17-1,18-17 1,-36-18-1,-53 0 1,-52 0 62,-19 0-62,19 0-16,-19 0 15,-69 0 1,-37 18 0,54-18-1,18 17 1,34 1 0</inkml:trace>
  <inkml:trace contextRef="#ctx0" brushRef="#br0" timeOffset="105792.2">10407 7585 0,'0'0'16,"-53"0"-16,-18-18 0,19 18 15,-1 0-15,17 0 16,-17 0 0,-70 0 15,-53 0 0,140 0-31,-70 0 16,1 0-1,16 18 1,-34 17 0,52-35-1,1 35 17,-1-17-17,18 17 1,0-17-1,1-1 1,34 1 0,-17 0-1,-1-1 1,19 19 0,-1-36-1,0 17 1,1 1-1,17 0 1,0-1 15,0 1 1,0 0-17,0-1 1,0 18-1,17-35-15,-17 18 16,18 17 0,0-17-1,17 17 1,-35-17 0,18 0-1,17-1 1,0 18-1,18-17 1,-18 17 0,18-17-1,18 17 17,-36-17-17,0 0 1,1-1-1,17 1 1,-36-18 0,19 35-1,16-35 1,-16 0 0,-19 18-1,36-18 1,18 0-1,35 0 1,-36 0 0,-17 0-1,18 0 1,-18 0 15,17 0-15,-35 0-1,1 0 1,17 0 0,0 0-1,-1 0 1,-16 0 0,34 0-1,-17 0 1,-17 0-1,-1 0 1,-18 0 0,19-18-1,-1 18 17,-17-18-17,17 18 1,0-35-1,-17 18 1,-1-1 0,1 0-1,0-17 1,-1 17 0,-17 1-1,18-19 1,-18 19-1,18-18 1,-18 17 0,0-17-1,0-1 1,0 1 15,0 0-15,0 17-1,0-17 1,0 17 0,0-17-1,0 0 1,0-1 0,0 19-1,-18-19 1,18 19-1,-18-1 1,18 1 0,-17-1-1,-19 18 17,19-18-17,-1 18 1,1-17-1,-1 17 1,0 0 0,1 0-1,-1-18 1,0 18 0,1 0-1</inkml:trace>
  <inkml:trace contextRef="#ctx0" brushRef="#br0" timeOffset="135120.09">6879 7056 0,'0'0'0,"35"-18"0,-17-17 0,17 17 16,-17-17-16,35-1 16,-18 19-16,18-54 15,35 18-15,-35 0 16,18 18-16,-18 0 15,17 0 1,-17 17-16,18-17 16,176-36 31,317-35-16,124 53 0,-194 36-15,17-1-1,-87 18 1,-213 0 0,-140 0-1,-18 0 1,0 0-1,53 35 1,-1-17-16,-34-18 16,70 18-1,18 35 17,-53-53-17,0 35 1,-18-18-1,-35 1 1,0 0 0,-18-18-1,18 53 1,17-36 0,-17 19-1,18-1 1,-18 0-1,0-17-15,-36 17 16,71 18 0,-17-18-1,-36 1 1,-17-1 15,-18-18-15,35 19-1,-35-1 1,36 18 0,-36 0-1,17 0 1,1 17 0,-18-52-1,0 35 1,0 0-1,0-18 1,0 0 0,0 1-1,0-19 1,0 1 15,0 0-15,-18-36 62,-17-17-62</inkml:trace>
  <inkml:trace contextRef="#ctx0" brushRef="#br0" timeOffset="135872.82">11077 5997 0,'18'0'0,"-1"0"15,36 0-15,53 0 32,335-53-1,-264 36-16,-124-1 1</inkml:trace>
  <inkml:trace contextRef="#ctx0" brushRef="#br0" timeOffset="136408.23">11571 5821 0,'0'35'16,"0"0"0,0 18-16,0 0 15,0 0-15,18-18 16,-18 18-16,17-17 16,-17 17-16,18-18 15,-18 0-15,18-17 16,-18-1-1</inkml:trace>
  <inkml:trace contextRef="#ctx0" brushRef="#br0" timeOffset="137040.76">11712 6174 0,'36'88'31,"-19"-53"-31,1 0 15,-1 18 1,-17-70 93,0-19-77,0 1-32,0 0 15,36-36 1,17-17 0,-36 53-16,36-18 15,0 18 1,-35 17-1,-1 18 1,-17 18 78</inkml:trace>
  <inkml:trace contextRef="#ctx0" brushRef="#br0" timeOffset="138008.21">12136 6085 0,'0'0'0,"-36"0"0,36 18 16,-17-18-16,-19 35 16,19 1-1,-1-19 1,0 36 15,18-18 0,36-35 16,-19 0-16,1 0-15,0-17 0,-18-1-1,17 18 1,1-35 0,0 0-1,-1 17-15,-17 0 16,18 1-1,-18 34 95,0 1-95,0 17 1,0 1-16,17 16 16,1-34-16,0 17 15,-18-17 1,17 17 0</inkml:trace>
  <inkml:trace contextRef="#ctx0" brushRef="#br0" timeOffset="138921.24">12294 6191 0,'0'36'15,"18"-19"1,-18 36-1,0 35 17,0-105 61,0-19-77,0 19-16,0-1 16,0 0-1,0-17-15,18 0 16,-1 0 0,-17-1-1,18 19 1,-1 17 31,1 0 0,0 0-47,-1 17 15,-17 1 1,18 0-1,-18 17-15,0-17 16,18-1-16,-18 1 16,0 35-1,0-36 1,0 1 15,0 0-15,0-1-1,17 1 1,-17-36 78,36-17-79</inkml:trace>
  <inkml:trace contextRef="#ctx0" brushRef="#br0" timeOffset="139569.73">12629 6032 0,'-52'36'16,"52"-19"0,0 1-16,0 0 15,17-18 32,1 17-31,-1-17-1,19 36 1,-19-1 0,1-17-1,-18 17 1,0-18 0,0 1-1,0 17 1,-35 1-1,17-19 1,-17-17 0,35-17 62,0-1-63,0 0-15,0-17 16,0 17 0</inkml:trace>
  <inkml:trace contextRef="#ctx0" brushRef="#br0" timeOffset="140052.42">12806 6156 0,'0'18'16,"0"-1"15,0 19-15,0-19 0,0 1-16,0-1 15,17 1 1,-17 0-1,0-1 1,0 1-16,0-36 94,0-17-79,-17 0-15</inkml:trace>
  <inkml:trace contextRef="#ctx0" brushRef="#br0" timeOffset="140343.51">12788 5980 0</inkml:trace>
  <inkml:trace contextRef="#ctx0" brushRef="#br0" timeOffset="140807.7">12947 6032 0,'18'0'16,"17"0"-1,-17 0-15,-1 0 16,107 0 0,-71-17 31,-71 17-1,0 0-30</inkml:trace>
  <inkml:trace contextRef="#ctx0" brushRef="#br0" timeOffset="141304.96">13070 5874 0,'0'53'31,"0"-18"-31,18 106 16,0-35 0,-18-18-1,0-17 1,0-18-1,0-36 1,17-17 78,1 0-63</inkml:trace>
  <inkml:trace contextRef="#ctx0" brushRef="#br0" timeOffset="141705.19">13300 6209 0,'0'35'15,"0"-17"1,0 17-16,0-17 16,0-1-1,0 19 1,-18-36 46,18-18-62,0-17 16,0 17 0,0-17-16</inkml:trace>
  <inkml:trace contextRef="#ctx0" brushRef="#br0" timeOffset="142069.66">13264 6032 0,'18'0'62</inkml:trace>
  <inkml:trace contextRef="#ctx0" brushRef="#br0" timeOffset="142710.82">13388 6138 0,'18'36'31,"-18"-19"-31,17-17 0,-17 18 16,0 17-1,18 0 1,-18-17-1,17 0 1,-17-1 0,18-17 15,0 0 0,-18-17 0,0-19-15,35-34 0,-17-1-1,-1-35 1,19 36 0,-36 35-1,17 35-15</inkml:trace>
  <inkml:trace contextRef="#ctx0" brushRef="#br0" timeOffset="143702.46">13829 6050 0,'-18'0'16,"1"0"-16,17 35 47,-36 18-32,36 18 17,0-36-17,0 0 1,0-17 15,18-18-15,0 0-16,17 0 31,-17 0-15,-1-35-1,1-18 1,-18-18 0,17 18-1,1 0 1,-18 71 62,0 0-78,0-1 16,0 19-1,0-19-15,0 1 16,0 35-1,0-35 1,18 17 0,-1-35-1,-17 17 1,18-17 0,-18 18 15,0 0-16,0-1-15,0 1 16</inkml:trace>
  <inkml:trace contextRef="#ctx0" brushRef="#br0" timeOffset="152520.7">26370 14041 0,'0'0'16,"-53"0"-1,36 17 1,-19 1-16,36-1 15,-17-17-15,17 18 16,0 0 0,0-1-16,35-17 31,18 0 0,-18 0-31,18 36 31,-35-1-15,-1 0 0,-17 18-1,0-18 1,-17 1 0,-19-36-1,-17 17 1,1-17-1,16 0 1,1 0 0,17 0-1,18-17 17,0-1-1</inkml:trace>
  <inkml:trace contextRef="#ctx0" brushRef="#br0" timeOffset="153202.69">26723 14199 0,'0'18'16,"18"-18"15,-1 0-16,1 0 1,-1 0 0,1-18-1,-18-17 17,18 35-32,-18-18 15,-36-17 1,19 35-1,-1-18-15,-17 18 16,0 0 0,35 18-1,-18 0 17,0 17-17,18-17 1,0 35-1,0 17 1,18-17 0,-18-35-16,35-1 15,18 1 1,0 0 0,-35-18-1,-1-36 1,1-17-1,0-17 1,-18 52 0</inkml:trace>
  <inkml:trace contextRef="#ctx0" brushRef="#br0" timeOffset="153967.95">26952 14199 0,'0'0'0,"0"36"0,0 17 16,0 35 0,0-35-1,0 17 1,0-17-1,0-18 1,0-70 62,0-53-62,0 53-16,0-1 15,0-34 1,0-1 0,0 18-1,0 0 1,18 18 0,17 17-1,0 1 1,1 17-1,-19-18-15,1 18 16,17 0 0,-35 18-1,18-1 1,0 36 15,-18-17-15,0-1-1,-53 0 1,0-17 0,-18 0-1,36-1 1,17 1 0,36-18 62,0 0-63,34 0-15</inkml:trace>
  <inkml:trace contextRef="#ctx0" brushRef="#br0" timeOffset="154806.68">27393 14076 0,'-17'0'16,"-1"17"0,0-17-1,1 53 1,17-35 0,0 0-16,0-1 15,0 19 1,70-1 15,-52-35-15,52-35 15,-52-36 0,-18 53-31,0-17 16,0 17-1,0 36 64,0 0-64,0-1-15,18 1 16,-1 17-16,-17-17 15,36 17-15,-19-35 16,1 0 78,-18-17-79</inkml:trace>
  <inkml:trace contextRef="#ctx0" brushRef="#br0" timeOffset="155328.13">27675 14182 0,'0'0'0,"18"35"15,-18 0-15,18-17 16,-18 17-1,0-17 1,0-1-16,17-17 31,-17-35-15,0 18 0,0-54-1,0 0 1,0 18-1,18 18 1,0 18 0,17-1-1,-17 18 1,-1 0 15,1 0 16</inkml:trace>
  <inkml:trace contextRef="#ctx0" brushRef="#br0" timeOffset="156435.85">28169 14058 0,'-17'0'16,"-1"0"15,0 0-15,18 18-16,-35-1 16,17 1-1,1 17 1,17-17-1,0 0 1,0-1 0,17-17 15,-17 18-31,53 0 31,-17-18-15,-19 0-1,1 0-15,0 0 16,-1-36 15,1 1-31,0 0 16,-18 17 0,0 0-1,0 1 1,0 34 78,35 1-79,-35 17 1,35 1-1,-17 17 1,-18-36 0,17-17 31,-17-17-16,0-1-31,0 0 15</inkml:trace>
  <inkml:trace contextRef="#ctx0" brushRef="#br0" timeOffset="157370.2">28399 14093 0,'0'0'0,"17"18"16,-17 0-16,18 17 15,-18-17-15,0-1 16,0 19-1,18-19 1,-18-52 47,0 17-48,0-17 1,0-18-1,35 0 1,-18 18 0,1 17-1,0 1 1,-1 17 0,-17 35-1,18 18 1,-18 17-1,0 1 1,0-18 0,0-35-1,0-36 48,0 0-63,18-35 15,-1 18 1,1-36 0,-18 36-16,35-18 15,0 36 1,-17 17 0,0 0-1,-18 17 16,17 36-15,-17 0 0,0 0-1,0-18 1,0-17 0,0 17-1,0 1 1,18-19-1,0-17 17,17-70-17,-17 17 1,-1 17-16</inkml:trace>
  <inkml:trace contextRef="#ctx0" brushRef="#br0" timeOffset="157870.76">28875 14058 0,'0'18'15,"0"-1"-15,0 1 16,0 17-16,17-17 15,1 35 1,0-53 0,-1 18-1,1-18 1,17-53 0,-17-18-1,0 18 1,-18 0-1,0 36-15,0-19 16,0 1 0,-18 17 15,0 1-31,1 17 31,-19 0-15,1 17-1,0 19 1,17-19 0,18 1-1,0 17 1</inkml:trace>
  <inkml:trace contextRef="#ctx0" brushRef="#br0" timeOffset="158527.28">29316 13776 0,'0'0'0,"-18"18"16,1-18-16,-1 35 15,18-17 1,-18-18-16,18 17 16,0 1-16,0-1 15,18 19 1,35-1 15,-36-17-31,1 52 31,-18-35-15,0-17 0,-18 17-1,-17-17 1,-18 0-1,0-18 1,0 17 0,1-17 15,34 0-31</inkml:trace>
  <inkml:trace contextRef="#ctx0" brushRef="#br0" timeOffset="159832.34">25594 14111 0,'0'53'16,"0"-18"-16,0 18 16,0-17-16,0 16 15,0 37 1,0-36-16,0-18 16,0 0-16,0 0 15,0 1 1,0-19 15,-35-17 16,-1 0-16,1 0-15,18 0-1,-1 0 17,18 18 15,18 0-1,-1-18-46,1 0 16,35 0-16,35 0 16,-17 0-1</inkml:trace>
  <inkml:trace contextRef="#ctx0" brushRef="#br0" timeOffset="160127.07">25841 14623 0,'0'-18'94,"18"18"-78,-1-35-16</inkml:trace>
  <inkml:trace contextRef="#ctx0" brushRef="#br0" timeOffset="162895.2">27058 10495 0,'0'-17'16,"0"-1"-16,0 0 15,35-35 1,-17 18-16,0 17 16,-1 1-16,1 17 15,0 0 1,-18-18-16,0 36 62,0-1-46,0 19 0,0-1-1,-18 18 1,0 0-1,-35 0 1,0 0 0,-35 17-1,53-35-15,-36 36 32,1-18-17,17-18 1,35-35-1,36 0 110,0 0-109,-1 18-16,1-18 16,35 17-16,35 1 15,0 0 1,-53-18 0,-17 0 15,0 0-16</inkml:trace>
  <inkml:trace contextRef="#ctx0" brushRef="#br0" timeOffset="163185.53">27376 10883 0</inkml:trace>
  <inkml:trace contextRef="#ctx0" brushRef="#br0" timeOffset="165279.21">27781 10566 0,'0'35'15,"18"177"1,17-142-1,-17 1-15,-18-36 16,0-17-16,0-1 16,0-34 46,0-1-46,0 0-1,0 1 1,0-1-16,0-17 16,0-36-1,17 54 1,1-19 0,0-17-1,17 1 1,36 34-1,-36 0 1</inkml:trace>
  <inkml:trace contextRef="#ctx0" brushRef="#br0" timeOffset="166136.54">28063 10866 0,'18'17'15,"0"-17"32,-1 0-31,19 0 0,-36-35-1,17 35-15,-17-18 16,0-17-1,0 0-15,0-1 16,0 19 0,-35 17-1,17 0 17,-17 0-17,17 0 16,18 17 1,0 19-17,0-19-15,0 1 16,0 35 0,0-18-1,0-17 1,0-1-1,18 19 17,17-36-17,-35 17 1,18-17 15,17 0-15,-17 0-1,0 0 1,-1 0 0,1 0-1,0 0 1,-18-17 0,0-1-1</inkml:trace>
  <inkml:trace contextRef="#ctx0" brushRef="#br0" timeOffset="166652.34">28381 10301 0,'0'18'15,"0"17"-15,0 18 16,0 0-16,0-18 16,0 71-1,0-71 1,0 18-16,0 35 31,18-52-15,-18-1-1,17-17 1,-17-1 0,0 1-1,18-1 1,0-17 0,-1 0-1</inkml:trace>
  <inkml:trace contextRef="#ctx0" brushRef="#br0" timeOffset="167582.23">28540 10654 0,'0'0'0,"-36"0"32,19 0-32,17 18 31,-18 34 0,18-34-31,0 17 31,0 1 1,18-36-1,-1 0 0,1 0-15,-18-18-16,18 0 15,-18 1 1,0-19 0,17 19 15,-17-1-16,18 18 48,0 0-32,-18 18-31,0-1 16,17 1-1,19 17 1,-19 1 0,18-1-1,-35-17 1,18-18 62,0-18-62</inkml:trace>
  <inkml:trace contextRef="#ctx0" brushRef="#br0" timeOffset="168203">28822 10601 0,'0'0'0,"-18"0"15,18 18-15,-17-18 16,17 53 0,0-1 15,0 1 16,17-53-32,-17 18 1,18-18 0,0 0-16,-1 0 15,1 0 1,35-18 0,-36 1-1,-17-1 1,18-17-1,-18 17 1,18 18 0</inkml:trace>
  <inkml:trace contextRef="#ctx0" brushRef="#br0" timeOffset="168570.33">29016 10672 0,'0'35'31,"0"-18"-16,0 1-15,0 0 16,0-1 0,0 1-1,0 0 1,0-36 31,0 0-32,0 1 1,0-1-16</inkml:trace>
  <inkml:trace contextRef="#ctx0" brushRef="#br0" timeOffset="168849.64">28998 10548 0</inkml:trace>
  <inkml:trace contextRef="#ctx0" brushRef="#br0" timeOffset="170608.3">29263 10636 0,'0'18'32,"0"0"-17,0-1-15,0 1 16,0-1 15,0 1-15,0 0-1,18-18-15,-1 0 16,1 0 0,-1 0 15,1 0-31,17-36 31,-17 1-15,0 0-1,-1 0 1,-17 17 0,0 0-16,0-17 31,-17 17-16,-1 1 1,0 17 0,1 0-1,-1 0 1,0 0 15,1 0 16,17 17-31,0 1-16,0 0 15,0-1 1</inkml:trace>
  <inkml:trace contextRef="#ctx0" brushRef="#br0" timeOffset="171575.09">29563 10548 0,'0'53'16,"0"-35"-16,0 17 15,0-17-15,0 17 16,0-18 0,17-17 93,-17-17-109,0-1 16,0 1-16,0-1 15,0-35 1,0 18-1,18 17 1,0 0 0,-1 18-1,1 0 17,0 0-17,-1 0 1,-17 18 31,18 0-32,-18-1 1,0 19 0,18-19-1,-18 1 1,0 0-1,0-1 1,0 18 0,0-17 15,0 0-31,0-1 31</inkml:trace>
  <inkml:trace contextRef="#ctx0" brushRef="#br0" timeOffset="172305.07">29880 10478 0,'0'0'0,"-17"0"0,-1 17 16,0 1-16,1-1 16,-1 1-16,0 0 15,18-1-15,-17 19 16,-1-19-1,18 19 1,0-19 0,0 1 15,18-1-15,-18 1 15,17-18-31,1 0 31,0-18-15,-1 1-1,-17-1 1,18 1-16,-18-19 31,18 1-15,-1 17-16,-17-17 15,18 17 1</inkml:trace>
  <inkml:trace contextRef="#ctx0" brushRef="#br0" timeOffset="172815.29">29898 10530 0,'0'18'15,"0"0"1,0-1-16,0 1 16,0 0 93,0-1-93,0 1-16,18-18 15,-18 18 1,0-1 0,0 1 15,0-1-16,17-17 1,-17 18 31,18-18-47,-1 0 31,1 0 0</inkml:trace>
  <inkml:trace contextRef="#ctx0" brushRef="#br0" timeOffset="173958.66">30039 10530 0,'0'18'31,"0"0"-31,18-1 16,-18 36-1,17 0 1,-17-18 0,0 1-1,0-54 79,0 0-94,0-17 16,0 18-1,0-19-15,18-17 16,0 0-1,-1 1 1,-17 34 0,35 0-1,-17 18 1,-18 18 15,18 0-15,-18 34-1,17 1 1,-17 36 0,0-37-1,0-34 1,0-36 62,0 1-62,0-18-16,0-1 15,18-34 1,0 17 0,-18 35-1,0 1 1,17 17-16,1 0 31,0 0-31,-1 0 16,1 0 15,-18 35 0,0 35-15,0 1-1,0-1 1,0-17 0,0-35-1,0 0 1,0-36 78</inkml:trace>
  <inkml:trace contextRef="#ctx0" brushRef="#br0" timeOffset="175169.39">30533 10442 0,'0'18'31,"0"0"-31,0-1 16,0 18-1,0 1-15,0-19 16,0 1-16,0 17 15,0 1-15,0 16 32,0-16 15,35-36-16,-17 0-16,35 0 1,-18-36 0,-17 19-1,-1-36 1,-17 0 0,18 18-16,-18 17 15,0-35 1,0 36-1,0-1 1,-18 0 0,1 18 15,-1 0 0,0 0-15,1 0-1,-1 0-15,0 18 32,18 0-1,-17-1-15,17 1-1,0-1 1</inkml:trace>
  <inkml:trace contextRef="#ctx0" brushRef="#br0" timeOffset="175968.17">31186 10354 0,'0'0'0,"-18"18"15,18-1-15,-18 1 32,-17 35-1,35 0 0,0-18 0,0-17-15,18-1-16,-1-17 16,-17 18-1,0 17 17,0-17-17,0 0 1,0 17-1,0-18 1,-35 1 0,-18 0-1,0-18 1,-17 17 0,-1-17-1,53 0 1,1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B788-35F0-4EB2-9B5F-85F9CCE159E8}" type="datetimeFigureOut">
              <a:rPr lang="es-PE" smtClean="0"/>
              <a:t>22/08/2022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A9AFA-0D22-404D-89B0-482A3E6F727B}" type="slidenum">
              <a:rPr lang="es-PE" smtClean="0"/>
              <a:t>‹Nº›</a:t>
            </a:fld>
            <a:endParaRPr lang="es-PE"/>
          </a:p>
        </p:txBody>
      </p:sp>
    </p:spTree>
    <p:extLst>
      <p:ext uri="{BB962C8B-B14F-4D97-AF65-F5344CB8AC3E}">
        <p14:creationId xmlns:p14="http://schemas.microsoft.com/office/powerpoint/2010/main" val="186994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C989A-3100-B2B4-5C32-C2D639F20FC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72AA57A-60E8-C175-B24A-5A4F949B5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63F1F35-E531-0BD2-4E0F-B64AAF791254}"/>
              </a:ext>
            </a:extLst>
          </p:cNvPr>
          <p:cNvSpPr>
            <a:spLocks noGrp="1"/>
          </p:cNvSpPr>
          <p:nvPr>
            <p:ph type="dt" sz="half" idx="10"/>
          </p:nvPr>
        </p:nvSpPr>
        <p:spPr>
          <a:xfrm>
            <a:off x="838200" y="6356350"/>
            <a:ext cx="2743200" cy="365125"/>
          </a:xfrm>
          <a:prstGeom prst="rect">
            <a:avLst/>
          </a:prstGeom>
        </p:spPr>
        <p:txBody>
          <a:bodyPr/>
          <a:lstStyle/>
          <a:p>
            <a:fld id="{040F29B9-EC76-4775-BB4A-774803E04420}" type="datetime1">
              <a:rPr lang="es-PE" smtClean="0"/>
              <a:t>22/08/2022</a:t>
            </a:fld>
            <a:endParaRPr lang="es-PE"/>
          </a:p>
        </p:txBody>
      </p:sp>
      <p:sp>
        <p:nvSpPr>
          <p:cNvPr id="5" name="Marcador de pie de página 4">
            <a:extLst>
              <a:ext uri="{FF2B5EF4-FFF2-40B4-BE49-F238E27FC236}">
                <a16:creationId xmlns:a16="http://schemas.microsoft.com/office/drawing/2014/main" id="{9116B971-4486-6AD0-1174-D2A125F84D8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3B7ED07-B96D-0376-254D-201D19C4A303}"/>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63392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852B1-C78E-F444-738A-C5B9308E35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A082ABC-F189-F99F-D79B-D1D9BA9781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DECC400-DD63-7260-9217-0B9AA54BE307}"/>
              </a:ext>
            </a:extLst>
          </p:cNvPr>
          <p:cNvSpPr>
            <a:spLocks noGrp="1"/>
          </p:cNvSpPr>
          <p:nvPr>
            <p:ph type="dt" sz="half" idx="10"/>
          </p:nvPr>
        </p:nvSpPr>
        <p:spPr>
          <a:xfrm>
            <a:off x="838200" y="6356350"/>
            <a:ext cx="2743200" cy="365125"/>
          </a:xfrm>
          <a:prstGeom prst="rect">
            <a:avLst/>
          </a:prstGeom>
        </p:spPr>
        <p:txBody>
          <a:bodyPr/>
          <a:lstStyle/>
          <a:p>
            <a:fld id="{40E753E3-6CD2-4360-BB55-EF26BD024005}" type="datetime1">
              <a:rPr lang="es-PE" smtClean="0"/>
              <a:t>22/08/2022</a:t>
            </a:fld>
            <a:endParaRPr lang="es-PE"/>
          </a:p>
        </p:txBody>
      </p:sp>
      <p:sp>
        <p:nvSpPr>
          <p:cNvPr id="5" name="Marcador de pie de página 4">
            <a:extLst>
              <a:ext uri="{FF2B5EF4-FFF2-40B4-BE49-F238E27FC236}">
                <a16:creationId xmlns:a16="http://schemas.microsoft.com/office/drawing/2014/main" id="{DA0C6584-BF16-5248-47D6-140014EEC4D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80FBD85-88A1-79F9-0CD0-57946EBBD41B}"/>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01257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8D1AB6-35F4-E72E-BB00-F2C9FFFAFB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681BDD9-A976-D4DB-DDE5-14FE917FD8E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7E841EE-15F4-ABA5-4F36-5BDFB9868F3D}"/>
              </a:ext>
            </a:extLst>
          </p:cNvPr>
          <p:cNvSpPr>
            <a:spLocks noGrp="1"/>
          </p:cNvSpPr>
          <p:nvPr>
            <p:ph type="dt" sz="half" idx="10"/>
          </p:nvPr>
        </p:nvSpPr>
        <p:spPr>
          <a:xfrm>
            <a:off x="838200" y="6356350"/>
            <a:ext cx="2743200" cy="365125"/>
          </a:xfrm>
          <a:prstGeom prst="rect">
            <a:avLst/>
          </a:prstGeom>
        </p:spPr>
        <p:txBody>
          <a:bodyPr/>
          <a:lstStyle/>
          <a:p>
            <a:fld id="{60752946-6263-41C9-8D70-0E880AEBC576}" type="datetime1">
              <a:rPr lang="es-PE" smtClean="0"/>
              <a:t>22/08/2022</a:t>
            </a:fld>
            <a:endParaRPr lang="es-PE"/>
          </a:p>
        </p:txBody>
      </p:sp>
      <p:sp>
        <p:nvSpPr>
          <p:cNvPr id="5" name="Marcador de pie de página 4">
            <a:extLst>
              <a:ext uri="{FF2B5EF4-FFF2-40B4-BE49-F238E27FC236}">
                <a16:creationId xmlns:a16="http://schemas.microsoft.com/office/drawing/2014/main" id="{B9BB357A-1EF8-1571-9874-DAEAE9E5842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A21439-2CEE-A649-E736-212008961FD3}"/>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413028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C7067-9472-DF01-119F-3F07ACFCB5A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8A50D87-571B-E481-7745-E0BE8D81CE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D2598DA-1544-FD72-321C-3A6F7440FF49}"/>
              </a:ext>
            </a:extLst>
          </p:cNvPr>
          <p:cNvSpPr>
            <a:spLocks noGrp="1"/>
          </p:cNvSpPr>
          <p:nvPr>
            <p:ph type="dt" sz="half" idx="10"/>
          </p:nvPr>
        </p:nvSpPr>
        <p:spPr>
          <a:xfrm>
            <a:off x="838200" y="6356350"/>
            <a:ext cx="2743200" cy="365125"/>
          </a:xfrm>
          <a:prstGeom prst="rect">
            <a:avLst/>
          </a:prstGeom>
        </p:spPr>
        <p:txBody>
          <a:bodyPr/>
          <a:lstStyle/>
          <a:p>
            <a:fld id="{4C6184D5-70D2-43B6-8F7F-928D5DD9981A}" type="datetime1">
              <a:rPr lang="es-PE" smtClean="0"/>
              <a:t>22/08/2022</a:t>
            </a:fld>
            <a:endParaRPr lang="es-PE"/>
          </a:p>
        </p:txBody>
      </p:sp>
      <p:sp>
        <p:nvSpPr>
          <p:cNvPr id="5" name="Marcador de pie de página 4">
            <a:extLst>
              <a:ext uri="{FF2B5EF4-FFF2-40B4-BE49-F238E27FC236}">
                <a16:creationId xmlns:a16="http://schemas.microsoft.com/office/drawing/2014/main" id="{FB34D76E-5734-B6D1-3047-451E4125F5D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F363E63-03EF-EC68-3EA6-6DAB9AB51111}"/>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60755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6A843-03F6-539C-4A34-570E327AD7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95C7B5A-53E0-B86C-4526-73FA4F765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9FA281-4919-3A28-C701-16D6649CF5E5}"/>
              </a:ext>
            </a:extLst>
          </p:cNvPr>
          <p:cNvSpPr>
            <a:spLocks noGrp="1"/>
          </p:cNvSpPr>
          <p:nvPr>
            <p:ph type="dt" sz="half" idx="10"/>
          </p:nvPr>
        </p:nvSpPr>
        <p:spPr>
          <a:xfrm>
            <a:off x="838200" y="6356350"/>
            <a:ext cx="2743200" cy="365125"/>
          </a:xfrm>
          <a:prstGeom prst="rect">
            <a:avLst/>
          </a:prstGeom>
        </p:spPr>
        <p:txBody>
          <a:bodyPr/>
          <a:lstStyle/>
          <a:p>
            <a:fld id="{D497B964-A55D-4EEA-99DB-C049F204C87D}" type="datetime1">
              <a:rPr lang="es-PE" smtClean="0"/>
              <a:t>22/08/2022</a:t>
            </a:fld>
            <a:endParaRPr lang="es-PE"/>
          </a:p>
        </p:txBody>
      </p:sp>
      <p:sp>
        <p:nvSpPr>
          <p:cNvPr id="5" name="Marcador de pie de página 4">
            <a:extLst>
              <a:ext uri="{FF2B5EF4-FFF2-40B4-BE49-F238E27FC236}">
                <a16:creationId xmlns:a16="http://schemas.microsoft.com/office/drawing/2014/main" id="{4998BA54-34F9-1188-2C44-59827EB8904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5A70B25-C3C7-AD47-5695-BDB650827C16}"/>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330282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E7F84-98A4-A69F-275D-139FE2D6CD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66C052-4A62-BC90-745B-BCBD984FB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8953E1E-D3D8-5112-E6E8-711A74A589D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07D0CED-F6F0-C2F6-B97D-A641FAA25F3E}"/>
              </a:ext>
            </a:extLst>
          </p:cNvPr>
          <p:cNvSpPr>
            <a:spLocks noGrp="1"/>
          </p:cNvSpPr>
          <p:nvPr>
            <p:ph type="dt" sz="half" idx="10"/>
          </p:nvPr>
        </p:nvSpPr>
        <p:spPr>
          <a:xfrm>
            <a:off x="838200" y="6356350"/>
            <a:ext cx="2743200" cy="365125"/>
          </a:xfrm>
          <a:prstGeom prst="rect">
            <a:avLst/>
          </a:prstGeom>
        </p:spPr>
        <p:txBody>
          <a:bodyPr/>
          <a:lstStyle/>
          <a:p>
            <a:fld id="{779AF23E-B2F5-47EC-89EB-E68E6856BA43}" type="datetime1">
              <a:rPr lang="es-PE" smtClean="0"/>
              <a:t>22/08/2022</a:t>
            </a:fld>
            <a:endParaRPr lang="es-PE"/>
          </a:p>
        </p:txBody>
      </p:sp>
      <p:sp>
        <p:nvSpPr>
          <p:cNvPr id="6" name="Marcador de pie de página 5">
            <a:extLst>
              <a:ext uri="{FF2B5EF4-FFF2-40B4-BE49-F238E27FC236}">
                <a16:creationId xmlns:a16="http://schemas.microsoft.com/office/drawing/2014/main" id="{068A8F25-7504-B403-449C-29B56B9B874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1FE6702-03F8-D90A-775F-1CCB180E1C5D}"/>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03695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EC715-AE90-4576-0C2B-B99058AFAB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EFE1-EB01-7A47-F6E0-DCA33EF7C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13E4F8-7895-B3E8-95C5-AD8C639C79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1D9E667-40E8-B34C-AABC-6B140DA6F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EEE0A87-F285-BB91-B046-F461925AE4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76157C5-56EE-6C37-5325-A14616C18F20}"/>
              </a:ext>
            </a:extLst>
          </p:cNvPr>
          <p:cNvSpPr>
            <a:spLocks noGrp="1"/>
          </p:cNvSpPr>
          <p:nvPr>
            <p:ph type="dt" sz="half" idx="10"/>
          </p:nvPr>
        </p:nvSpPr>
        <p:spPr>
          <a:xfrm>
            <a:off x="838200" y="6356350"/>
            <a:ext cx="2743200" cy="365125"/>
          </a:xfrm>
          <a:prstGeom prst="rect">
            <a:avLst/>
          </a:prstGeom>
        </p:spPr>
        <p:txBody>
          <a:bodyPr/>
          <a:lstStyle/>
          <a:p>
            <a:fld id="{C85F21E0-97EF-4CD5-B51F-A5559BB4EA21}" type="datetime1">
              <a:rPr lang="es-PE" smtClean="0"/>
              <a:t>22/08/2022</a:t>
            </a:fld>
            <a:endParaRPr lang="es-PE"/>
          </a:p>
        </p:txBody>
      </p:sp>
      <p:sp>
        <p:nvSpPr>
          <p:cNvPr id="8" name="Marcador de pie de página 7">
            <a:extLst>
              <a:ext uri="{FF2B5EF4-FFF2-40B4-BE49-F238E27FC236}">
                <a16:creationId xmlns:a16="http://schemas.microsoft.com/office/drawing/2014/main" id="{470D2AAF-D6BF-FFA4-9C19-9CA23D3CAEF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472FFB64-4A40-EE41-066B-2A86CABCA85D}"/>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384341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D2BC0-E74E-603D-31EC-78C29BF502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21C6C99-703F-DBF5-A5B4-37E9BC7B7A9B}"/>
              </a:ext>
            </a:extLst>
          </p:cNvPr>
          <p:cNvSpPr>
            <a:spLocks noGrp="1"/>
          </p:cNvSpPr>
          <p:nvPr>
            <p:ph type="dt" sz="half" idx="10"/>
          </p:nvPr>
        </p:nvSpPr>
        <p:spPr>
          <a:xfrm>
            <a:off x="838200" y="6356350"/>
            <a:ext cx="2743200" cy="365125"/>
          </a:xfrm>
          <a:prstGeom prst="rect">
            <a:avLst/>
          </a:prstGeom>
        </p:spPr>
        <p:txBody>
          <a:bodyPr/>
          <a:lstStyle/>
          <a:p>
            <a:fld id="{E274F692-D94E-4F87-981E-9AC8378A0052}" type="datetime1">
              <a:rPr lang="es-PE" smtClean="0"/>
              <a:t>22/08/2022</a:t>
            </a:fld>
            <a:endParaRPr lang="es-PE"/>
          </a:p>
        </p:txBody>
      </p:sp>
      <p:sp>
        <p:nvSpPr>
          <p:cNvPr id="4" name="Marcador de pie de página 3">
            <a:extLst>
              <a:ext uri="{FF2B5EF4-FFF2-40B4-BE49-F238E27FC236}">
                <a16:creationId xmlns:a16="http://schemas.microsoft.com/office/drawing/2014/main" id="{F3066D0D-30A6-1D58-E27B-110FB4F4DF95}"/>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E269ABA-B542-D895-F78D-191F65D69AE4}"/>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79687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AEF26D-C4FB-D420-8D65-E49084697778}"/>
              </a:ext>
            </a:extLst>
          </p:cNvPr>
          <p:cNvSpPr>
            <a:spLocks noGrp="1"/>
          </p:cNvSpPr>
          <p:nvPr>
            <p:ph type="dt" sz="half" idx="10"/>
          </p:nvPr>
        </p:nvSpPr>
        <p:spPr>
          <a:xfrm>
            <a:off x="838200" y="6356350"/>
            <a:ext cx="2743200" cy="365125"/>
          </a:xfrm>
          <a:prstGeom prst="rect">
            <a:avLst/>
          </a:prstGeom>
        </p:spPr>
        <p:txBody>
          <a:bodyPr/>
          <a:lstStyle/>
          <a:p>
            <a:fld id="{8577A578-5F87-4661-A88B-AC70D4B2152D}" type="datetime1">
              <a:rPr lang="es-PE" smtClean="0"/>
              <a:t>22/08/2022</a:t>
            </a:fld>
            <a:endParaRPr lang="es-PE"/>
          </a:p>
        </p:txBody>
      </p:sp>
      <p:sp>
        <p:nvSpPr>
          <p:cNvPr id="3" name="Marcador de pie de página 2">
            <a:extLst>
              <a:ext uri="{FF2B5EF4-FFF2-40B4-BE49-F238E27FC236}">
                <a16:creationId xmlns:a16="http://schemas.microsoft.com/office/drawing/2014/main" id="{AED965A3-407C-BDC6-2124-5D26E441874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C1F9A1E-0624-02CE-79E5-AAB87C9A2B6F}"/>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38585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E1047-E860-31A0-9EF2-6C3797BC1EC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DE255C1-6111-01E0-FD93-96EC0E7DF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9BEF9DC-EA1A-96FB-A412-9978CB8F0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B86C09-88C3-AB00-6E57-7B36F7F7EE4C}"/>
              </a:ext>
            </a:extLst>
          </p:cNvPr>
          <p:cNvSpPr>
            <a:spLocks noGrp="1"/>
          </p:cNvSpPr>
          <p:nvPr>
            <p:ph type="dt" sz="half" idx="10"/>
          </p:nvPr>
        </p:nvSpPr>
        <p:spPr>
          <a:xfrm>
            <a:off x="838200" y="6356350"/>
            <a:ext cx="2743200" cy="365125"/>
          </a:xfrm>
          <a:prstGeom prst="rect">
            <a:avLst/>
          </a:prstGeom>
        </p:spPr>
        <p:txBody>
          <a:bodyPr/>
          <a:lstStyle/>
          <a:p>
            <a:fld id="{9704D5FB-706E-42B9-B8FA-54B8575D362D}" type="datetime1">
              <a:rPr lang="es-PE" smtClean="0"/>
              <a:t>22/08/2022</a:t>
            </a:fld>
            <a:endParaRPr lang="es-PE"/>
          </a:p>
        </p:txBody>
      </p:sp>
      <p:sp>
        <p:nvSpPr>
          <p:cNvPr id="6" name="Marcador de pie de página 5">
            <a:extLst>
              <a:ext uri="{FF2B5EF4-FFF2-40B4-BE49-F238E27FC236}">
                <a16:creationId xmlns:a16="http://schemas.microsoft.com/office/drawing/2014/main" id="{7F68A848-5956-72A8-846A-A55F830732A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D5D8A19-8A2A-2215-7028-3A7ED43D2F3F}"/>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47419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9D845-327D-583A-33D0-C474497751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9DA3CF7-C800-5E89-A415-9648E31B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80FB9151-9AC9-2DAA-3988-EE8D07551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0FB668-63C1-FED1-FCF6-516EF4CB0461}"/>
              </a:ext>
            </a:extLst>
          </p:cNvPr>
          <p:cNvSpPr>
            <a:spLocks noGrp="1"/>
          </p:cNvSpPr>
          <p:nvPr>
            <p:ph type="dt" sz="half" idx="10"/>
          </p:nvPr>
        </p:nvSpPr>
        <p:spPr>
          <a:xfrm>
            <a:off x="838200" y="6356350"/>
            <a:ext cx="2743200" cy="365125"/>
          </a:xfrm>
          <a:prstGeom prst="rect">
            <a:avLst/>
          </a:prstGeom>
        </p:spPr>
        <p:txBody>
          <a:bodyPr/>
          <a:lstStyle/>
          <a:p>
            <a:fld id="{60449A80-82F0-4F56-BBA2-22C8AB26A557}" type="datetime1">
              <a:rPr lang="es-PE" smtClean="0"/>
              <a:t>22/08/2022</a:t>
            </a:fld>
            <a:endParaRPr lang="es-PE"/>
          </a:p>
        </p:txBody>
      </p:sp>
      <p:sp>
        <p:nvSpPr>
          <p:cNvPr id="6" name="Marcador de pie de página 5">
            <a:extLst>
              <a:ext uri="{FF2B5EF4-FFF2-40B4-BE49-F238E27FC236}">
                <a16:creationId xmlns:a16="http://schemas.microsoft.com/office/drawing/2014/main" id="{9B83F18F-5011-8A84-2BBF-CF9714A6954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32ABCB4-8EFC-B6D6-C4FB-47424753386B}"/>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48494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83EFA39-6B9D-1953-1851-7AB479458E03}"/>
              </a:ext>
            </a:extLst>
          </p:cNvPr>
          <p:cNvSpPr/>
          <p:nvPr userDrawn="1"/>
        </p:nvSpPr>
        <p:spPr>
          <a:xfrm flipH="1">
            <a:off x="8386617" y="6311900"/>
            <a:ext cx="3805383" cy="546100"/>
          </a:xfrm>
          <a:prstGeom prst="rect">
            <a:avLst/>
          </a:prstGeom>
          <a:solidFill>
            <a:srgbClr val="404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8ADE40D3-672B-E7C6-8ED8-F1C869EC88A7}"/>
              </a:ext>
            </a:extLst>
          </p:cNvPr>
          <p:cNvSpPr/>
          <p:nvPr userDrawn="1"/>
        </p:nvSpPr>
        <p:spPr>
          <a:xfrm flipH="1">
            <a:off x="-3" y="6311900"/>
            <a:ext cx="8386620" cy="546100"/>
          </a:xfrm>
          <a:prstGeom prst="rect">
            <a:avLst/>
          </a:prstGeom>
          <a:solidFill>
            <a:srgbClr val="D3D3D3"/>
          </a:solidFill>
          <a:ln>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texto 2">
            <a:extLst>
              <a:ext uri="{FF2B5EF4-FFF2-40B4-BE49-F238E27FC236}">
                <a16:creationId xmlns:a16="http://schemas.microsoft.com/office/drawing/2014/main" id="{6A57A0C4-D1C3-83EC-1CDA-B4BAC41C60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pie de página 4">
            <a:extLst>
              <a:ext uri="{FF2B5EF4-FFF2-40B4-BE49-F238E27FC236}">
                <a16:creationId xmlns:a16="http://schemas.microsoft.com/office/drawing/2014/main" id="{EBC9283D-A59B-B826-0DC3-794CAD40841D}"/>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Marcador de número de diapositiva 5">
            <a:extLst>
              <a:ext uri="{FF2B5EF4-FFF2-40B4-BE49-F238E27FC236}">
                <a16:creationId xmlns:a16="http://schemas.microsoft.com/office/drawing/2014/main" id="{576442BC-642B-4297-59E0-F80D530BB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6BA38-4B7D-487F-9F58-28620E8B4EE3}" type="slidenum">
              <a:rPr lang="es-PE" smtClean="0"/>
              <a:t>‹Nº›</a:t>
            </a:fld>
            <a:endParaRPr lang="es-PE"/>
          </a:p>
        </p:txBody>
      </p:sp>
      <p:sp>
        <p:nvSpPr>
          <p:cNvPr id="7" name="Rectángulo 6">
            <a:extLst>
              <a:ext uri="{FF2B5EF4-FFF2-40B4-BE49-F238E27FC236}">
                <a16:creationId xmlns:a16="http://schemas.microsoft.com/office/drawing/2014/main" id="{57DDB250-7DE6-BDC4-180F-ED8549E15740}"/>
              </a:ext>
            </a:extLst>
          </p:cNvPr>
          <p:cNvSpPr/>
          <p:nvPr userDrawn="1"/>
        </p:nvSpPr>
        <p:spPr>
          <a:xfrm>
            <a:off x="0" y="0"/>
            <a:ext cx="12192000" cy="546100"/>
          </a:xfrm>
          <a:prstGeom prst="rect">
            <a:avLst/>
          </a:prstGeom>
          <a:solidFill>
            <a:srgbClr val="F3B00F"/>
          </a:solidFill>
          <a:ln>
            <a:solidFill>
              <a:srgbClr val="D0B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400" b="1" dirty="0">
              <a:solidFill>
                <a:srgbClr val="484F59"/>
              </a:solidFill>
              <a:latin typeface="Consolas" panose="020B0609020204030204" pitchFamily="49" charset="0"/>
            </a:endParaRPr>
          </a:p>
        </p:txBody>
      </p:sp>
      <p:sp>
        <p:nvSpPr>
          <p:cNvPr id="2" name="Marcador de título 1">
            <a:extLst>
              <a:ext uri="{FF2B5EF4-FFF2-40B4-BE49-F238E27FC236}">
                <a16:creationId xmlns:a16="http://schemas.microsoft.com/office/drawing/2014/main" id="{65F35FD1-AC2D-4EE5-4D99-F22782BDC0AD}"/>
              </a:ext>
            </a:extLst>
          </p:cNvPr>
          <p:cNvSpPr>
            <a:spLocks noGrp="1"/>
          </p:cNvSpPr>
          <p:nvPr>
            <p:ph type="title"/>
          </p:nvPr>
        </p:nvSpPr>
        <p:spPr>
          <a:xfrm>
            <a:off x="-11545" y="106795"/>
            <a:ext cx="12215090" cy="317457"/>
          </a:xfrm>
          <a:prstGeom prst="rect">
            <a:avLst/>
          </a:prstGeom>
        </p:spPr>
        <p:txBody>
          <a:bodyPr vert="horz" lIns="91440" tIns="45720" rIns="91440" bIns="45720" rtlCol="0" anchor="ctr">
            <a:normAutofit/>
          </a:bodyPr>
          <a:lstStyle/>
          <a:p>
            <a:r>
              <a:rPr lang="es-ES" dirty="0" err="1"/>
              <a:t>Topic</a:t>
            </a:r>
            <a:endParaRPr lang="es-PE" dirty="0"/>
          </a:p>
        </p:txBody>
      </p:sp>
      <p:pic>
        <p:nvPicPr>
          <p:cNvPr id="11" name="Imagen 10">
            <a:extLst>
              <a:ext uri="{FF2B5EF4-FFF2-40B4-BE49-F238E27FC236}">
                <a16:creationId xmlns:a16="http://schemas.microsoft.com/office/drawing/2014/main" id="{E2C4B6BF-B3E0-B0BC-8266-50AAA83F54A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17132" y="468702"/>
            <a:ext cx="1374868" cy="1052195"/>
          </a:xfrm>
          <a:prstGeom prst="rect">
            <a:avLst/>
          </a:prstGeom>
        </p:spPr>
      </p:pic>
    </p:spTree>
    <p:extLst>
      <p:ext uri="{BB962C8B-B14F-4D97-AF65-F5344CB8AC3E}">
        <p14:creationId xmlns:p14="http://schemas.microsoft.com/office/powerpoint/2010/main" val="3544074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400" b="1" kern="1200">
          <a:solidFill>
            <a:srgbClr val="444B54"/>
          </a:solidFill>
          <a:latin typeface="Consolas" panose="020B06090202040302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rdplus.co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emf"/><Relationship Id="rId7"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package" Target="../embeddings/Microsoft_Excel_Worksheet.xlsx"/></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emf"/><Relationship Id="rId7" Type="http://schemas.openxmlformats.org/officeDocument/2006/relationships/customXml" Target="../ink/ink3.xml"/><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package" Target="../embeddings/Microsoft_Excel_Worksheet2.xlsx"/><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4.xml"/></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package" Target="../embeddings/Microsoft_Excel_Worksheet3.xlsx"/><Relationship Id="rId7" Type="http://schemas.openxmlformats.org/officeDocument/2006/relationships/package" Target="../embeddings/Microsoft_Excel_Worksheet5.xlsx"/><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package" Target="../embeddings/Microsoft_Excel_Worksheet4.xlsx"/><Relationship Id="rId10" Type="http://schemas.openxmlformats.org/officeDocument/2006/relationships/image" Target="../media/image28.png"/><Relationship Id="rId4" Type="http://schemas.openxmlformats.org/officeDocument/2006/relationships/image" Target="../media/image25.emf"/><Relationship Id="rId9" Type="http://schemas.openxmlformats.org/officeDocument/2006/relationships/customXml" Target="../ink/ink5.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package" Target="../embeddings/Microsoft_Excel_Worksheet6.xlsx"/><Relationship Id="rId7" Type="http://schemas.openxmlformats.org/officeDocument/2006/relationships/package" Target="../embeddings/Microsoft_Excel_Worksheet8.xlsx"/><Relationship Id="rId12" Type="http://schemas.openxmlformats.org/officeDocument/2006/relationships/image" Target="../media/image34.png"/><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31.emf"/><Relationship Id="rId11" Type="http://schemas.openxmlformats.org/officeDocument/2006/relationships/customXml" Target="../ink/ink7.xml"/><Relationship Id="rId5" Type="http://schemas.openxmlformats.org/officeDocument/2006/relationships/package" Target="../embeddings/Microsoft_Excel_Worksheet7.xlsx"/><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package" Target="../embeddings/Microsoft_Excel_Worksheet9.xlsx"/></Relationships>
</file>

<file path=ppt/slides/_rels/slide19.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package" Target="../embeddings/Microsoft_Excel_Worksheet10.xlsx"/><Relationship Id="rId7" Type="http://schemas.openxmlformats.org/officeDocument/2006/relationships/package" Target="../embeddings/Microsoft_Excel_Worksheet12.xlsx"/><Relationship Id="rId12" Type="http://schemas.openxmlformats.org/officeDocument/2006/relationships/image" Target="../media/image39.emf"/><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36.emf"/><Relationship Id="rId11" Type="http://schemas.openxmlformats.org/officeDocument/2006/relationships/package" Target="../embeddings/Microsoft_Excel_Worksheet13.xlsx"/><Relationship Id="rId5" Type="http://schemas.openxmlformats.org/officeDocument/2006/relationships/package" Target="../embeddings/Microsoft_Excel_Worksheet11.xlsx"/><Relationship Id="rId10" Type="http://schemas.openxmlformats.org/officeDocument/2006/relationships/image" Target="../media/image38.png"/><Relationship Id="rId4" Type="http://schemas.openxmlformats.org/officeDocument/2006/relationships/image" Target="../media/image35.emf"/><Relationship Id="rId9" Type="http://schemas.openxmlformats.org/officeDocument/2006/relationships/customXml" Target="../ink/ink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package" Target="../embeddings/Microsoft_Excel_Worksheet14.xlsx"/><Relationship Id="rId7" Type="http://schemas.openxmlformats.org/officeDocument/2006/relationships/package" Target="../embeddings/Microsoft_Excel_Worksheet16.xlsx"/><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package" Target="../embeddings/Microsoft_Excel_Worksheet15.xlsx"/><Relationship Id="rId10" Type="http://schemas.openxmlformats.org/officeDocument/2006/relationships/image" Target="../media/image43.png"/><Relationship Id="rId4" Type="http://schemas.openxmlformats.org/officeDocument/2006/relationships/image" Target="../media/image40.emf"/><Relationship Id="rId9" Type="http://schemas.openxmlformats.org/officeDocument/2006/relationships/customXml" Target="../ink/ink9.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david.yanccehuallpa.q@uni.pe" TargetMode="External"/><Relationship Id="rId2" Type="http://schemas.openxmlformats.org/officeDocument/2006/relationships/hyperlink" Target="https://www.linkedin.com/in/davidyanccehuallp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uru99.com/relational-algebra-dbm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8E44810-CFCF-28A5-2303-58960024D6C4}"/>
              </a:ext>
            </a:extLst>
          </p:cNvPr>
          <p:cNvSpPr/>
          <p:nvPr/>
        </p:nvSpPr>
        <p:spPr>
          <a:xfrm>
            <a:off x="0" y="0"/>
            <a:ext cx="12192000" cy="6858000"/>
          </a:xfrm>
          <a:prstGeom prst="rect">
            <a:avLst/>
          </a:prstGeom>
          <a:solidFill>
            <a:srgbClr val="336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C31A07D2-98BA-F42E-DF22-23C5D6A1A5CD}"/>
              </a:ext>
            </a:extLst>
          </p:cNvPr>
          <p:cNvSpPr/>
          <p:nvPr/>
        </p:nvSpPr>
        <p:spPr>
          <a:xfrm>
            <a:off x="5337109" y="2603241"/>
            <a:ext cx="5589038" cy="2438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a:extLst>
              <a:ext uri="{FF2B5EF4-FFF2-40B4-BE49-F238E27FC236}">
                <a16:creationId xmlns:a16="http://schemas.microsoft.com/office/drawing/2014/main" id="{65675C4C-134B-55F7-52D8-EC5DA5C1AD24}"/>
              </a:ext>
            </a:extLst>
          </p:cNvPr>
          <p:cNvSpPr txBox="1"/>
          <p:nvPr/>
        </p:nvSpPr>
        <p:spPr>
          <a:xfrm>
            <a:off x="6096000" y="2318596"/>
            <a:ext cx="5519678" cy="2438488"/>
          </a:xfrm>
          <a:prstGeom prst="rect">
            <a:avLst/>
          </a:prstGeom>
          <a:noFill/>
        </p:spPr>
        <p:txBody>
          <a:bodyPr wrap="square" rtlCol="0">
            <a:spAutoFit/>
          </a:bodyPr>
          <a:lstStyle/>
          <a:p>
            <a:pPr>
              <a:lnSpc>
                <a:spcPct val="300000"/>
              </a:lnSpc>
            </a:pPr>
            <a:r>
              <a:rPr lang="es-MX" b="1" dirty="0">
                <a:latin typeface="Fira Code Medium" pitchFamily="1" charset="0"/>
                <a:ea typeface="Fira Code Medium" pitchFamily="1" charset="0"/>
                <a:cs typeface="Fira Code Medium" pitchFamily="1" charset="0"/>
              </a:rPr>
              <a:t>SESIÓN 01:</a:t>
            </a:r>
          </a:p>
          <a:p>
            <a:pPr>
              <a:lnSpc>
                <a:spcPct val="300000"/>
              </a:lnSpc>
            </a:pPr>
            <a:r>
              <a:rPr lang="es-MX" b="1" u="sng" dirty="0">
                <a:latin typeface="Fira Code Medium" pitchFamily="1" charset="0"/>
                <a:ea typeface="Fira Code Medium" pitchFamily="1" charset="0"/>
                <a:cs typeface="Fira Code Medium" pitchFamily="1" charset="0"/>
              </a:rPr>
              <a:t>Introducción a las bases de datos</a:t>
            </a:r>
          </a:p>
          <a:p>
            <a:pPr>
              <a:lnSpc>
                <a:spcPct val="300000"/>
              </a:lnSpc>
            </a:pPr>
            <a:r>
              <a:rPr lang="es-MX" b="1" u="sng" dirty="0">
                <a:latin typeface="Fira Code Medium" pitchFamily="1" charset="0"/>
                <a:ea typeface="Fira Code Medium" pitchFamily="1" charset="0"/>
                <a:cs typeface="Fira Code Medium" pitchFamily="1" charset="0"/>
              </a:rPr>
              <a:t>Diseño de base de datos</a:t>
            </a:r>
            <a:endParaRPr lang="es-PE" b="1" u="sng" dirty="0">
              <a:latin typeface="Fira Code Medium" pitchFamily="1" charset="0"/>
              <a:ea typeface="Fira Code Medium" pitchFamily="1" charset="0"/>
              <a:cs typeface="Fira Code Medium" pitchFamily="1" charset="0"/>
            </a:endParaRPr>
          </a:p>
        </p:txBody>
      </p:sp>
      <p:sp>
        <p:nvSpPr>
          <p:cNvPr id="2" name="CuadroTexto 1">
            <a:extLst>
              <a:ext uri="{FF2B5EF4-FFF2-40B4-BE49-F238E27FC236}">
                <a16:creationId xmlns:a16="http://schemas.microsoft.com/office/drawing/2014/main" id="{4A802978-D5FB-F7C5-4B16-B99A88514A50}"/>
              </a:ext>
            </a:extLst>
          </p:cNvPr>
          <p:cNvSpPr txBox="1"/>
          <p:nvPr/>
        </p:nvSpPr>
        <p:spPr>
          <a:xfrm>
            <a:off x="762468" y="1492898"/>
            <a:ext cx="3392275" cy="307777"/>
          </a:xfrm>
          <a:prstGeom prst="rect">
            <a:avLst/>
          </a:prstGeom>
          <a:noFill/>
        </p:spPr>
        <p:txBody>
          <a:bodyPr wrap="none" rtlCol="0">
            <a:spAutoFit/>
          </a:bodyPr>
          <a:lstStyle/>
          <a:p>
            <a:r>
              <a:rPr lang="es-MX" sz="1400" b="1" dirty="0">
                <a:solidFill>
                  <a:schemeClr val="bg1"/>
                </a:solidFill>
                <a:latin typeface="Fira Code" panose="020B0809050000020004" pitchFamily="49" charset="0"/>
                <a:ea typeface="Fira Code" panose="020B0809050000020004" pitchFamily="49" charset="0"/>
                <a:cs typeface="Fira Code" panose="020B0809050000020004" pitchFamily="49" charset="0"/>
              </a:rPr>
              <a:t>BASES DE DATOS CON POSTGRESQL</a:t>
            </a:r>
            <a:endParaRPr lang="es-PE" sz="14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 name="Marcador de número de diapositiva 2">
            <a:extLst>
              <a:ext uri="{FF2B5EF4-FFF2-40B4-BE49-F238E27FC236}">
                <a16:creationId xmlns:a16="http://schemas.microsoft.com/office/drawing/2014/main" id="{7C2DB78D-6141-241B-A40B-7CC5BCF26F2B}"/>
              </a:ext>
            </a:extLst>
          </p:cNvPr>
          <p:cNvSpPr>
            <a:spLocks noGrp="1"/>
          </p:cNvSpPr>
          <p:nvPr>
            <p:ph type="sldNum" sz="quarter" idx="12"/>
          </p:nvPr>
        </p:nvSpPr>
        <p:spPr/>
        <p:txBody>
          <a:bodyPr/>
          <a:lstStyle/>
          <a:p>
            <a:fld id="{2696BA38-4B7D-487F-9F58-28620E8B4EE3}" type="slidenum">
              <a:rPr lang="es-PE" smtClean="0"/>
              <a:t>1</a:t>
            </a:fld>
            <a:endParaRPr lang="es-PE"/>
          </a:p>
        </p:txBody>
      </p:sp>
      <p:pic>
        <p:nvPicPr>
          <p:cNvPr id="2050" name="Picture 2" descr="PostgreSQL - Wikipedia, la enciclopedia libre">
            <a:extLst>
              <a:ext uri="{FF2B5EF4-FFF2-40B4-BE49-F238E27FC236}">
                <a16:creationId xmlns:a16="http://schemas.microsoft.com/office/drawing/2014/main" id="{E13EFA56-016A-FC1F-CD36-5D4659E9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48" y="2253132"/>
            <a:ext cx="2491556" cy="2569417"/>
          </a:xfrm>
          <a:prstGeom prst="rect">
            <a:avLst/>
          </a:prstGeom>
          <a:noFill/>
          <a:extLst>
            <a:ext uri="{909E8E84-426E-40DD-AFC4-6F175D3DCCD1}">
              <a14:hiddenFill xmlns:a14="http://schemas.microsoft.com/office/drawing/2010/main">
                <a:solidFill>
                  <a:srgbClr val="FFFFFF"/>
                </a:solidFill>
              </a14:hiddenFill>
            </a:ext>
          </a:extLst>
        </p:spPr>
      </p:pic>
      <p:pic>
        <p:nvPicPr>
          <p:cNvPr id="7" name="Gráfico 6" descr="Base de datos">
            <a:extLst>
              <a:ext uri="{FF2B5EF4-FFF2-40B4-BE49-F238E27FC236}">
                <a16:creationId xmlns:a16="http://schemas.microsoft.com/office/drawing/2014/main" id="{7F89DF9E-3020-7DB9-D8AD-EC9236BF0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4760" y="3429000"/>
            <a:ext cx="540000" cy="540000"/>
          </a:xfrm>
          <a:prstGeom prst="rect">
            <a:avLst/>
          </a:prstGeom>
        </p:spPr>
      </p:pic>
      <p:pic>
        <p:nvPicPr>
          <p:cNvPr id="9" name="Gráfico 8" descr="Investigación">
            <a:extLst>
              <a:ext uri="{FF2B5EF4-FFF2-40B4-BE49-F238E27FC236}">
                <a16:creationId xmlns:a16="http://schemas.microsoft.com/office/drawing/2014/main" id="{9324CF80-B809-EDDD-B7E8-9400A22EF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6000" y="4263739"/>
            <a:ext cx="540000" cy="540000"/>
          </a:xfrm>
          <a:prstGeom prst="rect">
            <a:avLst/>
          </a:prstGeom>
        </p:spPr>
      </p:pic>
    </p:spTree>
    <p:extLst>
      <p:ext uri="{BB962C8B-B14F-4D97-AF65-F5344CB8AC3E}">
        <p14:creationId xmlns:p14="http://schemas.microsoft.com/office/powerpoint/2010/main" val="380450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10</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95619" y="1088671"/>
            <a:ext cx="9655728" cy="369332"/>
          </a:xfrm>
          <a:prstGeom prst="rect">
            <a:avLst/>
          </a:prstGeom>
          <a:noFill/>
        </p:spPr>
        <p:txBody>
          <a:bodyPr wrap="square">
            <a:spAutoFit/>
          </a:bodyPr>
          <a:lstStyle/>
          <a:p>
            <a:pPr>
              <a:buClr>
                <a:srgbClr val="336791"/>
              </a:buClr>
            </a:pPr>
            <a:r>
              <a:rPr lang="es-MX" dirty="0"/>
              <a:t>Ejemplo de diseño lógico (Entidad-Relación)</a:t>
            </a:r>
            <a:endParaRPr lang="es-PE" dirty="0"/>
          </a:p>
        </p:txBody>
      </p:sp>
      <p:sp>
        <p:nvSpPr>
          <p:cNvPr id="5" name="CuadroTexto 4">
            <a:extLst>
              <a:ext uri="{FF2B5EF4-FFF2-40B4-BE49-F238E27FC236}">
                <a16:creationId xmlns:a16="http://schemas.microsoft.com/office/drawing/2014/main" id="{CE3A5909-C78E-1BA1-FBD2-71C7240CCAE9}"/>
              </a:ext>
            </a:extLst>
          </p:cNvPr>
          <p:cNvSpPr txBox="1"/>
          <p:nvPr/>
        </p:nvSpPr>
        <p:spPr>
          <a:xfrm>
            <a:off x="3603072" y="5771518"/>
            <a:ext cx="4985856" cy="369332"/>
          </a:xfrm>
          <a:prstGeom prst="rect">
            <a:avLst/>
          </a:prstGeom>
          <a:noFill/>
        </p:spPr>
        <p:txBody>
          <a:bodyPr wrap="square">
            <a:spAutoFit/>
          </a:bodyPr>
          <a:lstStyle/>
          <a:p>
            <a:r>
              <a:rPr lang="es-PE" dirty="0"/>
              <a:t>Pagina para realizar diagramas: </a:t>
            </a:r>
            <a:r>
              <a:rPr lang="es-PE" dirty="0">
                <a:hlinkClick r:id="rId2"/>
              </a:rPr>
              <a:t>https://erdplus.com</a:t>
            </a:r>
            <a:endParaRPr lang="es-PE" dirty="0"/>
          </a:p>
        </p:txBody>
      </p:sp>
      <p:pic>
        <p:nvPicPr>
          <p:cNvPr id="7" name="Imagen 6">
            <a:extLst>
              <a:ext uri="{FF2B5EF4-FFF2-40B4-BE49-F238E27FC236}">
                <a16:creationId xmlns:a16="http://schemas.microsoft.com/office/drawing/2014/main" id="{F1538812-E2FE-7A22-FD8A-B583CB1794CF}"/>
              </a:ext>
            </a:extLst>
          </p:cNvPr>
          <p:cNvPicPr>
            <a:picLocks noChangeAspect="1"/>
          </p:cNvPicPr>
          <p:nvPr/>
        </p:nvPicPr>
        <p:blipFill>
          <a:blip r:embed="rId3"/>
          <a:stretch>
            <a:fillRect/>
          </a:stretch>
        </p:blipFill>
        <p:spPr>
          <a:xfrm>
            <a:off x="2120683" y="1696314"/>
            <a:ext cx="6605599" cy="3383779"/>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F779B18E-0DCF-A5DE-89F1-3D586F1DDD97}"/>
                  </a:ext>
                </a:extLst>
              </p14:cNvPr>
              <p14:cNvContentPartPr/>
              <p14:nvPr/>
            </p14:nvContentPartPr>
            <p14:xfrm>
              <a:off x="3263760" y="1797120"/>
              <a:ext cx="5036040" cy="2940480"/>
            </p14:xfrm>
          </p:contentPart>
        </mc:Choice>
        <mc:Fallback>
          <p:pic>
            <p:nvPicPr>
              <p:cNvPr id="3" name="Entrada de lápiz 2">
                <a:extLst>
                  <a:ext uri="{FF2B5EF4-FFF2-40B4-BE49-F238E27FC236}">
                    <a16:creationId xmlns:a16="http://schemas.microsoft.com/office/drawing/2014/main" id="{F779B18E-0DCF-A5DE-89F1-3D586F1DDD97}"/>
                  </a:ext>
                </a:extLst>
              </p:cNvPr>
              <p:cNvPicPr/>
              <p:nvPr/>
            </p:nvPicPr>
            <p:blipFill>
              <a:blip r:embed="rId5"/>
              <a:stretch>
                <a:fillRect/>
              </a:stretch>
            </p:blipFill>
            <p:spPr>
              <a:xfrm>
                <a:off x="3254400" y="1787760"/>
                <a:ext cx="5054760" cy="2959200"/>
              </a:xfrm>
              <a:prstGeom prst="rect">
                <a:avLst/>
              </a:prstGeom>
            </p:spPr>
          </p:pic>
        </mc:Fallback>
      </mc:AlternateContent>
    </p:spTree>
    <p:extLst>
      <p:ext uri="{BB962C8B-B14F-4D97-AF65-F5344CB8AC3E}">
        <p14:creationId xmlns:p14="http://schemas.microsoft.com/office/powerpoint/2010/main" val="10476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11</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95619" y="1088671"/>
            <a:ext cx="9655728" cy="369332"/>
          </a:xfrm>
          <a:prstGeom prst="rect">
            <a:avLst/>
          </a:prstGeom>
          <a:noFill/>
        </p:spPr>
        <p:txBody>
          <a:bodyPr wrap="square">
            <a:spAutoFit/>
          </a:bodyPr>
          <a:lstStyle/>
          <a:p>
            <a:pPr>
              <a:buClr>
                <a:srgbClr val="336791"/>
              </a:buClr>
            </a:pPr>
            <a:r>
              <a:rPr lang="es-MX" dirty="0"/>
              <a:t>Ejemplo de diseño lógico (Diagrama relacional)</a:t>
            </a:r>
            <a:endParaRPr lang="es-PE" dirty="0"/>
          </a:p>
        </p:txBody>
      </p:sp>
      <p:sp>
        <p:nvSpPr>
          <p:cNvPr id="5" name="CuadroTexto 4">
            <a:extLst>
              <a:ext uri="{FF2B5EF4-FFF2-40B4-BE49-F238E27FC236}">
                <a16:creationId xmlns:a16="http://schemas.microsoft.com/office/drawing/2014/main" id="{CE3A5909-C78E-1BA1-FBD2-71C7240CCAE9}"/>
              </a:ext>
            </a:extLst>
          </p:cNvPr>
          <p:cNvSpPr txBox="1"/>
          <p:nvPr/>
        </p:nvSpPr>
        <p:spPr>
          <a:xfrm>
            <a:off x="3603072" y="5771518"/>
            <a:ext cx="4985856" cy="369332"/>
          </a:xfrm>
          <a:prstGeom prst="rect">
            <a:avLst/>
          </a:prstGeom>
          <a:noFill/>
        </p:spPr>
        <p:txBody>
          <a:bodyPr wrap="square">
            <a:spAutoFit/>
          </a:bodyPr>
          <a:lstStyle/>
          <a:p>
            <a:r>
              <a:rPr lang="es-PE" dirty="0"/>
              <a:t>Pagina para realizar diagramas: </a:t>
            </a:r>
            <a:r>
              <a:rPr lang="es-PE" dirty="0">
                <a:hlinkClick r:id="rId2"/>
              </a:rPr>
              <a:t>https://erdplus.com</a:t>
            </a:r>
            <a:endParaRPr lang="es-PE" dirty="0"/>
          </a:p>
        </p:txBody>
      </p:sp>
      <p:pic>
        <p:nvPicPr>
          <p:cNvPr id="6" name="Imagen 5">
            <a:extLst>
              <a:ext uri="{FF2B5EF4-FFF2-40B4-BE49-F238E27FC236}">
                <a16:creationId xmlns:a16="http://schemas.microsoft.com/office/drawing/2014/main" id="{973ED6BC-513C-A88D-F019-7C295D613A9F}"/>
              </a:ext>
            </a:extLst>
          </p:cNvPr>
          <p:cNvPicPr>
            <a:picLocks noChangeAspect="1"/>
          </p:cNvPicPr>
          <p:nvPr/>
        </p:nvPicPr>
        <p:blipFill>
          <a:blip r:embed="rId3"/>
          <a:stretch>
            <a:fillRect/>
          </a:stretch>
        </p:blipFill>
        <p:spPr>
          <a:xfrm>
            <a:off x="4239499" y="1906598"/>
            <a:ext cx="2659360" cy="2929656"/>
          </a:xfrm>
          <a:prstGeom prst="rect">
            <a:avLst/>
          </a:prstGeom>
        </p:spPr>
      </p:pic>
    </p:spTree>
    <p:extLst>
      <p:ext uri="{BB962C8B-B14F-4D97-AF65-F5344CB8AC3E}">
        <p14:creationId xmlns:p14="http://schemas.microsoft.com/office/powerpoint/2010/main" val="66902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a:t>
            </a:r>
            <a:r>
              <a:rPr lang="es-MX" dirty="0" err="1"/>
              <a:t>Keys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12</a:t>
            </a:fld>
            <a:endParaRPr lang="es-PE"/>
          </a:p>
        </p:txBody>
      </p:sp>
      <p:sp>
        <p:nvSpPr>
          <p:cNvPr id="3" name="CuadroTexto 2">
            <a:extLst>
              <a:ext uri="{FF2B5EF4-FFF2-40B4-BE49-F238E27FC236}">
                <a16:creationId xmlns:a16="http://schemas.microsoft.com/office/drawing/2014/main" id="{ADA11AE4-5E50-0901-B3ED-C0D6F8A9AFF1}"/>
              </a:ext>
            </a:extLst>
          </p:cNvPr>
          <p:cNvSpPr txBox="1"/>
          <p:nvPr/>
        </p:nvSpPr>
        <p:spPr>
          <a:xfrm>
            <a:off x="755010" y="1046726"/>
            <a:ext cx="9655728" cy="369332"/>
          </a:xfrm>
          <a:prstGeom prst="rect">
            <a:avLst/>
          </a:prstGeom>
          <a:noFill/>
        </p:spPr>
        <p:txBody>
          <a:bodyPr wrap="square">
            <a:spAutoFit/>
          </a:bodyPr>
          <a:lstStyle/>
          <a:p>
            <a:pPr>
              <a:buClr>
                <a:srgbClr val="336791"/>
              </a:buClr>
            </a:pPr>
            <a:r>
              <a:rPr lang="es-MX" b="1" dirty="0" err="1"/>
              <a:t>Primary</a:t>
            </a:r>
            <a:r>
              <a:rPr lang="es-MX" b="1" dirty="0"/>
              <a:t> Key</a:t>
            </a:r>
            <a:endParaRPr lang="es-PE" b="1" dirty="0"/>
          </a:p>
        </p:txBody>
      </p:sp>
      <p:sp>
        <p:nvSpPr>
          <p:cNvPr id="6" name="CuadroTexto 5">
            <a:extLst>
              <a:ext uri="{FF2B5EF4-FFF2-40B4-BE49-F238E27FC236}">
                <a16:creationId xmlns:a16="http://schemas.microsoft.com/office/drawing/2014/main" id="{4B2E7BBC-7DAA-852D-B003-9ACE5A785177}"/>
              </a:ext>
            </a:extLst>
          </p:cNvPr>
          <p:cNvSpPr txBox="1"/>
          <p:nvPr/>
        </p:nvSpPr>
        <p:spPr>
          <a:xfrm>
            <a:off x="755010" y="3244334"/>
            <a:ext cx="9655728" cy="369332"/>
          </a:xfrm>
          <a:prstGeom prst="rect">
            <a:avLst/>
          </a:prstGeom>
          <a:noFill/>
        </p:spPr>
        <p:txBody>
          <a:bodyPr wrap="square">
            <a:spAutoFit/>
          </a:bodyPr>
          <a:lstStyle/>
          <a:p>
            <a:pPr>
              <a:buClr>
                <a:srgbClr val="336791"/>
              </a:buClr>
            </a:pPr>
            <a:r>
              <a:rPr lang="es-MX" b="1" dirty="0" err="1"/>
              <a:t>Foreign</a:t>
            </a:r>
            <a:r>
              <a:rPr lang="es-MX" b="1" dirty="0"/>
              <a:t> Key</a:t>
            </a:r>
            <a:endParaRPr lang="es-PE" b="1" dirty="0"/>
          </a:p>
        </p:txBody>
      </p:sp>
      <p:sp>
        <p:nvSpPr>
          <p:cNvPr id="5" name="CuadroTexto 4">
            <a:extLst>
              <a:ext uri="{FF2B5EF4-FFF2-40B4-BE49-F238E27FC236}">
                <a16:creationId xmlns:a16="http://schemas.microsoft.com/office/drawing/2014/main" id="{9D3915E6-A430-BE1D-337D-4DB07BE9B0EA}"/>
              </a:ext>
            </a:extLst>
          </p:cNvPr>
          <p:cNvSpPr txBox="1"/>
          <p:nvPr/>
        </p:nvSpPr>
        <p:spPr>
          <a:xfrm>
            <a:off x="755010" y="1510017"/>
            <a:ext cx="8699383" cy="646331"/>
          </a:xfrm>
          <a:prstGeom prst="rect">
            <a:avLst/>
          </a:prstGeom>
          <a:noFill/>
        </p:spPr>
        <p:txBody>
          <a:bodyPr wrap="square" rtlCol="0">
            <a:spAutoFit/>
          </a:bodyPr>
          <a:lstStyle/>
          <a:p>
            <a:r>
              <a:rPr lang="es-MX" dirty="0"/>
              <a:t>Una </a:t>
            </a:r>
            <a:r>
              <a:rPr lang="es-MX" dirty="0" err="1"/>
              <a:t>primary</a:t>
            </a:r>
            <a:r>
              <a:rPr lang="es-MX" dirty="0"/>
              <a:t> </a:t>
            </a:r>
            <a:r>
              <a:rPr lang="es-MX" dirty="0" err="1"/>
              <a:t>key</a:t>
            </a:r>
            <a:r>
              <a:rPr lang="es-MX" dirty="0"/>
              <a:t> o clave principal se usa para identificar de forma UNICA a la tabla, esta normalmente es generada por el motor de base de datos (SGBD o DBMS)</a:t>
            </a:r>
            <a:endParaRPr lang="es-PE" dirty="0"/>
          </a:p>
        </p:txBody>
      </p:sp>
      <p:sp>
        <p:nvSpPr>
          <p:cNvPr id="7" name="CuadroTexto 6">
            <a:extLst>
              <a:ext uri="{FF2B5EF4-FFF2-40B4-BE49-F238E27FC236}">
                <a16:creationId xmlns:a16="http://schemas.microsoft.com/office/drawing/2014/main" id="{5C779FBB-8E39-A0DF-CD28-A38D0A989C5A}"/>
              </a:ext>
            </a:extLst>
          </p:cNvPr>
          <p:cNvSpPr txBox="1"/>
          <p:nvPr/>
        </p:nvSpPr>
        <p:spPr>
          <a:xfrm>
            <a:off x="755009" y="3776443"/>
            <a:ext cx="8699383" cy="646331"/>
          </a:xfrm>
          <a:prstGeom prst="rect">
            <a:avLst/>
          </a:prstGeom>
          <a:noFill/>
        </p:spPr>
        <p:txBody>
          <a:bodyPr wrap="square" rtlCol="0">
            <a:spAutoFit/>
          </a:bodyPr>
          <a:lstStyle/>
          <a:p>
            <a:r>
              <a:rPr lang="es-MX" dirty="0"/>
              <a:t>Una </a:t>
            </a:r>
            <a:r>
              <a:rPr lang="es-MX" dirty="0" err="1"/>
              <a:t>Foreign</a:t>
            </a:r>
            <a:r>
              <a:rPr lang="es-MX" dirty="0"/>
              <a:t> </a:t>
            </a:r>
            <a:r>
              <a:rPr lang="es-MX" dirty="0" err="1"/>
              <a:t>key</a:t>
            </a:r>
            <a:r>
              <a:rPr lang="es-MX" dirty="0"/>
              <a:t> o clave foránea es una columna o grupo de columnas que proporciona un vinculo entre 2 tablas, esta </a:t>
            </a:r>
            <a:r>
              <a:rPr lang="es-MX" dirty="0" err="1"/>
              <a:t>foreign</a:t>
            </a:r>
            <a:r>
              <a:rPr lang="es-MX" dirty="0"/>
              <a:t> </a:t>
            </a:r>
            <a:r>
              <a:rPr lang="es-MX" dirty="0" err="1"/>
              <a:t>key</a:t>
            </a:r>
            <a:r>
              <a:rPr lang="es-MX" dirty="0"/>
              <a:t> normalmente es la llave primaria de otra tabla.</a:t>
            </a:r>
            <a:endParaRPr lang="es-PE" dirty="0"/>
          </a:p>
        </p:txBody>
      </p:sp>
    </p:spTree>
    <p:extLst>
      <p:ext uri="{BB962C8B-B14F-4D97-AF65-F5344CB8AC3E}">
        <p14:creationId xmlns:p14="http://schemas.microsoft.com/office/powerpoint/2010/main" val="323622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1:1</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13</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000274"/>
          </a:xfrm>
          <a:prstGeom prst="rect">
            <a:avLst/>
          </a:prstGeom>
          <a:noFill/>
        </p:spPr>
        <p:txBody>
          <a:bodyPr wrap="square">
            <a:spAutoFit/>
          </a:bodyPr>
          <a:lstStyle/>
          <a:p>
            <a:pPr>
              <a:buClr>
                <a:srgbClr val="336791"/>
              </a:buClr>
            </a:pPr>
            <a:r>
              <a:rPr lang="es-MX" dirty="0"/>
              <a:t>Una relación 1:1 comúnmente se realiza para 2 casos principalmente:</a:t>
            </a:r>
          </a:p>
          <a:p>
            <a:pPr marL="342900" indent="-342900">
              <a:spcBef>
                <a:spcPts val="600"/>
              </a:spcBef>
              <a:buClr>
                <a:srgbClr val="336791"/>
              </a:buClr>
              <a:buFont typeface="+mj-lt"/>
              <a:buAutoNum type="arabicPeriod"/>
            </a:pPr>
            <a:r>
              <a:rPr lang="es-MX" dirty="0"/>
              <a:t>Separación de tablas cambiantes y no cambiantes</a:t>
            </a:r>
          </a:p>
          <a:p>
            <a:pPr marL="342900" indent="-342900">
              <a:buClr>
                <a:srgbClr val="336791"/>
              </a:buClr>
              <a:buFont typeface="+mj-lt"/>
              <a:buAutoNum type="arabicPeriod"/>
            </a:pPr>
            <a:r>
              <a:rPr lang="es-MX" dirty="0"/>
              <a:t>Separación por significancia de las entidades</a:t>
            </a:r>
            <a:endParaRPr lang="es-PE" dirty="0"/>
          </a:p>
        </p:txBody>
      </p:sp>
      <p:pic>
        <p:nvPicPr>
          <p:cNvPr id="7" name="Imagen 6">
            <a:extLst>
              <a:ext uri="{FF2B5EF4-FFF2-40B4-BE49-F238E27FC236}">
                <a16:creationId xmlns:a16="http://schemas.microsoft.com/office/drawing/2014/main" id="{701FE19C-FCC7-3FF1-1CA4-FACED282A4DA}"/>
              </a:ext>
            </a:extLst>
          </p:cNvPr>
          <p:cNvPicPr>
            <a:picLocks noChangeAspect="1"/>
          </p:cNvPicPr>
          <p:nvPr/>
        </p:nvPicPr>
        <p:blipFill>
          <a:blip r:embed="rId2"/>
          <a:stretch>
            <a:fillRect/>
          </a:stretch>
        </p:blipFill>
        <p:spPr>
          <a:xfrm>
            <a:off x="6758732" y="2962137"/>
            <a:ext cx="4113402" cy="1302455"/>
          </a:xfrm>
          <a:prstGeom prst="rect">
            <a:avLst/>
          </a:prstGeom>
        </p:spPr>
      </p:pic>
      <p:pic>
        <p:nvPicPr>
          <p:cNvPr id="6" name="Imagen 5">
            <a:extLst>
              <a:ext uri="{FF2B5EF4-FFF2-40B4-BE49-F238E27FC236}">
                <a16:creationId xmlns:a16="http://schemas.microsoft.com/office/drawing/2014/main" id="{64437CDD-7388-93D9-A912-38214A7D24F1}"/>
              </a:ext>
            </a:extLst>
          </p:cNvPr>
          <p:cNvPicPr>
            <a:picLocks noChangeAspect="1"/>
          </p:cNvPicPr>
          <p:nvPr/>
        </p:nvPicPr>
        <p:blipFill>
          <a:blip r:embed="rId3"/>
          <a:stretch>
            <a:fillRect/>
          </a:stretch>
        </p:blipFill>
        <p:spPr>
          <a:xfrm>
            <a:off x="2785830" y="4751595"/>
            <a:ext cx="2571750" cy="971550"/>
          </a:xfrm>
          <a:prstGeom prst="rect">
            <a:avLst/>
          </a:prstGeom>
        </p:spPr>
      </p:pic>
      <p:graphicFrame>
        <p:nvGraphicFramePr>
          <p:cNvPr id="10" name="Objeto 9">
            <a:extLst>
              <a:ext uri="{FF2B5EF4-FFF2-40B4-BE49-F238E27FC236}">
                <a16:creationId xmlns:a16="http://schemas.microsoft.com/office/drawing/2014/main" id="{96F193F9-92FF-7AD1-ADF4-2943001ED35A}"/>
              </a:ext>
            </a:extLst>
          </p:cNvPr>
          <p:cNvGraphicFramePr>
            <a:graphicFrameLocks noChangeAspect="1"/>
          </p:cNvGraphicFramePr>
          <p:nvPr>
            <p:extLst>
              <p:ext uri="{D42A27DB-BD31-4B8C-83A1-F6EECF244321}">
                <p14:modId xmlns:p14="http://schemas.microsoft.com/office/powerpoint/2010/main" val="450698831"/>
              </p:ext>
            </p:extLst>
          </p:nvPr>
        </p:nvGraphicFramePr>
        <p:xfrm>
          <a:off x="6253453" y="4751595"/>
          <a:ext cx="2381250" cy="962025"/>
        </p:xfrm>
        <a:graphic>
          <a:graphicData uri="http://schemas.openxmlformats.org/presentationml/2006/ole">
            <mc:AlternateContent xmlns:mc="http://schemas.openxmlformats.org/markup-compatibility/2006">
              <mc:Choice xmlns:v="urn:schemas-microsoft-com:vml" Requires="v">
                <p:oleObj name="Worksheet" r:id="rId4" imgW="2381110" imgH="961957" progId="Excel.Sheet.12">
                  <p:embed/>
                </p:oleObj>
              </mc:Choice>
              <mc:Fallback>
                <p:oleObj name="Worksheet" r:id="rId4" imgW="2381110" imgH="961957" progId="Excel.Sheet.12">
                  <p:embed/>
                  <p:pic>
                    <p:nvPicPr>
                      <p:cNvPr id="0" name=""/>
                      <p:cNvPicPr/>
                      <p:nvPr/>
                    </p:nvPicPr>
                    <p:blipFill>
                      <a:blip r:embed="rId5"/>
                      <a:stretch>
                        <a:fillRect/>
                      </a:stretch>
                    </p:blipFill>
                    <p:spPr>
                      <a:xfrm>
                        <a:off x="6253453" y="4751595"/>
                        <a:ext cx="2381250" cy="962025"/>
                      </a:xfrm>
                      <a:prstGeom prst="rect">
                        <a:avLst/>
                      </a:prstGeom>
                    </p:spPr>
                  </p:pic>
                </p:oleObj>
              </mc:Fallback>
            </mc:AlternateContent>
          </a:graphicData>
        </a:graphic>
      </p:graphicFrame>
      <p:pic>
        <p:nvPicPr>
          <p:cNvPr id="12" name="Imagen 11">
            <a:extLst>
              <a:ext uri="{FF2B5EF4-FFF2-40B4-BE49-F238E27FC236}">
                <a16:creationId xmlns:a16="http://schemas.microsoft.com/office/drawing/2014/main" id="{B2F6302C-31B4-5135-7318-461BAF840727}"/>
              </a:ext>
            </a:extLst>
          </p:cNvPr>
          <p:cNvPicPr>
            <a:picLocks noChangeAspect="1"/>
          </p:cNvPicPr>
          <p:nvPr/>
        </p:nvPicPr>
        <p:blipFill>
          <a:blip r:embed="rId6"/>
          <a:stretch>
            <a:fillRect/>
          </a:stretch>
        </p:blipFill>
        <p:spPr>
          <a:xfrm>
            <a:off x="687184" y="3003012"/>
            <a:ext cx="4197292" cy="882385"/>
          </a:xfrm>
          <a:prstGeom prst="rect">
            <a:avLst/>
          </a:prstGeom>
        </p:spPr>
      </p:pic>
      <mc:AlternateContent xmlns:mc="http://schemas.openxmlformats.org/markup-compatibility/2006">
        <mc:Choice xmlns:p14="http://schemas.microsoft.com/office/powerpoint/2010/main" Requires="p14">
          <p:contentPart p14:bwMode="auto" r:id="rId7">
            <p14:nvContentPartPr>
              <p14:cNvPr id="3" name="Entrada de lápiz 2">
                <a:extLst>
                  <a:ext uri="{FF2B5EF4-FFF2-40B4-BE49-F238E27FC236}">
                    <a16:creationId xmlns:a16="http://schemas.microsoft.com/office/drawing/2014/main" id="{73E302D8-BCE6-76EF-5A7F-55E02DBE44B9}"/>
                  </a:ext>
                </a:extLst>
              </p14:cNvPr>
              <p14:cNvContentPartPr/>
              <p14:nvPr/>
            </p14:nvContentPartPr>
            <p14:xfrm>
              <a:off x="1714320" y="2628720"/>
              <a:ext cx="3118320" cy="1715040"/>
            </p14:xfrm>
          </p:contentPart>
        </mc:Choice>
        <mc:Fallback>
          <p:pic>
            <p:nvPicPr>
              <p:cNvPr id="3" name="Entrada de lápiz 2">
                <a:extLst>
                  <a:ext uri="{FF2B5EF4-FFF2-40B4-BE49-F238E27FC236}">
                    <a16:creationId xmlns:a16="http://schemas.microsoft.com/office/drawing/2014/main" id="{73E302D8-BCE6-76EF-5A7F-55E02DBE44B9}"/>
                  </a:ext>
                </a:extLst>
              </p:cNvPr>
              <p:cNvPicPr/>
              <p:nvPr/>
            </p:nvPicPr>
            <p:blipFill>
              <a:blip r:embed="rId8"/>
              <a:stretch>
                <a:fillRect/>
              </a:stretch>
            </p:blipFill>
            <p:spPr>
              <a:xfrm>
                <a:off x="1704960" y="2619360"/>
                <a:ext cx="3137040" cy="1733760"/>
              </a:xfrm>
              <a:prstGeom prst="rect">
                <a:avLst/>
              </a:prstGeom>
            </p:spPr>
          </p:pic>
        </mc:Fallback>
      </mc:AlternateContent>
    </p:spTree>
    <p:extLst>
      <p:ext uri="{BB962C8B-B14F-4D97-AF65-F5344CB8AC3E}">
        <p14:creationId xmlns:p14="http://schemas.microsoft.com/office/powerpoint/2010/main" val="298092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1:M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14</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200329"/>
          </a:xfrm>
          <a:prstGeom prst="rect">
            <a:avLst/>
          </a:prstGeom>
          <a:noFill/>
        </p:spPr>
        <p:txBody>
          <a:bodyPr wrap="square">
            <a:spAutoFit/>
          </a:bodyPr>
          <a:lstStyle/>
          <a:p>
            <a:pPr>
              <a:buClr>
                <a:srgbClr val="336791"/>
              </a:buClr>
            </a:pPr>
            <a:r>
              <a:rPr lang="es-MX" dirty="0"/>
              <a:t>Una relación 1:M es una de las relaciones mas comunes, para su tratamiento, se identifica que entidad depende de la otra y esta procede a llevar un campo que identifique que depende de la primera.</a:t>
            </a:r>
          </a:p>
          <a:p>
            <a:pPr>
              <a:buClr>
                <a:srgbClr val="336791"/>
              </a:buClr>
            </a:pPr>
            <a:r>
              <a:rPr lang="es-MX" dirty="0"/>
              <a:t>Ejemplo de País con departamento:</a:t>
            </a:r>
            <a:endParaRPr lang="es-PE" dirty="0"/>
          </a:p>
        </p:txBody>
      </p:sp>
      <p:graphicFrame>
        <p:nvGraphicFramePr>
          <p:cNvPr id="5" name="Objeto 4">
            <a:extLst>
              <a:ext uri="{FF2B5EF4-FFF2-40B4-BE49-F238E27FC236}">
                <a16:creationId xmlns:a16="http://schemas.microsoft.com/office/drawing/2014/main" id="{39C507EB-BDEE-B396-855A-6B76F5A9BE2F}"/>
              </a:ext>
            </a:extLst>
          </p:cNvPr>
          <p:cNvGraphicFramePr>
            <a:graphicFrameLocks noChangeAspect="1"/>
          </p:cNvGraphicFramePr>
          <p:nvPr>
            <p:extLst>
              <p:ext uri="{D42A27DB-BD31-4B8C-83A1-F6EECF244321}">
                <p14:modId xmlns:p14="http://schemas.microsoft.com/office/powerpoint/2010/main" val="1008892526"/>
              </p:ext>
            </p:extLst>
          </p:nvPr>
        </p:nvGraphicFramePr>
        <p:xfrm>
          <a:off x="1962631" y="4355750"/>
          <a:ext cx="2562225" cy="962025"/>
        </p:xfrm>
        <a:graphic>
          <a:graphicData uri="http://schemas.openxmlformats.org/presentationml/2006/ole">
            <mc:AlternateContent xmlns:mc="http://schemas.openxmlformats.org/markup-compatibility/2006">
              <mc:Choice xmlns:v="urn:schemas-microsoft-com:vml" Requires="v">
                <p:oleObj name="Worksheet" r:id="rId2" imgW="2562155" imgH="961957" progId="Excel.Sheet.12">
                  <p:embed/>
                </p:oleObj>
              </mc:Choice>
              <mc:Fallback>
                <p:oleObj name="Worksheet" r:id="rId2" imgW="2562155" imgH="961957" progId="Excel.Sheet.12">
                  <p:embed/>
                  <p:pic>
                    <p:nvPicPr>
                      <p:cNvPr id="0" name=""/>
                      <p:cNvPicPr/>
                      <p:nvPr/>
                    </p:nvPicPr>
                    <p:blipFill>
                      <a:blip r:embed="rId3"/>
                      <a:stretch>
                        <a:fillRect/>
                      </a:stretch>
                    </p:blipFill>
                    <p:spPr>
                      <a:xfrm>
                        <a:off x="1962631" y="4355750"/>
                        <a:ext cx="2562225" cy="962025"/>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013DCD76-1009-52F0-3B67-AD6911372E26}"/>
              </a:ext>
            </a:extLst>
          </p:cNvPr>
          <p:cNvPicPr>
            <a:picLocks noChangeAspect="1"/>
          </p:cNvPicPr>
          <p:nvPr/>
        </p:nvPicPr>
        <p:blipFill>
          <a:blip r:embed="rId4"/>
          <a:stretch>
            <a:fillRect/>
          </a:stretch>
        </p:blipFill>
        <p:spPr>
          <a:xfrm>
            <a:off x="3486456" y="2496771"/>
            <a:ext cx="4581525" cy="1181100"/>
          </a:xfrm>
          <a:prstGeom prst="rect">
            <a:avLst/>
          </a:prstGeom>
        </p:spPr>
      </p:pic>
      <p:graphicFrame>
        <p:nvGraphicFramePr>
          <p:cNvPr id="11" name="Objeto 10">
            <a:extLst>
              <a:ext uri="{FF2B5EF4-FFF2-40B4-BE49-F238E27FC236}">
                <a16:creationId xmlns:a16="http://schemas.microsoft.com/office/drawing/2014/main" id="{CA13378F-6D1B-68C3-5D7E-D0CD8DD0DCD2}"/>
              </a:ext>
            </a:extLst>
          </p:cNvPr>
          <p:cNvGraphicFramePr>
            <a:graphicFrameLocks noChangeAspect="1"/>
          </p:cNvGraphicFramePr>
          <p:nvPr>
            <p:extLst>
              <p:ext uri="{D42A27DB-BD31-4B8C-83A1-F6EECF244321}">
                <p14:modId xmlns:p14="http://schemas.microsoft.com/office/powerpoint/2010/main" val="3391094007"/>
              </p:ext>
            </p:extLst>
          </p:nvPr>
        </p:nvGraphicFramePr>
        <p:xfrm>
          <a:off x="6462276" y="4355750"/>
          <a:ext cx="2790825" cy="962025"/>
        </p:xfrm>
        <a:graphic>
          <a:graphicData uri="http://schemas.openxmlformats.org/presentationml/2006/ole">
            <mc:AlternateContent xmlns:mc="http://schemas.openxmlformats.org/markup-compatibility/2006">
              <mc:Choice xmlns:v="urn:schemas-microsoft-com:vml" Requires="v">
                <p:oleObj name="Worksheet" r:id="rId5" imgW="2790908" imgH="961957" progId="Excel.Sheet.12">
                  <p:embed/>
                </p:oleObj>
              </mc:Choice>
              <mc:Fallback>
                <p:oleObj name="Worksheet" r:id="rId5" imgW="2790908" imgH="961957" progId="Excel.Sheet.12">
                  <p:embed/>
                  <p:pic>
                    <p:nvPicPr>
                      <p:cNvPr id="0" name=""/>
                      <p:cNvPicPr/>
                      <p:nvPr/>
                    </p:nvPicPr>
                    <p:blipFill>
                      <a:blip r:embed="rId6"/>
                      <a:stretch>
                        <a:fillRect/>
                      </a:stretch>
                    </p:blipFill>
                    <p:spPr>
                      <a:xfrm>
                        <a:off x="6462276" y="4355750"/>
                        <a:ext cx="2790825" cy="962025"/>
                      </a:xfrm>
                      <a:prstGeom prst="rect">
                        <a:avLst/>
                      </a:prstGeom>
                    </p:spPr>
                  </p:pic>
                </p:oleObj>
              </mc:Fallback>
            </mc:AlternateContent>
          </a:graphicData>
        </a:graphic>
      </p:graphicFrame>
      <p:cxnSp>
        <p:nvCxnSpPr>
          <p:cNvPr id="13" name="Conector: angular 12">
            <a:extLst>
              <a:ext uri="{FF2B5EF4-FFF2-40B4-BE49-F238E27FC236}">
                <a16:creationId xmlns:a16="http://schemas.microsoft.com/office/drawing/2014/main" id="{A5FA3A62-F09D-F6BD-D885-71E0B773C028}"/>
              </a:ext>
            </a:extLst>
          </p:cNvPr>
          <p:cNvCxnSpPr>
            <a:cxnSpLocks/>
            <a:endCxn id="11" idx="0"/>
          </p:cNvCxnSpPr>
          <p:nvPr/>
        </p:nvCxnSpPr>
        <p:spPr>
          <a:xfrm flipV="1">
            <a:off x="1962631" y="4355750"/>
            <a:ext cx="5895057" cy="266584"/>
          </a:xfrm>
          <a:prstGeom prst="bentConnector4">
            <a:avLst>
              <a:gd name="adj1" fmla="val -4811"/>
              <a:gd name="adj2" fmla="val 185752"/>
            </a:avLst>
          </a:prstGeom>
          <a:ln w="12700">
            <a:solidFill>
              <a:srgbClr val="33679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3" name="Entrada de lápiz 2">
                <a:extLst>
                  <a:ext uri="{FF2B5EF4-FFF2-40B4-BE49-F238E27FC236}">
                    <a16:creationId xmlns:a16="http://schemas.microsoft.com/office/drawing/2014/main" id="{A8C27DC9-22AE-AE70-05BA-6EDB727F5AA1}"/>
                  </a:ext>
                </a:extLst>
              </p14:cNvPr>
              <p14:cNvContentPartPr/>
              <p14:nvPr/>
            </p14:nvContentPartPr>
            <p14:xfrm>
              <a:off x="3492360" y="2095560"/>
              <a:ext cx="5760000" cy="3835800"/>
            </p14:xfrm>
          </p:contentPart>
        </mc:Choice>
        <mc:Fallback>
          <p:pic>
            <p:nvPicPr>
              <p:cNvPr id="3" name="Entrada de lápiz 2">
                <a:extLst>
                  <a:ext uri="{FF2B5EF4-FFF2-40B4-BE49-F238E27FC236}">
                    <a16:creationId xmlns:a16="http://schemas.microsoft.com/office/drawing/2014/main" id="{A8C27DC9-22AE-AE70-05BA-6EDB727F5AA1}"/>
                  </a:ext>
                </a:extLst>
              </p:cNvPr>
              <p:cNvPicPr/>
              <p:nvPr/>
            </p:nvPicPr>
            <p:blipFill>
              <a:blip r:embed="rId8"/>
              <a:stretch>
                <a:fillRect/>
              </a:stretch>
            </p:blipFill>
            <p:spPr>
              <a:xfrm>
                <a:off x="3483000" y="2086200"/>
                <a:ext cx="5778720" cy="3854520"/>
              </a:xfrm>
              <a:prstGeom prst="rect">
                <a:avLst/>
              </a:prstGeom>
            </p:spPr>
          </p:pic>
        </mc:Fallback>
      </mc:AlternateContent>
    </p:spTree>
    <p:extLst>
      <p:ext uri="{BB962C8B-B14F-4D97-AF65-F5344CB8AC3E}">
        <p14:creationId xmlns:p14="http://schemas.microsoft.com/office/powerpoint/2010/main" val="193880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M:M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15</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200329"/>
          </a:xfrm>
          <a:prstGeom prst="rect">
            <a:avLst/>
          </a:prstGeom>
          <a:noFill/>
        </p:spPr>
        <p:txBody>
          <a:bodyPr wrap="square">
            <a:spAutoFit/>
          </a:bodyPr>
          <a:lstStyle/>
          <a:p>
            <a:pPr>
              <a:buClr>
                <a:srgbClr val="336791"/>
              </a:buClr>
            </a:pPr>
            <a:r>
              <a:rPr lang="es-MX" dirty="0"/>
              <a:t>Una relación M:M junto con la relación 1:M son de las más comunes, la relación tiende a crear una nueva entidad o tabla con datos que nacen pertenecientes a la netamente a la relación.</a:t>
            </a:r>
          </a:p>
          <a:p>
            <a:pPr>
              <a:buClr>
                <a:srgbClr val="336791"/>
              </a:buClr>
            </a:pPr>
            <a:endParaRPr lang="es-MX" dirty="0"/>
          </a:p>
          <a:p>
            <a:pPr>
              <a:buClr>
                <a:srgbClr val="336791"/>
              </a:buClr>
            </a:pPr>
            <a:r>
              <a:rPr lang="es-MX" dirty="0"/>
              <a:t>Con un ejemplo de modelado de cursos que enseña un profesor en un colegio o universidad:</a:t>
            </a:r>
            <a:endParaRPr lang="es-PE" dirty="0"/>
          </a:p>
        </p:txBody>
      </p:sp>
      <p:pic>
        <p:nvPicPr>
          <p:cNvPr id="6" name="Imagen 5">
            <a:extLst>
              <a:ext uri="{FF2B5EF4-FFF2-40B4-BE49-F238E27FC236}">
                <a16:creationId xmlns:a16="http://schemas.microsoft.com/office/drawing/2014/main" id="{C38C8418-7968-F83C-F12B-8993F1F78CDE}"/>
              </a:ext>
            </a:extLst>
          </p:cNvPr>
          <p:cNvPicPr>
            <a:picLocks noChangeAspect="1"/>
          </p:cNvPicPr>
          <p:nvPr/>
        </p:nvPicPr>
        <p:blipFill>
          <a:blip r:embed="rId2"/>
          <a:stretch>
            <a:fillRect/>
          </a:stretch>
        </p:blipFill>
        <p:spPr>
          <a:xfrm>
            <a:off x="2654691" y="3104096"/>
            <a:ext cx="2396495" cy="2826401"/>
          </a:xfrm>
          <a:prstGeom prst="rect">
            <a:avLst/>
          </a:prstGeom>
        </p:spPr>
      </p:pic>
      <p:cxnSp>
        <p:nvCxnSpPr>
          <p:cNvPr id="15" name="Conector recto de flecha 14">
            <a:extLst>
              <a:ext uri="{FF2B5EF4-FFF2-40B4-BE49-F238E27FC236}">
                <a16:creationId xmlns:a16="http://schemas.microsoft.com/office/drawing/2014/main" id="{FC7BF96E-0625-2797-D173-4061CAAD8654}"/>
              </a:ext>
            </a:extLst>
          </p:cNvPr>
          <p:cNvCxnSpPr>
            <a:cxnSpLocks/>
          </p:cNvCxnSpPr>
          <p:nvPr/>
        </p:nvCxnSpPr>
        <p:spPr>
          <a:xfrm flipH="1">
            <a:off x="8205765" y="3913392"/>
            <a:ext cx="1299965" cy="361470"/>
          </a:xfrm>
          <a:prstGeom prst="straightConnector1">
            <a:avLst/>
          </a:prstGeom>
          <a:ln w="38100">
            <a:solidFill>
              <a:srgbClr val="ECA715"/>
            </a:solidFill>
            <a:tailEnd type="triangle"/>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2290901E-8B2E-6F53-4DDC-E071161AE7B9}"/>
              </a:ext>
            </a:extLst>
          </p:cNvPr>
          <p:cNvPicPr>
            <a:picLocks noChangeAspect="1"/>
          </p:cNvPicPr>
          <p:nvPr/>
        </p:nvPicPr>
        <p:blipFill>
          <a:blip r:embed="rId3"/>
          <a:stretch>
            <a:fillRect/>
          </a:stretch>
        </p:blipFill>
        <p:spPr>
          <a:xfrm>
            <a:off x="6901544" y="3104096"/>
            <a:ext cx="1304221" cy="2341532"/>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3C50FB56-B311-3205-20BC-C66726107B69}"/>
                  </a:ext>
                </a:extLst>
              </p14:cNvPr>
              <p14:cNvContentPartPr/>
              <p14:nvPr/>
            </p14:nvContentPartPr>
            <p14:xfrm>
              <a:off x="2362320" y="4146480"/>
              <a:ext cx="5766120" cy="572040"/>
            </p14:xfrm>
          </p:contentPart>
        </mc:Choice>
        <mc:Fallback>
          <p:pic>
            <p:nvPicPr>
              <p:cNvPr id="3" name="Entrada de lápiz 2">
                <a:extLst>
                  <a:ext uri="{FF2B5EF4-FFF2-40B4-BE49-F238E27FC236}">
                    <a16:creationId xmlns:a16="http://schemas.microsoft.com/office/drawing/2014/main" id="{3C50FB56-B311-3205-20BC-C66726107B69}"/>
                  </a:ext>
                </a:extLst>
              </p:cNvPr>
              <p:cNvPicPr/>
              <p:nvPr/>
            </p:nvPicPr>
            <p:blipFill>
              <a:blip r:embed="rId5"/>
              <a:stretch>
                <a:fillRect/>
              </a:stretch>
            </p:blipFill>
            <p:spPr>
              <a:xfrm>
                <a:off x="2352960" y="4137120"/>
                <a:ext cx="5784840" cy="590760"/>
              </a:xfrm>
              <a:prstGeom prst="rect">
                <a:avLst/>
              </a:prstGeom>
            </p:spPr>
          </p:pic>
        </mc:Fallback>
      </mc:AlternateContent>
    </p:spTree>
    <p:extLst>
      <p:ext uri="{BB962C8B-B14F-4D97-AF65-F5344CB8AC3E}">
        <p14:creationId xmlns:p14="http://schemas.microsoft.com/office/powerpoint/2010/main" val="112991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M:M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16</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369332"/>
          </a:xfrm>
          <a:prstGeom prst="rect">
            <a:avLst/>
          </a:prstGeom>
          <a:noFill/>
        </p:spPr>
        <p:txBody>
          <a:bodyPr wrap="square">
            <a:spAutoFit/>
          </a:bodyPr>
          <a:lstStyle/>
          <a:p>
            <a:pPr>
              <a:buClr>
                <a:srgbClr val="336791"/>
              </a:buClr>
            </a:pPr>
            <a:r>
              <a:rPr lang="es-MX" dirty="0"/>
              <a:t>Siguiendo con el ejemplo, aplicándolo a tablas:</a:t>
            </a:r>
            <a:endParaRPr lang="es-PE" dirty="0"/>
          </a:p>
        </p:txBody>
      </p:sp>
      <p:pic>
        <p:nvPicPr>
          <p:cNvPr id="9" name="Imagen 8">
            <a:extLst>
              <a:ext uri="{FF2B5EF4-FFF2-40B4-BE49-F238E27FC236}">
                <a16:creationId xmlns:a16="http://schemas.microsoft.com/office/drawing/2014/main" id="{8CA2F7D0-9ABA-B55B-334A-1A33E99362D2}"/>
              </a:ext>
            </a:extLst>
          </p:cNvPr>
          <p:cNvPicPr>
            <a:picLocks noChangeAspect="1"/>
          </p:cNvPicPr>
          <p:nvPr/>
        </p:nvPicPr>
        <p:blipFill>
          <a:blip r:embed="rId2"/>
          <a:stretch>
            <a:fillRect/>
          </a:stretch>
        </p:blipFill>
        <p:spPr>
          <a:xfrm>
            <a:off x="645952" y="2739623"/>
            <a:ext cx="1436239" cy="2578550"/>
          </a:xfrm>
          <a:prstGeom prst="rect">
            <a:avLst/>
          </a:prstGeom>
        </p:spPr>
      </p:pic>
      <p:graphicFrame>
        <p:nvGraphicFramePr>
          <p:cNvPr id="11" name="Objeto 10">
            <a:extLst>
              <a:ext uri="{FF2B5EF4-FFF2-40B4-BE49-F238E27FC236}">
                <a16:creationId xmlns:a16="http://schemas.microsoft.com/office/drawing/2014/main" id="{9079A95A-F4EA-F7EA-6441-6D3D42058858}"/>
              </a:ext>
            </a:extLst>
          </p:cNvPr>
          <p:cNvGraphicFramePr>
            <a:graphicFrameLocks noChangeAspect="1"/>
          </p:cNvGraphicFramePr>
          <p:nvPr>
            <p:extLst>
              <p:ext uri="{D42A27DB-BD31-4B8C-83A1-F6EECF244321}">
                <p14:modId xmlns:p14="http://schemas.microsoft.com/office/powerpoint/2010/main" val="1656603173"/>
              </p:ext>
            </p:extLst>
          </p:nvPr>
        </p:nvGraphicFramePr>
        <p:xfrm>
          <a:off x="3378885" y="2567201"/>
          <a:ext cx="3950369" cy="1063966"/>
        </p:xfrm>
        <a:graphic>
          <a:graphicData uri="http://schemas.openxmlformats.org/presentationml/2006/ole">
            <mc:AlternateContent xmlns:mc="http://schemas.openxmlformats.org/markup-compatibility/2006">
              <mc:Choice xmlns:v="urn:schemas-microsoft-com:vml" Requires="v">
                <p:oleObj name="Worksheet" r:id="rId3" imgW="3571971" imgH="961957" progId="Excel.Sheet.12">
                  <p:embed/>
                </p:oleObj>
              </mc:Choice>
              <mc:Fallback>
                <p:oleObj name="Worksheet" r:id="rId3" imgW="3571971" imgH="961957" progId="Excel.Sheet.12">
                  <p:embed/>
                  <p:pic>
                    <p:nvPicPr>
                      <p:cNvPr id="0" name=""/>
                      <p:cNvPicPr/>
                      <p:nvPr/>
                    </p:nvPicPr>
                    <p:blipFill>
                      <a:blip r:embed="rId4"/>
                      <a:stretch>
                        <a:fillRect/>
                      </a:stretch>
                    </p:blipFill>
                    <p:spPr>
                      <a:xfrm>
                        <a:off x="3378885" y="2567201"/>
                        <a:ext cx="3950369" cy="1063966"/>
                      </a:xfrm>
                      <a:prstGeom prst="rect">
                        <a:avLst/>
                      </a:prstGeom>
                    </p:spPr>
                  </p:pic>
                </p:oleObj>
              </mc:Fallback>
            </mc:AlternateContent>
          </a:graphicData>
        </a:graphic>
      </p:graphicFrame>
      <p:graphicFrame>
        <p:nvGraphicFramePr>
          <p:cNvPr id="16" name="Objeto 15">
            <a:extLst>
              <a:ext uri="{FF2B5EF4-FFF2-40B4-BE49-F238E27FC236}">
                <a16:creationId xmlns:a16="http://schemas.microsoft.com/office/drawing/2014/main" id="{675096C8-9E6D-7343-3AAC-D265CF07E2D6}"/>
              </a:ext>
            </a:extLst>
          </p:cNvPr>
          <p:cNvGraphicFramePr>
            <a:graphicFrameLocks noChangeAspect="1"/>
          </p:cNvGraphicFramePr>
          <p:nvPr>
            <p:extLst>
              <p:ext uri="{D42A27DB-BD31-4B8C-83A1-F6EECF244321}">
                <p14:modId xmlns:p14="http://schemas.microsoft.com/office/powerpoint/2010/main" val="1257062723"/>
              </p:ext>
            </p:extLst>
          </p:nvPr>
        </p:nvGraphicFramePr>
        <p:xfrm>
          <a:off x="8262409" y="2567201"/>
          <a:ext cx="3230504" cy="962025"/>
        </p:xfrm>
        <a:graphic>
          <a:graphicData uri="http://schemas.openxmlformats.org/presentationml/2006/ole">
            <mc:AlternateContent xmlns:mc="http://schemas.openxmlformats.org/markup-compatibility/2006">
              <mc:Choice xmlns:v="urn:schemas-microsoft-com:vml" Requires="v">
                <p:oleObj name="Worksheet" r:id="rId5" imgW="2590902" imgH="771525" progId="Excel.Sheet.12">
                  <p:embed/>
                </p:oleObj>
              </mc:Choice>
              <mc:Fallback>
                <p:oleObj name="Worksheet" r:id="rId5" imgW="2590902" imgH="771525" progId="Excel.Sheet.12">
                  <p:embed/>
                  <p:pic>
                    <p:nvPicPr>
                      <p:cNvPr id="0" name=""/>
                      <p:cNvPicPr/>
                      <p:nvPr/>
                    </p:nvPicPr>
                    <p:blipFill>
                      <a:blip r:embed="rId6"/>
                      <a:stretch>
                        <a:fillRect/>
                      </a:stretch>
                    </p:blipFill>
                    <p:spPr>
                      <a:xfrm>
                        <a:off x="8262409" y="2567201"/>
                        <a:ext cx="3230504" cy="962025"/>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49D9CA4F-DFCD-FFBE-0229-13DCDABDB31E}"/>
              </a:ext>
            </a:extLst>
          </p:cNvPr>
          <p:cNvGraphicFramePr>
            <a:graphicFrameLocks noChangeAspect="1"/>
          </p:cNvGraphicFramePr>
          <p:nvPr>
            <p:extLst>
              <p:ext uri="{D42A27DB-BD31-4B8C-83A1-F6EECF244321}">
                <p14:modId xmlns:p14="http://schemas.microsoft.com/office/powerpoint/2010/main" val="3785796433"/>
              </p:ext>
            </p:extLst>
          </p:nvPr>
        </p:nvGraphicFramePr>
        <p:xfrm>
          <a:off x="5783947" y="4379476"/>
          <a:ext cx="3626482" cy="1241609"/>
        </p:xfrm>
        <a:graphic>
          <a:graphicData uri="http://schemas.openxmlformats.org/presentationml/2006/ole">
            <mc:AlternateContent xmlns:mc="http://schemas.openxmlformats.org/markup-compatibility/2006">
              <mc:Choice xmlns:v="urn:schemas-microsoft-com:vml" Requires="v">
                <p:oleObj name="Worksheet" r:id="rId7" imgW="2809869" imgH="961957" progId="Excel.Sheet.12">
                  <p:embed/>
                </p:oleObj>
              </mc:Choice>
              <mc:Fallback>
                <p:oleObj name="Worksheet" r:id="rId7" imgW="2809869" imgH="961957" progId="Excel.Sheet.12">
                  <p:embed/>
                  <p:pic>
                    <p:nvPicPr>
                      <p:cNvPr id="0" name=""/>
                      <p:cNvPicPr/>
                      <p:nvPr/>
                    </p:nvPicPr>
                    <p:blipFill>
                      <a:blip r:embed="rId8"/>
                      <a:stretch>
                        <a:fillRect/>
                      </a:stretch>
                    </p:blipFill>
                    <p:spPr>
                      <a:xfrm>
                        <a:off x="5783947" y="4379476"/>
                        <a:ext cx="3626482" cy="1241609"/>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3" name="Entrada de lápiz 2">
                <a:extLst>
                  <a:ext uri="{FF2B5EF4-FFF2-40B4-BE49-F238E27FC236}">
                    <a16:creationId xmlns:a16="http://schemas.microsoft.com/office/drawing/2014/main" id="{6D2CC641-27BB-B334-7D5F-4568BF90B769}"/>
                  </a:ext>
                </a:extLst>
              </p14:cNvPr>
              <p14:cNvContentPartPr/>
              <p14:nvPr/>
            </p14:nvContentPartPr>
            <p14:xfrm>
              <a:off x="5867280" y="3987720"/>
              <a:ext cx="3854880" cy="1632240"/>
            </p14:xfrm>
          </p:contentPart>
        </mc:Choice>
        <mc:Fallback>
          <p:pic>
            <p:nvPicPr>
              <p:cNvPr id="3" name="Entrada de lápiz 2">
                <a:extLst>
                  <a:ext uri="{FF2B5EF4-FFF2-40B4-BE49-F238E27FC236}">
                    <a16:creationId xmlns:a16="http://schemas.microsoft.com/office/drawing/2014/main" id="{6D2CC641-27BB-B334-7D5F-4568BF90B769}"/>
                  </a:ext>
                </a:extLst>
              </p:cNvPr>
              <p:cNvPicPr/>
              <p:nvPr/>
            </p:nvPicPr>
            <p:blipFill>
              <a:blip r:embed="rId10"/>
              <a:stretch>
                <a:fillRect/>
              </a:stretch>
            </p:blipFill>
            <p:spPr>
              <a:xfrm>
                <a:off x="5857920" y="3978360"/>
                <a:ext cx="3873600" cy="1650960"/>
              </a:xfrm>
              <a:prstGeom prst="rect">
                <a:avLst/>
              </a:prstGeom>
            </p:spPr>
          </p:pic>
        </mc:Fallback>
      </mc:AlternateContent>
    </p:spTree>
    <p:extLst>
      <p:ext uri="{BB962C8B-B14F-4D97-AF65-F5344CB8AC3E}">
        <p14:creationId xmlns:p14="http://schemas.microsoft.com/office/powerpoint/2010/main" val="324334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17</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631216"/>
          </a:xfrm>
          <a:prstGeom prst="rect">
            <a:avLst/>
          </a:prstGeom>
          <a:noFill/>
        </p:spPr>
        <p:txBody>
          <a:bodyPr wrap="square">
            <a:spAutoFit/>
          </a:bodyPr>
          <a:lstStyle/>
          <a:p>
            <a:pPr>
              <a:buClr>
                <a:srgbClr val="336791"/>
              </a:buClr>
            </a:pPr>
            <a:r>
              <a:rPr lang="es-MX" dirty="0"/>
              <a:t>La normalización es el proceso donde se organizan los datos de la base de datos, con el fin de eliminar redundancia y dependencias inconsistentes.</a:t>
            </a:r>
          </a:p>
          <a:p>
            <a:pPr marL="285750" indent="-285750">
              <a:spcBef>
                <a:spcPts val="1200"/>
              </a:spcBef>
              <a:buClr>
                <a:srgbClr val="336791"/>
              </a:buClr>
              <a:buFont typeface="Wingdings" panose="05000000000000000000" pitchFamily="2" charset="2"/>
              <a:buChar char="§"/>
            </a:pPr>
            <a:r>
              <a:rPr lang="es-PE" dirty="0"/>
              <a:t>Data redundante quita espacio en disco, crea problemas al tratar de mantener o migrar datos,</a:t>
            </a:r>
          </a:p>
          <a:p>
            <a:pPr marL="285750" indent="-285750">
              <a:buClr>
                <a:srgbClr val="336791"/>
              </a:buClr>
              <a:buFont typeface="Wingdings" panose="05000000000000000000" pitchFamily="2" charset="2"/>
              <a:buChar char="§"/>
            </a:pPr>
            <a:r>
              <a:rPr lang="es-PE" dirty="0"/>
              <a:t>Dependencias inconsistentes también darán problemas cuando se quiera entender la estructura de la base de datos</a:t>
            </a:r>
            <a:endParaRPr lang="es-MX" dirty="0"/>
          </a:p>
        </p:txBody>
      </p:sp>
      <p:sp>
        <p:nvSpPr>
          <p:cNvPr id="3" name="CuadroTexto 2">
            <a:extLst>
              <a:ext uri="{FF2B5EF4-FFF2-40B4-BE49-F238E27FC236}">
                <a16:creationId xmlns:a16="http://schemas.microsoft.com/office/drawing/2014/main" id="{EFAD79DA-E3C2-3AD5-2294-A36256766921}"/>
              </a:ext>
            </a:extLst>
          </p:cNvPr>
          <p:cNvSpPr txBox="1"/>
          <p:nvPr/>
        </p:nvSpPr>
        <p:spPr>
          <a:xfrm>
            <a:off x="645952" y="3238616"/>
            <a:ext cx="9655728" cy="646331"/>
          </a:xfrm>
          <a:prstGeom prst="rect">
            <a:avLst/>
          </a:prstGeom>
          <a:noFill/>
        </p:spPr>
        <p:txBody>
          <a:bodyPr wrap="square">
            <a:spAutoFit/>
          </a:bodyPr>
          <a:lstStyle/>
          <a:p>
            <a:pPr>
              <a:buClr>
                <a:srgbClr val="336791"/>
              </a:buClr>
            </a:pPr>
            <a:r>
              <a:rPr lang="es-MX" dirty="0"/>
              <a:t>Existen algunas reglas para la normalización de la base de datos, cada una de ellas se llama </a:t>
            </a:r>
          </a:p>
          <a:p>
            <a:pPr>
              <a:buClr>
                <a:srgbClr val="336791"/>
              </a:buClr>
            </a:pPr>
            <a:r>
              <a:rPr lang="es-MX" b="1" dirty="0">
                <a:solidFill>
                  <a:srgbClr val="336791"/>
                </a:solidFill>
              </a:rPr>
              <a:t>“forma normal” </a:t>
            </a:r>
            <a:r>
              <a:rPr lang="es-MX" dirty="0"/>
              <a:t>entonces, la base de datos puede estar en primera, segunda o tercera forma normal.</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sp>
        <p:nvSpPr>
          <p:cNvPr id="7" name="CuadroTexto 6">
            <a:extLst>
              <a:ext uri="{FF2B5EF4-FFF2-40B4-BE49-F238E27FC236}">
                <a16:creationId xmlns:a16="http://schemas.microsoft.com/office/drawing/2014/main" id="{12CC5FD4-32E4-20ED-1594-4FA248E25A74}"/>
              </a:ext>
            </a:extLst>
          </p:cNvPr>
          <p:cNvSpPr txBox="1"/>
          <p:nvPr/>
        </p:nvSpPr>
        <p:spPr>
          <a:xfrm>
            <a:off x="645952" y="4452532"/>
            <a:ext cx="9655728" cy="646331"/>
          </a:xfrm>
          <a:prstGeom prst="rect">
            <a:avLst/>
          </a:prstGeom>
          <a:noFill/>
        </p:spPr>
        <p:txBody>
          <a:bodyPr wrap="square">
            <a:spAutoFit/>
          </a:bodyPr>
          <a:lstStyle/>
          <a:p>
            <a:pPr>
              <a:buClr>
                <a:srgbClr val="336791"/>
              </a:buClr>
            </a:pPr>
            <a:r>
              <a:rPr lang="es-MX" dirty="0"/>
              <a:t>Si bien esto es teórico, en casos del mundo real, se puede desnormalizar una tabla con fines de rendimiento, en tales casos se deben de prever los errores que estos podrían causar.</a:t>
            </a:r>
          </a:p>
        </p:txBody>
      </p:sp>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231176FD-4362-CF6D-2DAA-33BD2E0E255E}"/>
                  </a:ext>
                </a:extLst>
              </p14:cNvPr>
              <p14:cNvContentPartPr/>
              <p14:nvPr/>
            </p14:nvContentPartPr>
            <p14:xfrm>
              <a:off x="647640" y="1860480"/>
              <a:ext cx="10274760" cy="3296160"/>
            </p14:xfrm>
          </p:contentPart>
        </mc:Choice>
        <mc:Fallback>
          <p:pic>
            <p:nvPicPr>
              <p:cNvPr id="5" name="Entrada de lápiz 4">
                <a:extLst>
                  <a:ext uri="{FF2B5EF4-FFF2-40B4-BE49-F238E27FC236}">
                    <a16:creationId xmlns:a16="http://schemas.microsoft.com/office/drawing/2014/main" id="{231176FD-4362-CF6D-2DAA-33BD2E0E255E}"/>
                  </a:ext>
                </a:extLst>
              </p:cNvPr>
              <p:cNvPicPr/>
              <p:nvPr/>
            </p:nvPicPr>
            <p:blipFill>
              <a:blip r:embed="rId4"/>
              <a:stretch>
                <a:fillRect/>
              </a:stretch>
            </p:blipFill>
            <p:spPr>
              <a:xfrm>
                <a:off x="638280" y="1851120"/>
                <a:ext cx="10293480" cy="3314880"/>
              </a:xfrm>
              <a:prstGeom prst="rect">
                <a:avLst/>
              </a:prstGeom>
            </p:spPr>
          </p:pic>
        </mc:Fallback>
      </mc:AlternateContent>
    </p:spTree>
    <p:extLst>
      <p:ext uri="{BB962C8B-B14F-4D97-AF65-F5344CB8AC3E}">
        <p14:creationId xmlns:p14="http://schemas.microsoft.com/office/powerpoint/2010/main" val="417161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18</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2031325"/>
          </a:xfrm>
          <a:prstGeom prst="rect">
            <a:avLst/>
          </a:prstGeom>
          <a:noFill/>
        </p:spPr>
        <p:txBody>
          <a:bodyPr wrap="square">
            <a:spAutoFit/>
          </a:bodyPr>
          <a:lstStyle/>
          <a:p>
            <a:pPr>
              <a:buClr>
                <a:srgbClr val="336791"/>
              </a:buClr>
            </a:pPr>
            <a:r>
              <a:rPr lang="es-MX" b="1" dirty="0">
                <a:solidFill>
                  <a:srgbClr val="336791"/>
                </a:solidFill>
              </a:rPr>
              <a:t>Primera forma normal:</a:t>
            </a:r>
          </a:p>
          <a:p>
            <a:pPr>
              <a:buClr>
                <a:srgbClr val="336791"/>
              </a:buClr>
            </a:pPr>
            <a:endParaRPr lang="es-MX" dirty="0"/>
          </a:p>
          <a:p>
            <a:pPr>
              <a:buClr>
                <a:srgbClr val="336791"/>
              </a:buClr>
            </a:pPr>
            <a:r>
              <a:rPr lang="es-MX" dirty="0"/>
              <a:t>No utilice varios campos en una sola tabla para almacenar datos similares, también se debe de mantener la atomicidad de los datos.</a:t>
            </a:r>
          </a:p>
          <a:p>
            <a:pPr>
              <a:buClr>
                <a:srgbClr val="336791"/>
              </a:buClr>
            </a:pPr>
            <a:r>
              <a:rPr lang="es-MX" dirty="0"/>
              <a:t>Por ejemplo en colores de un producto.</a:t>
            </a:r>
          </a:p>
          <a:p>
            <a:pPr>
              <a:buClr>
                <a:srgbClr val="336791"/>
              </a:buClr>
            </a:pPr>
            <a:endParaRPr lang="es-MX" dirty="0"/>
          </a:p>
          <a:p>
            <a:pPr>
              <a:buClr>
                <a:srgbClr val="336791"/>
              </a:buClr>
            </a:pPr>
            <a:r>
              <a:rPr lang="es-MX" dirty="0"/>
              <a:t>Para solucionarlo se hace una relación 1:M con los datos que se repiten.</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11" name="Objeto 10">
            <a:extLst>
              <a:ext uri="{FF2B5EF4-FFF2-40B4-BE49-F238E27FC236}">
                <a16:creationId xmlns:a16="http://schemas.microsoft.com/office/drawing/2014/main" id="{D69A03A6-3909-BE94-770E-11C8CE06301D}"/>
              </a:ext>
            </a:extLst>
          </p:cNvPr>
          <p:cNvGraphicFramePr>
            <a:graphicFrameLocks noChangeAspect="1"/>
          </p:cNvGraphicFramePr>
          <p:nvPr>
            <p:extLst>
              <p:ext uri="{D42A27DB-BD31-4B8C-83A1-F6EECF244321}">
                <p14:modId xmlns:p14="http://schemas.microsoft.com/office/powerpoint/2010/main" val="1708988318"/>
              </p:ext>
            </p:extLst>
          </p:nvPr>
        </p:nvGraphicFramePr>
        <p:xfrm>
          <a:off x="558435" y="4981262"/>
          <a:ext cx="4581525" cy="771525"/>
        </p:xfrm>
        <a:graphic>
          <a:graphicData uri="http://schemas.openxmlformats.org/presentationml/2006/ole">
            <mc:AlternateContent xmlns:mc="http://schemas.openxmlformats.org/markup-compatibility/2006">
              <mc:Choice xmlns:v="urn:schemas-microsoft-com:vml" Requires="v">
                <p:oleObj name="Worksheet" r:id="rId3" imgW="4581480" imgH="771525" progId="Excel.Sheet.12">
                  <p:embed/>
                </p:oleObj>
              </mc:Choice>
              <mc:Fallback>
                <p:oleObj name="Worksheet" r:id="rId3" imgW="4581480" imgH="771525" progId="Excel.Sheet.12">
                  <p:embed/>
                  <p:pic>
                    <p:nvPicPr>
                      <p:cNvPr id="0" name=""/>
                      <p:cNvPicPr/>
                      <p:nvPr/>
                    </p:nvPicPr>
                    <p:blipFill>
                      <a:blip r:embed="rId4"/>
                      <a:stretch>
                        <a:fillRect/>
                      </a:stretch>
                    </p:blipFill>
                    <p:spPr>
                      <a:xfrm>
                        <a:off x="558435" y="4981262"/>
                        <a:ext cx="4581525" cy="771525"/>
                      </a:xfrm>
                      <a:prstGeom prst="rect">
                        <a:avLst/>
                      </a:prstGeom>
                    </p:spPr>
                  </p:pic>
                </p:oleObj>
              </mc:Fallback>
            </mc:AlternateContent>
          </a:graphicData>
        </a:graphic>
      </p:graphicFrame>
      <p:graphicFrame>
        <p:nvGraphicFramePr>
          <p:cNvPr id="13" name="Objeto 12">
            <a:extLst>
              <a:ext uri="{FF2B5EF4-FFF2-40B4-BE49-F238E27FC236}">
                <a16:creationId xmlns:a16="http://schemas.microsoft.com/office/drawing/2014/main" id="{22E579DB-DFA7-E783-7C51-B5B3215F78A2}"/>
              </a:ext>
            </a:extLst>
          </p:cNvPr>
          <p:cNvGraphicFramePr>
            <a:graphicFrameLocks noChangeAspect="1"/>
          </p:cNvGraphicFramePr>
          <p:nvPr>
            <p:extLst>
              <p:ext uri="{D42A27DB-BD31-4B8C-83A1-F6EECF244321}">
                <p14:modId xmlns:p14="http://schemas.microsoft.com/office/powerpoint/2010/main" val="2085618981"/>
              </p:ext>
            </p:extLst>
          </p:nvPr>
        </p:nvGraphicFramePr>
        <p:xfrm>
          <a:off x="6939924" y="4198967"/>
          <a:ext cx="1533525" cy="771525"/>
        </p:xfrm>
        <a:graphic>
          <a:graphicData uri="http://schemas.openxmlformats.org/presentationml/2006/ole">
            <mc:AlternateContent xmlns:mc="http://schemas.openxmlformats.org/markup-compatibility/2006">
              <mc:Choice xmlns:v="urn:schemas-microsoft-com:vml" Requires="v">
                <p:oleObj name="Worksheet" r:id="rId5" imgW="1533378" imgH="771525" progId="Excel.Sheet.12">
                  <p:embed/>
                </p:oleObj>
              </mc:Choice>
              <mc:Fallback>
                <p:oleObj name="Worksheet" r:id="rId5" imgW="1533378" imgH="771525" progId="Excel.Sheet.12">
                  <p:embed/>
                  <p:pic>
                    <p:nvPicPr>
                      <p:cNvPr id="0" name=""/>
                      <p:cNvPicPr/>
                      <p:nvPr/>
                    </p:nvPicPr>
                    <p:blipFill>
                      <a:blip r:embed="rId6"/>
                      <a:stretch>
                        <a:fillRect/>
                      </a:stretch>
                    </p:blipFill>
                    <p:spPr>
                      <a:xfrm>
                        <a:off x="6939924" y="4198967"/>
                        <a:ext cx="1533525" cy="771525"/>
                      </a:xfrm>
                      <a:prstGeom prst="rect">
                        <a:avLst/>
                      </a:prstGeom>
                    </p:spPr>
                  </p:pic>
                </p:oleObj>
              </mc:Fallback>
            </mc:AlternateContent>
          </a:graphicData>
        </a:graphic>
      </p:graphicFrame>
      <p:graphicFrame>
        <p:nvGraphicFramePr>
          <p:cNvPr id="17" name="Objeto 16">
            <a:extLst>
              <a:ext uri="{FF2B5EF4-FFF2-40B4-BE49-F238E27FC236}">
                <a16:creationId xmlns:a16="http://schemas.microsoft.com/office/drawing/2014/main" id="{47AAA516-F66A-6AC8-04D5-5235409A3FC6}"/>
              </a:ext>
            </a:extLst>
          </p:cNvPr>
          <p:cNvGraphicFramePr>
            <a:graphicFrameLocks noChangeAspect="1"/>
          </p:cNvGraphicFramePr>
          <p:nvPr>
            <p:extLst>
              <p:ext uri="{D42A27DB-BD31-4B8C-83A1-F6EECF244321}">
                <p14:modId xmlns:p14="http://schemas.microsoft.com/office/powerpoint/2010/main" val="3401462321"/>
              </p:ext>
            </p:extLst>
          </p:nvPr>
        </p:nvGraphicFramePr>
        <p:xfrm>
          <a:off x="9622129" y="3784139"/>
          <a:ext cx="1571625" cy="1533525"/>
        </p:xfrm>
        <a:graphic>
          <a:graphicData uri="http://schemas.openxmlformats.org/presentationml/2006/ole">
            <mc:AlternateContent xmlns:mc="http://schemas.openxmlformats.org/markup-compatibility/2006">
              <mc:Choice xmlns:v="urn:schemas-microsoft-com:vml" Requires="v">
                <p:oleObj name="Worksheet" r:id="rId7" imgW="1571606" imgH="1533559" progId="Excel.Sheet.12">
                  <p:embed/>
                </p:oleObj>
              </mc:Choice>
              <mc:Fallback>
                <p:oleObj name="Worksheet" r:id="rId7" imgW="1571606" imgH="1533559" progId="Excel.Sheet.12">
                  <p:embed/>
                  <p:pic>
                    <p:nvPicPr>
                      <p:cNvPr id="0" name=""/>
                      <p:cNvPicPr/>
                      <p:nvPr/>
                    </p:nvPicPr>
                    <p:blipFill>
                      <a:blip r:embed="rId8"/>
                      <a:stretch>
                        <a:fillRect/>
                      </a:stretch>
                    </p:blipFill>
                    <p:spPr>
                      <a:xfrm>
                        <a:off x="9622129" y="3784139"/>
                        <a:ext cx="1571625" cy="1533525"/>
                      </a:xfrm>
                      <a:prstGeom prst="rect">
                        <a:avLst/>
                      </a:prstGeom>
                    </p:spPr>
                  </p:pic>
                </p:oleObj>
              </mc:Fallback>
            </mc:AlternateContent>
          </a:graphicData>
        </a:graphic>
      </p:graphicFrame>
      <p:cxnSp>
        <p:nvCxnSpPr>
          <p:cNvPr id="19" name="Conector recto de flecha 18">
            <a:extLst>
              <a:ext uri="{FF2B5EF4-FFF2-40B4-BE49-F238E27FC236}">
                <a16:creationId xmlns:a16="http://schemas.microsoft.com/office/drawing/2014/main" id="{50B456CA-1AF3-11BB-E94F-3247CECAB00B}"/>
              </a:ext>
            </a:extLst>
          </p:cNvPr>
          <p:cNvCxnSpPr/>
          <p:nvPr/>
        </p:nvCxnSpPr>
        <p:spPr>
          <a:xfrm>
            <a:off x="5234730" y="4550901"/>
            <a:ext cx="1560353" cy="0"/>
          </a:xfrm>
          <a:prstGeom prst="straightConnector1">
            <a:avLst/>
          </a:prstGeom>
          <a:ln w="38100">
            <a:solidFill>
              <a:srgbClr val="336791"/>
            </a:solidFill>
            <a:tailEnd type="triangle"/>
          </a:ln>
        </p:spPr>
        <p:style>
          <a:lnRef idx="1">
            <a:schemeClr val="accent1"/>
          </a:lnRef>
          <a:fillRef idx="0">
            <a:schemeClr val="accent1"/>
          </a:fillRef>
          <a:effectRef idx="0">
            <a:schemeClr val="accent1"/>
          </a:effectRef>
          <a:fontRef idx="minor">
            <a:schemeClr val="tx1"/>
          </a:fontRef>
        </p:style>
      </p:cxnSp>
      <p:sp>
        <p:nvSpPr>
          <p:cNvPr id="21" name="Signo más 20">
            <a:extLst>
              <a:ext uri="{FF2B5EF4-FFF2-40B4-BE49-F238E27FC236}">
                <a16:creationId xmlns:a16="http://schemas.microsoft.com/office/drawing/2014/main" id="{B2CD36A6-C4B2-F8D5-2E2A-32C47EB81822}"/>
              </a:ext>
            </a:extLst>
          </p:cNvPr>
          <p:cNvSpPr/>
          <p:nvPr/>
        </p:nvSpPr>
        <p:spPr>
          <a:xfrm>
            <a:off x="8812897" y="4238821"/>
            <a:ext cx="469784" cy="6918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rgbClr val="336791"/>
                </a:solidFill>
              </a:ln>
              <a:solidFill>
                <a:srgbClr val="336791"/>
              </a:solidFill>
            </a:endParaRPr>
          </a:p>
        </p:txBody>
      </p:sp>
      <p:graphicFrame>
        <p:nvGraphicFramePr>
          <p:cNvPr id="23" name="Objeto 22">
            <a:extLst>
              <a:ext uri="{FF2B5EF4-FFF2-40B4-BE49-F238E27FC236}">
                <a16:creationId xmlns:a16="http://schemas.microsoft.com/office/drawing/2014/main" id="{ED2819E6-6B5C-A796-436C-12D1460BDEF0}"/>
              </a:ext>
            </a:extLst>
          </p:cNvPr>
          <p:cNvGraphicFramePr>
            <a:graphicFrameLocks noChangeAspect="1"/>
          </p:cNvGraphicFramePr>
          <p:nvPr>
            <p:extLst>
              <p:ext uri="{D42A27DB-BD31-4B8C-83A1-F6EECF244321}">
                <p14:modId xmlns:p14="http://schemas.microsoft.com/office/powerpoint/2010/main" val="2797232657"/>
              </p:ext>
            </p:extLst>
          </p:nvPr>
        </p:nvGraphicFramePr>
        <p:xfrm>
          <a:off x="998246" y="3670990"/>
          <a:ext cx="3171825" cy="771525"/>
        </p:xfrm>
        <a:graphic>
          <a:graphicData uri="http://schemas.openxmlformats.org/presentationml/2006/ole">
            <mc:AlternateContent xmlns:mc="http://schemas.openxmlformats.org/markup-compatibility/2006">
              <mc:Choice xmlns:v="urn:schemas-microsoft-com:vml" Requires="v">
                <p:oleObj name="Worksheet" r:id="rId9" imgW="3171959" imgH="771525" progId="Excel.Sheet.12">
                  <p:embed/>
                </p:oleObj>
              </mc:Choice>
              <mc:Fallback>
                <p:oleObj name="Worksheet" r:id="rId9" imgW="3171959" imgH="771525" progId="Excel.Sheet.12">
                  <p:embed/>
                  <p:pic>
                    <p:nvPicPr>
                      <p:cNvPr id="0" name=""/>
                      <p:cNvPicPr/>
                      <p:nvPr/>
                    </p:nvPicPr>
                    <p:blipFill>
                      <a:blip r:embed="rId10"/>
                      <a:stretch>
                        <a:fillRect/>
                      </a:stretch>
                    </p:blipFill>
                    <p:spPr>
                      <a:xfrm>
                        <a:off x="998246" y="3670990"/>
                        <a:ext cx="3171825" cy="77152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1">
            <p14:nvContentPartPr>
              <p14:cNvPr id="3" name="Entrada de lápiz 2">
                <a:extLst>
                  <a:ext uri="{FF2B5EF4-FFF2-40B4-BE49-F238E27FC236}">
                    <a16:creationId xmlns:a16="http://schemas.microsoft.com/office/drawing/2014/main" id="{2594F6C0-E9BF-AA69-B53E-8EE797D1FCBD}"/>
                  </a:ext>
                </a:extLst>
              </p14:cNvPr>
              <p14:cNvContentPartPr/>
              <p14:nvPr/>
            </p14:nvContentPartPr>
            <p14:xfrm>
              <a:off x="1517760" y="2711520"/>
              <a:ext cx="9607680" cy="3067200"/>
            </p14:xfrm>
          </p:contentPart>
        </mc:Choice>
        <mc:Fallback>
          <p:pic>
            <p:nvPicPr>
              <p:cNvPr id="3" name="Entrada de lápiz 2">
                <a:extLst>
                  <a:ext uri="{FF2B5EF4-FFF2-40B4-BE49-F238E27FC236}">
                    <a16:creationId xmlns:a16="http://schemas.microsoft.com/office/drawing/2014/main" id="{2594F6C0-E9BF-AA69-B53E-8EE797D1FCBD}"/>
                  </a:ext>
                </a:extLst>
              </p:cNvPr>
              <p:cNvPicPr/>
              <p:nvPr/>
            </p:nvPicPr>
            <p:blipFill>
              <a:blip r:embed="rId12"/>
              <a:stretch>
                <a:fillRect/>
              </a:stretch>
            </p:blipFill>
            <p:spPr>
              <a:xfrm>
                <a:off x="1508400" y="2702160"/>
                <a:ext cx="9626400" cy="3085920"/>
              </a:xfrm>
              <a:prstGeom prst="rect">
                <a:avLst/>
              </a:prstGeom>
            </p:spPr>
          </p:pic>
        </mc:Fallback>
      </mc:AlternateContent>
    </p:spTree>
    <p:extLst>
      <p:ext uri="{BB962C8B-B14F-4D97-AF65-F5344CB8AC3E}">
        <p14:creationId xmlns:p14="http://schemas.microsoft.com/office/powerpoint/2010/main" val="122186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19</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2031325"/>
          </a:xfrm>
          <a:prstGeom prst="rect">
            <a:avLst/>
          </a:prstGeom>
          <a:noFill/>
        </p:spPr>
        <p:txBody>
          <a:bodyPr wrap="square">
            <a:spAutoFit/>
          </a:bodyPr>
          <a:lstStyle/>
          <a:p>
            <a:pPr>
              <a:buClr>
                <a:srgbClr val="336791"/>
              </a:buClr>
            </a:pPr>
            <a:r>
              <a:rPr lang="es-MX" b="1" dirty="0">
                <a:solidFill>
                  <a:srgbClr val="336791"/>
                </a:solidFill>
              </a:rPr>
              <a:t>Segunda forma normal:</a:t>
            </a:r>
          </a:p>
          <a:p>
            <a:pPr>
              <a:buClr>
                <a:srgbClr val="336791"/>
              </a:buClr>
            </a:pPr>
            <a:endParaRPr lang="es-MX" dirty="0"/>
          </a:p>
          <a:p>
            <a:pPr>
              <a:buClr>
                <a:srgbClr val="336791"/>
              </a:buClr>
            </a:pPr>
            <a:r>
              <a:rPr lang="es-MX" dirty="0"/>
              <a:t>Para estar en segunda forma normal, debe de estar en primera forma normal y debe cumplir que</a:t>
            </a:r>
          </a:p>
          <a:p>
            <a:pPr>
              <a:buClr>
                <a:srgbClr val="336791"/>
              </a:buClr>
            </a:pPr>
            <a:r>
              <a:rPr lang="es-MX" dirty="0"/>
              <a:t>cada registro en una tabla no debe de depender de otra cosa que no sea la llave primaria o </a:t>
            </a:r>
            <a:r>
              <a:rPr lang="es-MX" dirty="0" err="1"/>
              <a:t>primary</a:t>
            </a:r>
            <a:r>
              <a:rPr lang="es-MX" dirty="0"/>
              <a:t> </a:t>
            </a:r>
            <a:r>
              <a:rPr lang="es-MX" dirty="0" err="1"/>
              <a:t>key</a:t>
            </a:r>
            <a:r>
              <a:rPr lang="es-MX" dirty="0"/>
              <a:t> de la misma (</a:t>
            </a:r>
            <a:r>
              <a:rPr lang="es-MX" b="1" dirty="0">
                <a:solidFill>
                  <a:srgbClr val="336791"/>
                </a:solidFill>
              </a:rPr>
              <a:t>dependencia funcional</a:t>
            </a:r>
            <a:r>
              <a:rPr lang="es-MX" dirty="0"/>
              <a:t>), se debe de crear una tabla con los valores que no dependan de la llave primaria.</a:t>
            </a:r>
          </a:p>
          <a:p>
            <a:pPr>
              <a:buClr>
                <a:srgbClr val="336791"/>
              </a:buClr>
            </a:pPr>
            <a:r>
              <a:rPr lang="es-MX" dirty="0"/>
              <a:t>Si no existe la </a:t>
            </a:r>
            <a:r>
              <a:rPr lang="es-MX" dirty="0" err="1"/>
              <a:t>primary</a:t>
            </a:r>
            <a:r>
              <a:rPr lang="es-MX" dirty="0"/>
              <a:t> </a:t>
            </a:r>
            <a:r>
              <a:rPr lang="es-MX" dirty="0" err="1"/>
              <a:t>key</a:t>
            </a:r>
            <a:r>
              <a:rPr lang="es-MX" dirty="0"/>
              <a:t> todos sus atributos no tendrían sentido de existencia.</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7" name="Objeto 6">
            <a:extLst>
              <a:ext uri="{FF2B5EF4-FFF2-40B4-BE49-F238E27FC236}">
                <a16:creationId xmlns:a16="http://schemas.microsoft.com/office/drawing/2014/main" id="{A6448400-B877-E258-23AF-A7554A9970F9}"/>
              </a:ext>
            </a:extLst>
          </p:cNvPr>
          <p:cNvGraphicFramePr>
            <a:graphicFrameLocks noChangeAspect="1"/>
          </p:cNvGraphicFramePr>
          <p:nvPr>
            <p:extLst>
              <p:ext uri="{D42A27DB-BD31-4B8C-83A1-F6EECF244321}">
                <p14:modId xmlns:p14="http://schemas.microsoft.com/office/powerpoint/2010/main" val="3703514339"/>
              </p:ext>
            </p:extLst>
          </p:nvPr>
        </p:nvGraphicFramePr>
        <p:xfrm>
          <a:off x="804076" y="2969047"/>
          <a:ext cx="2295525" cy="1152525"/>
        </p:xfrm>
        <a:graphic>
          <a:graphicData uri="http://schemas.openxmlformats.org/presentationml/2006/ole">
            <mc:AlternateContent xmlns:mc="http://schemas.openxmlformats.org/markup-compatibility/2006">
              <mc:Choice xmlns:v="urn:schemas-microsoft-com:vml" Requires="v">
                <p:oleObj name="Worksheet" r:id="rId3" imgW="2295480" imgH="1152389" progId="Excel.Sheet.12">
                  <p:embed/>
                </p:oleObj>
              </mc:Choice>
              <mc:Fallback>
                <p:oleObj name="Worksheet" r:id="rId3" imgW="2295480" imgH="1152389" progId="Excel.Sheet.12">
                  <p:embed/>
                  <p:pic>
                    <p:nvPicPr>
                      <p:cNvPr id="0" name=""/>
                      <p:cNvPicPr/>
                      <p:nvPr/>
                    </p:nvPicPr>
                    <p:blipFill>
                      <a:blip r:embed="rId4"/>
                      <a:stretch>
                        <a:fillRect/>
                      </a:stretch>
                    </p:blipFill>
                    <p:spPr>
                      <a:xfrm>
                        <a:off x="804076" y="2969047"/>
                        <a:ext cx="2295525" cy="1152525"/>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1FF981EE-E38D-56B1-B6C4-E99E66C977E0}"/>
              </a:ext>
            </a:extLst>
          </p:cNvPr>
          <p:cNvGraphicFramePr>
            <a:graphicFrameLocks noChangeAspect="1"/>
          </p:cNvGraphicFramePr>
          <p:nvPr>
            <p:extLst>
              <p:ext uri="{D42A27DB-BD31-4B8C-83A1-F6EECF244321}">
                <p14:modId xmlns:p14="http://schemas.microsoft.com/office/powerpoint/2010/main" val="468728316"/>
              </p:ext>
            </p:extLst>
          </p:nvPr>
        </p:nvGraphicFramePr>
        <p:xfrm>
          <a:off x="6280557" y="3159545"/>
          <a:ext cx="1533525" cy="771525"/>
        </p:xfrm>
        <a:graphic>
          <a:graphicData uri="http://schemas.openxmlformats.org/presentationml/2006/ole">
            <mc:AlternateContent xmlns:mc="http://schemas.openxmlformats.org/markup-compatibility/2006">
              <mc:Choice xmlns:v="urn:schemas-microsoft-com:vml" Requires="v">
                <p:oleObj name="Worksheet" r:id="rId5" imgW="1533378" imgH="771525" progId="Excel.Sheet.12">
                  <p:embed/>
                </p:oleObj>
              </mc:Choice>
              <mc:Fallback>
                <p:oleObj name="Worksheet" r:id="rId5" imgW="1533378" imgH="771525" progId="Excel.Sheet.12">
                  <p:embed/>
                  <p:pic>
                    <p:nvPicPr>
                      <p:cNvPr id="0" name=""/>
                      <p:cNvPicPr/>
                      <p:nvPr/>
                    </p:nvPicPr>
                    <p:blipFill>
                      <a:blip r:embed="rId6"/>
                      <a:stretch>
                        <a:fillRect/>
                      </a:stretch>
                    </p:blipFill>
                    <p:spPr>
                      <a:xfrm>
                        <a:off x="6280557" y="3159545"/>
                        <a:ext cx="1533525" cy="771525"/>
                      </a:xfrm>
                      <a:prstGeom prst="rect">
                        <a:avLst/>
                      </a:prstGeom>
                    </p:spPr>
                  </p:pic>
                </p:oleObj>
              </mc:Fallback>
            </mc:AlternateContent>
          </a:graphicData>
        </a:graphic>
      </p:graphicFrame>
      <p:cxnSp>
        <p:nvCxnSpPr>
          <p:cNvPr id="15" name="Conector recto de flecha 14">
            <a:extLst>
              <a:ext uri="{FF2B5EF4-FFF2-40B4-BE49-F238E27FC236}">
                <a16:creationId xmlns:a16="http://schemas.microsoft.com/office/drawing/2014/main" id="{BF051F8C-CBAA-033E-7E57-BB9DDFF8F64F}"/>
              </a:ext>
            </a:extLst>
          </p:cNvPr>
          <p:cNvCxnSpPr/>
          <p:nvPr/>
        </p:nvCxnSpPr>
        <p:spPr>
          <a:xfrm>
            <a:off x="3819721" y="3570794"/>
            <a:ext cx="1560353" cy="0"/>
          </a:xfrm>
          <a:prstGeom prst="straightConnector1">
            <a:avLst/>
          </a:prstGeom>
          <a:ln w="38100">
            <a:solidFill>
              <a:srgbClr val="336791"/>
            </a:solidFill>
            <a:tailEnd type="triangle"/>
          </a:ln>
        </p:spPr>
        <p:style>
          <a:lnRef idx="1">
            <a:schemeClr val="accent1"/>
          </a:lnRef>
          <a:fillRef idx="0">
            <a:schemeClr val="accent1"/>
          </a:fillRef>
          <a:effectRef idx="0">
            <a:schemeClr val="accent1"/>
          </a:effectRef>
          <a:fontRef idx="minor">
            <a:schemeClr val="tx1"/>
          </a:fontRef>
        </p:style>
      </p:cxnSp>
      <p:sp>
        <p:nvSpPr>
          <p:cNvPr id="16" name="Signo más 15">
            <a:extLst>
              <a:ext uri="{FF2B5EF4-FFF2-40B4-BE49-F238E27FC236}">
                <a16:creationId xmlns:a16="http://schemas.microsoft.com/office/drawing/2014/main" id="{87E56B35-9A28-DBF1-0E7A-193DB5335F14}"/>
              </a:ext>
            </a:extLst>
          </p:cNvPr>
          <p:cNvSpPr/>
          <p:nvPr/>
        </p:nvSpPr>
        <p:spPr>
          <a:xfrm>
            <a:off x="8265499" y="3333946"/>
            <a:ext cx="386972" cy="4227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rgbClr val="336791"/>
                </a:solidFill>
              </a:ln>
              <a:solidFill>
                <a:srgbClr val="336791"/>
              </a:solidFill>
            </a:endParaRPr>
          </a:p>
        </p:txBody>
      </p:sp>
      <p:graphicFrame>
        <p:nvGraphicFramePr>
          <p:cNvPr id="22" name="Objeto 21">
            <a:extLst>
              <a:ext uri="{FF2B5EF4-FFF2-40B4-BE49-F238E27FC236}">
                <a16:creationId xmlns:a16="http://schemas.microsoft.com/office/drawing/2014/main" id="{C0550D41-3560-2FFF-2DCC-54E2AB25FD35}"/>
              </a:ext>
            </a:extLst>
          </p:cNvPr>
          <p:cNvGraphicFramePr>
            <a:graphicFrameLocks noChangeAspect="1"/>
          </p:cNvGraphicFramePr>
          <p:nvPr>
            <p:extLst>
              <p:ext uri="{D42A27DB-BD31-4B8C-83A1-F6EECF244321}">
                <p14:modId xmlns:p14="http://schemas.microsoft.com/office/powerpoint/2010/main" val="1569313276"/>
              </p:ext>
            </p:extLst>
          </p:nvPr>
        </p:nvGraphicFramePr>
        <p:xfrm>
          <a:off x="9156714" y="2969044"/>
          <a:ext cx="1533525" cy="1152525"/>
        </p:xfrm>
        <a:graphic>
          <a:graphicData uri="http://schemas.openxmlformats.org/presentationml/2006/ole">
            <mc:AlternateContent xmlns:mc="http://schemas.openxmlformats.org/markup-compatibility/2006">
              <mc:Choice xmlns:v="urn:schemas-microsoft-com:vml" Requires="v">
                <p:oleObj name="Worksheet" r:id="rId7" imgW="1533378" imgH="1152389" progId="Excel.Sheet.12">
                  <p:embed/>
                </p:oleObj>
              </mc:Choice>
              <mc:Fallback>
                <p:oleObj name="Worksheet" r:id="rId7" imgW="1533378" imgH="1152389" progId="Excel.Sheet.12">
                  <p:embed/>
                  <p:pic>
                    <p:nvPicPr>
                      <p:cNvPr id="0" name=""/>
                      <p:cNvPicPr/>
                      <p:nvPr/>
                    </p:nvPicPr>
                    <p:blipFill>
                      <a:blip r:embed="rId8"/>
                      <a:stretch>
                        <a:fillRect/>
                      </a:stretch>
                    </p:blipFill>
                    <p:spPr>
                      <a:xfrm>
                        <a:off x="9156714" y="2969044"/>
                        <a:ext cx="1533525" cy="115252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3" name="Entrada de lápiz 2">
                <a:extLst>
                  <a:ext uri="{FF2B5EF4-FFF2-40B4-BE49-F238E27FC236}">
                    <a16:creationId xmlns:a16="http://schemas.microsoft.com/office/drawing/2014/main" id="{45BB90FB-D926-63D9-89BB-95A86D851788}"/>
                  </a:ext>
                </a:extLst>
              </p14:cNvPr>
              <p14:cNvContentPartPr/>
              <p14:nvPr/>
            </p14:nvContentPartPr>
            <p14:xfrm>
              <a:off x="1065197" y="1751716"/>
              <a:ext cx="9474480" cy="1479960"/>
            </p14:xfrm>
          </p:contentPart>
        </mc:Choice>
        <mc:Fallback>
          <p:pic>
            <p:nvPicPr>
              <p:cNvPr id="3" name="Entrada de lápiz 2">
                <a:extLst>
                  <a:ext uri="{FF2B5EF4-FFF2-40B4-BE49-F238E27FC236}">
                    <a16:creationId xmlns:a16="http://schemas.microsoft.com/office/drawing/2014/main" id="{45BB90FB-D926-63D9-89BB-95A86D851788}"/>
                  </a:ext>
                </a:extLst>
              </p:cNvPr>
              <p:cNvPicPr/>
              <p:nvPr/>
            </p:nvPicPr>
            <p:blipFill>
              <a:blip r:embed="rId10"/>
              <a:stretch>
                <a:fillRect/>
              </a:stretch>
            </p:blipFill>
            <p:spPr>
              <a:xfrm>
                <a:off x="1055837" y="1742356"/>
                <a:ext cx="9493200" cy="1498680"/>
              </a:xfrm>
              <a:prstGeom prst="rect">
                <a:avLst/>
              </a:prstGeom>
            </p:spPr>
          </p:pic>
        </mc:Fallback>
      </mc:AlternateContent>
      <p:graphicFrame>
        <p:nvGraphicFramePr>
          <p:cNvPr id="9" name="Objeto 8">
            <a:extLst>
              <a:ext uri="{FF2B5EF4-FFF2-40B4-BE49-F238E27FC236}">
                <a16:creationId xmlns:a16="http://schemas.microsoft.com/office/drawing/2014/main" id="{F2160726-55FB-11C9-B821-876DDACBD7EC}"/>
              </a:ext>
            </a:extLst>
          </p:cNvPr>
          <p:cNvGraphicFramePr>
            <a:graphicFrameLocks noChangeAspect="1"/>
          </p:cNvGraphicFramePr>
          <p:nvPr>
            <p:extLst>
              <p:ext uri="{D42A27DB-BD31-4B8C-83A1-F6EECF244321}">
                <p14:modId xmlns:p14="http://schemas.microsoft.com/office/powerpoint/2010/main" val="423510085"/>
              </p:ext>
            </p:extLst>
          </p:nvPr>
        </p:nvGraphicFramePr>
        <p:xfrm>
          <a:off x="3419569" y="4576029"/>
          <a:ext cx="5352861" cy="1325862"/>
        </p:xfrm>
        <a:graphic>
          <a:graphicData uri="http://schemas.openxmlformats.org/presentationml/2006/ole">
            <mc:AlternateContent xmlns:mc="http://schemas.openxmlformats.org/markup-compatibility/2006">
              <mc:Choice xmlns:v="urn:schemas-microsoft-com:vml" Requires="v">
                <p:oleObj name="Worksheet" r:id="rId11" imgW="6191314" imgH="1533559" progId="Excel.Sheet.12">
                  <p:embed/>
                </p:oleObj>
              </mc:Choice>
              <mc:Fallback>
                <p:oleObj name="Worksheet" r:id="rId11" imgW="6191314" imgH="1533559" progId="Excel.Sheet.12">
                  <p:embed/>
                  <p:pic>
                    <p:nvPicPr>
                      <p:cNvPr id="0" name=""/>
                      <p:cNvPicPr/>
                      <p:nvPr/>
                    </p:nvPicPr>
                    <p:blipFill>
                      <a:blip r:embed="rId12"/>
                      <a:stretch>
                        <a:fillRect/>
                      </a:stretch>
                    </p:blipFill>
                    <p:spPr>
                      <a:xfrm>
                        <a:off x="3419569" y="4576029"/>
                        <a:ext cx="5352861" cy="1325862"/>
                      </a:xfrm>
                      <a:prstGeom prst="rect">
                        <a:avLst/>
                      </a:prstGeom>
                    </p:spPr>
                  </p:pic>
                </p:oleObj>
              </mc:Fallback>
            </mc:AlternateContent>
          </a:graphicData>
        </a:graphic>
      </p:graphicFrame>
    </p:spTree>
    <p:extLst>
      <p:ext uri="{BB962C8B-B14F-4D97-AF65-F5344CB8AC3E}">
        <p14:creationId xmlns:p14="http://schemas.microsoft.com/office/powerpoint/2010/main" val="264549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9C6074D-5505-4711-7D87-79EC5256A5F6}"/>
              </a:ext>
            </a:extLst>
          </p:cNvPr>
          <p:cNvSpPr>
            <a:spLocks noGrp="1"/>
          </p:cNvSpPr>
          <p:nvPr>
            <p:ph type="sldNum" sz="quarter" idx="12"/>
          </p:nvPr>
        </p:nvSpPr>
        <p:spPr/>
        <p:txBody>
          <a:bodyPr/>
          <a:lstStyle/>
          <a:p>
            <a:fld id="{2696BA38-4B7D-487F-9F58-28620E8B4EE3}" type="slidenum">
              <a:rPr lang="es-PE" smtClean="0"/>
              <a:t>2</a:t>
            </a:fld>
            <a:endParaRPr lang="es-PE"/>
          </a:p>
        </p:txBody>
      </p:sp>
      <p:sp>
        <p:nvSpPr>
          <p:cNvPr id="3" name="CuadroTexto 2">
            <a:extLst>
              <a:ext uri="{FF2B5EF4-FFF2-40B4-BE49-F238E27FC236}">
                <a16:creationId xmlns:a16="http://schemas.microsoft.com/office/drawing/2014/main" id="{B319EAFC-783E-D586-172E-0A4C4D7B1DFA}"/>
              </a:ext>
            </a:extLst>
          </p:cNvPr>
          <p:cNvSpPr txBox="1"/>
          <p:nvPr/>
        </p:nvSpPr>
        <p:spPr>
          <a:xfrm>
            <a:off x="2674261" y="1240972"/>
            <a:ext cx="6320961" cy="461665"/>
          </a:xfrm>
          <a:prstGeom prst="rect">
            <a:avLst/>
          </a:prstGeom>
          <a:noFill/>
        </p:spPr>
        <p:txBody>
          <a:bodyPr wrap="none" rtlCol="0">
            <a:spAutoFit/>
          </a:bodyPr>
          <a:lstStyle/>
          <a:p>
            <a:r>
              <a:rPr lang="es-MX" sz="2400" b="1" dirty="0">
                <a:solidFill>
                  <a:schemeClr val="bg1"/>
                </a:solidFill>
                <a:highlight>
                  <a:srgbClr val="ECA715"/>
                </a:highlight>
                <a:latin typeface="Fira Code Medium" pitchFamily="1" charset="0"/>
                <a:ea typeface="Fira Code Medium" pitchFamily="1" charset="0"/>
                <a:cs typeface="Fira Code Medium" pitchFamily="1" charset="0"/>
              </a:rPr>
              <a:t>Introducción a las bases de datos</a:t>
            </a:r>
            <a:endParaRPr lang="es-PE" sz="2400" b="1" dirty="0">
              <a:solidFill>
                <a:schemeClr val="bg1"/>
              </a:solidFill>
              <a:highlight>
                <a:srgbClr val="ECA715"/>
              </a:highlight>
              <a:latin typeface="Fira Code Medium" pitchFamily="1" charset="0"/>
              <a:ea typeface="Fira Code Medium" pitchFamily="1" charset="0"/>
              <a:cs typeface="Fira Code Medium" pitchFamily="1" charset="0"/>
            </a:endParaRPr>
          </a:p>
        </p:txBody>
      </p:sp>
      <p:sp>
        <p:nvSpPr>
          <p:cNvPr id="7" name="CuadroTexto 6">
            <a:extLst>
              <a:ext uri="{FF2B5EF4-FFF2-40B4-BE49-F238E27FC236}">
                <a16:creationId xmlns:a16="http://schemas.microsoft.com/office/drawing/2014/main" id="{C25DE04E-A8E6-5E30-217A-5208702C498E}"/>
              </a:ext>
            </a:extLst>
          </p:cNvPr>
          <p:cNvSpPr txBox="1"/>
          <p:nvPr/>
        </p:nvSpPr>
        <p:spPr>
          <a:xfrm>
            <a:off x="2744496" y="2049776"/>
            <a:ext cx="6180490" cy="2758447"/>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dirty="0">
                <a:latin typeface="Fira Code Medium" pitchFamily="1" charset="0"/>
                <a:ea typeface="Fira Code Medium" pitchFamily="1" charset="0"/>
                <a:cs typeface="Fira Code Medium" pitchFamily="1" charset="0"/>
              </a:rPr>
              <a:t>¿Qué es una base de datos?</a:t>
            </a:r>
          </a:p>
          <a:p>
            <a:pPr marL="285750" indent="-285750">
              <a:lnSpc>
                <a:spcPct val="250000"/>
              </a:lnSpc>
              <a:buFont typeface="Wingdings" panose="05000000000000000000" pitchFamily="2" charset="2"/>
              <a:buChar char="v"/>
            </a:pPr>
            <a:r>
              <a:rPr lang="es-MX" dirty="0">
                <a:latin typeface="Fira Code Medium" pitchFamily="1" charset="0"/>
                <a:ea typeface="Fira Code Medium" pitchFamily="1" charset="0"/>
                <a:cs typeface="Fira Code Medium" pitchFamily="1" charset="0"/>
              </a:rPr>
              <a:t>Tipos de bases de datos</a:t>
            </a:r>
          </a:p>
          <a:p>
            <a:pPr marL="742950" lvl="1" indent="-285750">
              <a:lnSpc>
                <a:spcPct val="250000"/>
              </a:lnSpc>
              <a:buFont typeface="Wingdings" panose="05000000000000000000" pitchFamily="2" charset="2"/>
              <a:buChar char="ü"/>
            </a:pPr>
            <a:r>
              <a:rPr lang="es-MX" dirty="0">
                <a:latin typeface="Fira Code Medium" pitchFamily="1" charset="0"/>
                <a:ea typeface="Fira Code Medium" pitchFamily="1" charset="0"/>
                <a:cs typeface="Fira Code Medium" pitchFamily="1" charset="0"/>
              </a:rPr>
              <a:t>Bases de datos relacionales</a:t>
            </a:r>
          </a:p>
          <a:p>
            <a:pPr marL="742950" lvl="1" indent="-285750">
              <a:lnSpc>
                <a:spcPct val="250000"/>
              </a:lnSpc>
              <a:buFont typeface="Wingdings" panose="05000000000000000000" pitchFamily="2" charset="2"/>
              <a:buChar char="ü"/>
            </a:pPr>
            <a:r>
              <a:rPr lang="es-MX" dirty="0">
                <a:latin typeface="Fira Code Medium" pitchFamily="1" charset="0"/>
                <a:ea typeface="Fira Code Medium" pitchFamily="1" charset="0"/>
                <a:cs typeface="Fira Code Medium" pitchFamily="1" charset="0"/>
              </a:rPr>
              <a:t>Bases de datos no relacionales</a:t>
            </a:r>
            <a:endParaRPr lang="es-PE" dirty="0">
              <a:latin typeface="Fira Code Medium" pitchFamily="1" charset="0"/>
              <a:ea typeface="Fira Code Medium" pitchFamily="1" charset="0"/>
              <a:cs typeface="Fira Code Medium" pitchFamily="1" charset="0"/>
            </a:endParaRPr>
          </a:p>
        </p:txBody>
      </p:sp>
    </p:spTree>
    <p:extLst>
      <p:ext uri="{BB962C8B-B14F-4D97-AF65-F5344CB8AC3E}">
        <p14:creationId xmlns:p14="http://schemas.microsoft.com/office/powerpoint/2010/main" val="3235337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20</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1200329"/>
          </a:xfrm>
          <a:prstGeom prst="rect">
            <a:avLst/>
          </a:prstGeom>
          <a:noFill/>
        </p:spPr>
        <p:txBody>
          <a:bodyPr wrap="square">
            <a:spAutoFit/>
          </a:bodyPr>
          <a:lstStyle/>
          <a:p>
            <a:pPr>
              <a:buClr>
                <a:srgbClr val="336791"/>
              </a:buClr>
            </a:pPr>
            <a:r>
              <a:rPr lang="es-MX" b="1" dirty="0">
                <a:solidFill>
                  <a:srgbClr val="336791"/>
                </a:solidFill>
              </a:rPr>
              <a:t>Tercera forma normal:</a:t>
            </a:r>
          </a:p>
          <a:p>
            <a:pPr>
              <a:buClr>
                <a:srgbClr val="336791"/>
              </a:buClr>
            </a:pPr>
            <a:endParaRPr lang="es-MX" dirty="0"/>
          </a:p>
          <a:p>
            <a:pPr>
              <a:buClr>
                <a:srgbClr val="336791"/>
              </a:buClr>
            </a:pPr>
            <a:r>
              <a:rPr lang="es-MX" dirty="0"/>
              <a:t>Para estar en tercera forma normal debe de estar en segunda forma normal, también todas las columnas no deben de tener una </a:t>
            </a:r>
            <a:r>
              <a:rPr lang="es-MX" b="1" dirty="0">
                <a:solidFill>
                  <a:srgbClr val="336791"/>
                </a:solidFill>
              </a:rPr>
              <a:t>dependencia transitiva</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5" name="Objeto 4">
            <a:extLst>
              <a:ext uri="{FF2B5EF4-FFF2-40B4-BE49-F238E27FC236}">
                <a16:creationId xmlns:a16="http://schemas.microsoft.com/office/drawing/2014/main" id="{351BF53F-D3B1-0708-7A90-14B093882984}"/>
              </a:ext>
            </a:extLst>
          </p:cNvPr>
          <p:cNvGraphicFramePr>
            <a:graphicFrameLocks noChangeAspect="1"/>
          </p:cNvGraphicFramePr>
          <p:nvPr>
            <p:extLst>
              <p:ext uri="{D42A27DB-BD31-4B8C-83A1-F6EECF244321}">
                <p14:modId xmlns:p14="http://schemas.microsoft.com/office/powerpoint/2010/main" val="998573995"/>
              </p:ext>
            </p:extLst>
          </p:nvPr>
        </p:nvGraphicFramePr>
        <p:xfrm>
          <a:off x="1944979" y="4137771"/>
          <a:ext cx="2295525" cy="771525"/>
        </p:xfrm>
        <a:graphic>
          <a:graphicData uri="http://schemas.openxmlformats.org/presentationml/2006/ole">
            <mc:AlternateContent xmlns:mc="http://schemas.openxmlformats.org/markup-compatibility/2006">
              <mc:Choice xmlns:v="urn:schemas-microsoft-com:vml" Requires="v">
                <p:oleObj name="Worksheet" r:id="rId3" imgW="2295480" imgH="771525" progId="Excel.Sheet.12">
                  <p:embed/>
                </p:oleObj>
              </mc:Choice>
              <mc:Fallback>
                <p:oleObj name="Worksheet" r:id="rId3" imgW="2295480" imgH="771525" progId="Excel.Sheet.12">
                  <p:embed/>
                  <p:pic>
                    <p:nvPicPr>
                      <p:cNvPr id="0" name=""/>
                      <p:cNvPicPr/>
                      <p:nvPr/>
                    </p:nvPicPr>
                    <p:blipFill>
                      <a:blip r:embed="rId4"/>
                      <a:stretch>
                        <a:fillRect/>
                      </a:stretch>
                    </p:blipFill>
                    <p:spPr>
                      <a:xfrm>
                        <a:off x="1944979" y="4137771"/>
                        <a:ext cx="2295525" cy="771525"/>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634FC336-0BCE-526C-22C1-C1154900ECD8}"/>
              </a:ext>
            </a:extLst>
          </p:cNvPr>
          <p:cNvGraphicFramePr>
            <a:graphicFrameLocks noChangeAspect="1"/>
          </p:cNvGraphicFramePr>
          <p:nvPr>
            <p:extLst>
              <p:ext uri="{D42A27DB-BD31-4B8C-83A1-F6EECF244321}">
                <p14:modId xmlns:p14="http://schemas.microsoft.com/office/powerpoint/2010/main" val="2127571672"/>
              </p:ext>
            </p:extLst>
          </p:nvPr>
        </p:nvGraphicFramePr>
        <p:xfrm>
          <a:off x="7221653" y="3418671"/>
          <a:ext cx="2295525" cy="771525"/>
        </p:xfrm>
        <a:graphic>
          <a:graphicData uri="http://schemas.openxmlformats.org/presentationml/2006/ole">
            <mc:AlternateContent xmlns:mc="http://schemas.openxmlformats.org/markup-compatibility/2006">
              <mc:Choice xmlns:v="urn:schemas-microsoft-com:vml" Requires="v">
                <p:oleObj name="Worksheet" r:id="rId5" imgW="2295480" imgH="771525" progId="Excel.Sheet.12">
                  <p:embed/>
                </p:oleObj>
              </mc:Choice>
              <mc:Fallback>
                <p:oleObj name="Worksheet" r:id="rId5" imgW="2295480" imgH="771525" progId="Excel.Sheet.12">
                  <p:embed/>
                  <p:pic>
                    <p:nvPicPr>
                      <p:cNvPr id="0" name=""/>
                      <p:cNvPicPr/>
                      <p:nvPr/>
                    </p:nvPicPr>
                    <p:blipFill>
                      <a:blip r:embed="rId6"/>
                      <a:stretch>
                        <a:fillRect/>
                      </a:stretch>
                    </p:blipFill>
                    <p:spPr>
                      <a:xfrm>
                        <a:off x="7221653" y="3418671"/>
                        <a:ext cx="2295525" cy="771525"/>
                      </a:xfrm>
                      <a:prstGeom prst="rect">
                        <a:avLst/>
                      </a:prstGeom>
                    </p:spPr>
                  </p:pic>
                </p:oleObj>
              </mc:Fallback>
            </mc:AlternateContent>
          </a:graphicData>
        </a:graphic>
      </p:graphicFrame>
      <p:graphicFrame>
        <p:nvGraphicFramePr>
          <p:cNvPr id="14" name="Objeto 13">
            <a:extLst>
              <a:ext uri="{FF2B5EF4-FFF2-40B4-BE49-F238E27FC236}">
                <a16:creationId xmlns:a16="http://schemas.microsoft.com/office/drawing/2014/main" id="{DA2A2017-9619-EEA0-912A-D0F8859D3E36}"/>
              </a:ext>
            </a:extLst>
          </p:cNvPr>
          <p:cNvGraphicFramePr>
            <a:graphicFrameLocks noChangeAspect="1"/>
          </p:cNvGraphicFramePr>
          <p:nvPr>
            <p:extLst>
              <p:ext uri="{D42A27DB-BD31-4B8C-83A1-F6EECF244321}">
                <p14:modId xmlns:p14="http://schemas.microsoft.com/office/powerpoint/2010/main" val="3105152148"/>
              </p:ext>
            </p:extLst>
          </p:nvPr>
        </p:nvGraphicFramePr>
        <p:xfrm>
          <a:off x="7602654" y="4791784"/>
          <a:ext cx="1533525" cy="771525"/>
        </p:xfrm>
        <a:graphic>
          <a:graphicData uri="http://schemas.openxmlformats.org/presentationml/2006/ole">
            <mc:AlternateContent xmlns:mc="http://schemas.openxmlformats.org/markup-compatibility/2006">
              <mc:Choice xmlns:v="urn:schemas-microsoft-com:vml" Requires="v">
                <p:oleObj name="Worksheet" r:id="rId7" imgW="1533378" imgH="771525" progId="Excel.Sheet.12">
                  <p:embed/>
                </p:oleObj>
              </mc:Choice>
              <mc:Fallback>
                <p:oleObj name="Worksheet" r:id="rId7" imgW="1533378" imgH="771525" progId="Excel.Sheet.12">
                  <p:embed/>
                  <p:pic>
                    <p:nvPicPr>
                      <p:cNvPr id="0" name=""/>
                      <p:cNvPicPr/>
                      <p:nvPr/>
                    </p:nvPicPr>
                    <p:blipFill>
                      <a:blip r:embed="rId8"/>
                      <a:stretch>
                        <a:fillRect/>
                      </a:stretch>
                    </p:blipFill>
                    <p:spPr>
                      <a:xfrm>
                        <a:off x="7602654" y="4791784"/>
                        <a:ext cx="1533525" cy="771525"/>
                      </a:xfrm>
                      <a:prstGeom prst="rect">
                        <a:avLst/>
                      </a:prstGeom>
                    </p:spPr>
                  </p:pic>
                </p:oleObj>
              </mc:Fallback>
            </mc:AlternateContent>
          </a:graphicData>
        </a:graphic>
      </p:graphicFrame>
      <p:cxnSp>
        <p:nvCxnSpPr>
          <p:cNvPr id="18" name="Conector recto de flecha 17">
            <a:extLst>
              <a:ext uri="{FF2B5EF4-FFF2-40B4-BE49-F238E27FC236}">
                <a16:creationId xmlns:a16="http://schemas.microsoft.com/office/drawing/2014/main" id="{3CC58BFA-37AA-6F88-8434-5A24D3884C1C}"/>
              </a:ext>
            </a:extLst>
          </p:cNvPr>
          <p:cNvCxnSpPr/>
          <p:nvPr/>
        </p:nvCxnSpPr>
        <p:spPr>
          <a:xfrm>
            <a:off x="4387442" y="4538444"/>
            <a:ext cx="2491530" cy="0"/>
          </a:xfrm>
          <a:prstGeom prst="straightConnector1">
            <a:avLst/>
          </a:prstGeom>
          <a:ln w="57150">
            <a:solidFill>
              <a:srgbClr val="33679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9">
            <p14:nvContentPartPr>
              <p14:cNvPr id="3" name="Entrada de lápiz 2">
                <a:extLst>
                  <a:ext uri="{FF2B5EF4-FFF2-40B4-BE49-F238E27FC236}">
                    <a16:creationId xmlns:a16="http://schemas.microsoft.com/office/drawing/2014/main" id="{F857A5B0-281B-65FB-CE19-24DD32CED72E}"/>
                  </a:ext>
                </a:extLst>
              </p14:cNvPr>
              <p14:cNvContentPartPr/>
              <p14:nvPr/>
            </p14:nvContentPartPr>
            <p14:xfrm>
              <a:off x="2190600" y="2095560"/>
              <a:ext cx="9036720" cy="3188160"/>
            </p14:xfrm>
          </p:contentPart>
        </mc:Choice>
        <mc:Fallback>
          <p:pic>
            <p:nvPicPr>
              <p:cNvPr id="3" name="Entrada de lápiz 2">
                <a:extLst>
                  <a:ext uri="{FF2B5EF4-FFF2-40B4-BE49-F238E27FC236}">
                    <a16:creationId xmlns:a16="http://schemas.microsoft.com/office/drawing/2014/main" id="{F857A5B0-281B-65FB-CE19-24DD32CED72E}"/>
                  </a:ext>
                </a:extLst>
              </p:cNvPr>
              <p:cNvPicPr/>
              <p:nvPr/>
            </p:nvPicPr>
            <p:blipFill>
              <a:blip r:embed="rId10"/>
              <a:stretch>
                <a:fillRect/>
              </a:stretch>
            </p:blipFill>
            <p:spPr>
              <a:xfrm>
                <a:off x="2181240" y="2086200"/>
                <a:ext cx="9055440" cy="3206880"/>
              </a:xfrm>
              <a:prstGeom prst="rect">
                <a:avLst/>
              </a:prstGeom>
            </p:spPr>
          </p:pic>
        </mc:Fallback>
      </mc:AlternateContent>
    </p:spTree>
    <p:extLst>
      <p:ext uri="{BB962C8B-B14F-4D97-AF65-F5344CB8AC3E}">
        <p14:creationId xmlns:p14="http://schemas.microsoft.com/office/powerpoint/2010/main" val="208851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A5E8A41-621C-3BE4-C90A-D0CD2E6781C4}"/>
              </a:ext>
            </a:extLst>
          </p:cNvPr>
          <p:cNvSpPr>
            <a:spLocks noGrp="1"/>
          </p:cNvSpPr>
          <p:nvPr>
            <p:ph type="sldNum" sz="quarter" idx="12"/>
          </p:nvPr>
        </p:nvSpPr>
        <p:spPr/>
        <p:txBody>
          <a:bodyPr/>
          <a:lstStyle/>
          <a:p>
            <a:fld id="{2696BA38-4B7D-487F-9F58-28620E8B4EE3}" type="slidenum">
              <a:rPr lang="es-PE" smtClean="0"/>
              <a:t>21</a:t>
            </a:fld>
            <a:endParaRPr lang="es-PE"/>
          </a:p>
        </p:txBody>
      </p:sp>
      <p:pic>
        <p:nvPicPr>
          <p:cNvPr id="1026" name="Picture 2">
            <a:extLst>
              <a:ext uri="{FF2B5EF4-FFF2-40B4-BE49-F238E27FC236}">
                <a16:creationId xmlns:a16="http://schemas.microsoft.com/office/drawing/2014/main" id="{BC786C8D-FBB4-1139-606F-BF9214748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33" y="2248250"/>
            <a:ext cx="5455334" cy="307543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B30BB6D8-4F2D-298D-A7AB-6C100775641B}"/>
              </a:ext>
            </a:extLst>
          </p:cNvPr>
          <p:cNvSpPr txBox="1"/>
          <p:nvPr/>
        </p:nvSpPr>
        <p:spPr>
          <a:xfrm>
            <a:off x="645952" y="1172561"/>
            <a:ext cx="9655728" cy="369332"/>
          </a:xfrm>
          <a:prstGeom prst="rect">
            <a:avLst/>
          </a:prstGeom>
          <a:noFill/>
        </p:spPr>
        <p:txBody>
          <a:bodyPr wrap="square">
            <a:spAutoFit/>
          </a:bodyPr>
          <a:lstStyle/>
          <a:p>
            <a:pPr>
              <a:buClr>
                <a:srgbClr val="336791"/>
              </a:buClr>
            </a:pPr>
            <a:r>
              <a:rPr lang="es-MX" b="1" dirty="0">
                <a:solidFill>
                  <a:srgbClr val="336791"/>
                </a:solidFill>
                <a:latin typeface="Fira Code" panose="020B0809050000020004" pitchFamily="49" charset="0"/>
                <a:ea typeface="Fira Code" panose="020B0809050000020004" pitchFamily="49" charset="0"/>
                <a:cs typeface="Fira Code" panose="020B0809050000020004" pitchFamily="49" charset="0"/>
              </a:rPr>
              <a:t>Vamos a poner en practica lo aprendido </a:t>
            </a:r>
            <a:r>
              <a:rPr lang="es-MX" b="1" dirty="0">
                <a:solidFill>
                  <a:srgbClr val="33679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s-PE" b="1" dirty="0">
              <a:solidFill>
                <a:srgbClr val="33679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20161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9E891E-1FFB-8CAC-6247-B7E19A3FA9D4}"/>
              </a:ext>
            </a:extLst>
          </p:cNvPr>
          <p:cNvSpPr>
            <a:spLocks noGrp="1"/>
          </p:cNvSpPr>
          <p:nvPr>
            <p:ph type="sldNum" sz="quarter" idx="12"/>
          </p:nvPr>
        </p:nvSpPr>
        <p:spPr/>
        <p:txBody>
          <a:bodyPr/>
          <a:lstStyle/>
          <a:p>
            <a:fld id="{2696BA38-4B7D-487F-9F58-28620E8B4EE3}" type="slidenum">
              <a:rPr lang="es-PE" smtClean="0"/>
              <a:t>22</a:t>
            </a:fld>
            <a:endParaRPr lang="es-PE"/>
          </a:p>
        </p:txBody>
      </p:sp>
      <p:sp>
        <p:nvSpPr>
          <p:cNvPr id="3" name="Título 1">
            <a:extLst>
              <a:ext uri="{FF2B5EF4-FFF2-40B4-BE49-F238E27FC236}">
                <a16:creationId xmlns:a16="http://schemas.microsoft.com/office/drawing/2014/main" id="{1013638F-D321-55B9-4BA7-1642C3651E20}"/>
              </a:ext>
            </a:extLst>
          </p:cNvPr>
          <p:cNvSpPr txBox="1">
            <a:spLocks/>
          </p:cNvSpPr>
          <p:nvPr/>
        </p:nvSpPr>
        <p:spPr>
          <a:xfrm>
            <a:off x="-11545" y="106795"/>
            <a:ext cx="12215090" cy="317457"/>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2400" b="1" kern="1200">
                <a:solidFill>
                  <a:srgbClr val="444B54"/>
                </a:solidFill>
                <a:latin typeface="Consolas" panose="020B0609020204030204" pitchFamily="49" charset="0"/>
                <a:ea typeface="+mj-ea"/>
                <a:cs typeface="+mj-cs"/>
              </a:defRPr>
            </a:lvl1pPr>
          </a:lstStyle>
          <a:p>
            <a:r>
              <a:rPr lang="es-MX" dirty="0"/>
              <a:t>TEMAS EN LA SIGUIENTE SESIÓN</a:t>
            </a:r>
            <a:endParaRPr lang="es-PE" dirty="0"/>
          </a:p>
        </p:txBody>
      </p:sp>
      <p:sp>
        <p:nvSpPr>
          <p:cNvPr id="4" name="CuadroTexto 3">
            <a:extLst>
              <a:ext uri="{FF2B5EF4-FFF2-40B4-BE49-F238E27FC236}">
                <a16:creationId xmlns:a16="http://schemas.microsoft.com/office/drawing/2014/main" id="{9C97F6A5-BC46-F4B3-AE8D-B5B04F61EF32}"/>
              </a:ext>
            </a:extLst>
          </p:cNvPr>
          <p:cNvSpPr txBox="1"/>
          <p:nvPr/>
        </p:nvSpPr>
        <p:spPr>
          <a:xfrm>
            <a:off x="3010174" y="1605226"/>
            <a:ext cx="6171651" cy="3077766"/>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Introducción a PostgreSQL y sus aplicaciones</a:t>
            </a:r>
          </a:p>
          <a:p>
            <a:pPr marL="285750" indent="-285750">
              <a:lnSpc>
                <a:spcPct val="250000"/>
              </a:lnSpc>
              <a:buFont typeface="Wingdings" panose="05000000000000000000" pitchFamily="2" charset="2"/>
              <a:buChar char="v"/>
            </a:pPr>
            <a:r>
              <a:rPr lang="es-MX" sz="1600" dirty="0">
                <a:highlight>
                  <a:srgbClr val="FFFF00"/>
                </a:highlight>
                <a:latin typeface="Fira Code Medium" pitchFamily="1" charset="0"/>
                <a:ea typeface="Fira Code Medium" pitchFamily="1" charset="0"/>
                <a:cs typeface="Fira Code Medium" pitchFamily="1" charset="0"/>
              </a:rPr>
              <a:t>(Instalación de PostgreSQL)</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Crear tablas</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Modificar tablas</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Eliminar tablas</a:t>
            </a:r>
          </a:p>
        </p:txBody>
      </p:sp>
    </p:spTree>
    <p:extLst>
      <p:ext uri="{BB962C8B-B14F-4D97-AF65-F5344CB8AC3E}">
        <p14:creationId xmlns:p14="http://schemas.microsoft.com/office/powerpoint/2010/main" val="37720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40997DE-381B-F670-9BFF-C0447B1BDD61}"/>
              </a:ext>
            </a:extLst>
          </p:cNvPr>
          <p:cNvSpPr>
            <a:spLocks noGrp="1"/>
          </p:cNvSpPr>
          <p:nvPr>
            <p:ph type="sldNum" sz="quarter" idx="12"/>
          </p:nvPr>
        </p:nvSpPr>
        <p:spPr/>
        <p:txBody>
          <a:bodyPr/>
          <a:lstStyle/>
          <a:p>
            <a:fld id="{2696BA38-4B7D-487F-9F58-28620E8B4EE3}" type="slidenum">
              <a:rPr lang="es-PE" smtClean="0"/>
              <a:t>23</a:t>
            </a:fld>
            <a:endParaRPr lang="es-PE"/>
          </a:p>
        </p:txBody>
      </p:sp>
      <p:sp>
        <p:nvSpPr>
          <p:cNvPr id="3" name="CuadroTexto 2">
            <a:extLst>
              <a:ext uri="{FF2B5EF4-FFF2-40B4-BE49-F238E27FC236}">
                <a16:creationId xmlns:a16="http://schemas.microsoft.com/office/drawing/2014/main" id="{9FAF3EC6-451F-5C59-7BB4-A053AB46D367}"/>
              </a:ext>
            </a:extLst>
          </p:cNvPr>
          <p:cNvSpPr txBox="1"/>
          <p:nvPr/>
        </p:nvSpPr>
        <p:spPr>
          <a:xfrm>
            <a:off x="533268" y="4402916"/>
            <a:ext cx="9655728" cy="1477328"/>
          </a:xfrm>
          <a:prstGeom prst="rect">
            <a:avLst/>
          </a:prstGeom>
          <a:noFill/>
        </p:spPr>
        <p:txBody>
          <a:bodyPr wrap="square">
            <a:spAutoFit/>
          </a:bodyPr>
          <a:lstStyle/>
          <a:p>
            <a:pPr>
              <a:buClr>
                <a:srgbClr val="336791"/>
              </a:buClr>
            </a:pPr>
            <a:r>
              <a:rPr lang="es-MX" b="1" dirty="0">
                <a:solidFill>
                  <a:srgbClr val="336791"/>
                </a:solidFill>
              </a:rPr>
              <a:t>David Yanccehuallpa</a:t>
            </a:r>
          </a:p>
          <a:p>
            <a:pPr>
              <a:buClr>
                <a:srgbClr val="336791"/>
              </a:buClr>
            </a:pPr>
            <a:endParaRPr lang="es-MX" b="1" dirty="0">
              <a:solidFill>
                <a:srgbClr val="336791"/>
              </a:solidFill>
            </a:endParaRPr>
          </a:p>
          <a:p>
            <a:pPr>
              <a:buClr>
                <a:srgbClr val="336791"/>
              </a:buClr>
            </a:pPr>
            <a:r>
              <a:rPr lang="es-MX" dirty="0"/>
              <a:t>LinkedIn: </a:t>
            </a:r>
            <a:r>
              <a:rPr lang="es-MX" dirty="0">
                <a:hlinkClick r:id="rId2"/>
              </a:rPr>
              <a:t>https://www.linkedin.com/in/davidyanccehuallpa/ </a:t>
            </a:r>
            <a:endParaRPr lang="es-MX" dirty="0"/>
          </a:p>
          <a:p>
            <a:pPr>
              <a:buClr>
                <a:srgbClr val="336791"/>
              </a:buClr>
            </a:pPr>
            <a:r>
              <a:rPr lang="es-MX" dirty="0"/>
              <a:t>Correo: </a:t>
            </a:r>
            <a:r>
              <a:rPr lang="es-MX" dirty="0">
                <a:hlinkClick r:id="rId3"/>
              </a:rPr>
              <a:t>david.yanccehuallpa.q@uni.pe</a:t>
            </a:r>
            <a:r>
              <a:rPr lang="es-MX" dirty="0"/>
              <a:t> </a:t>
            </a:r>
          </a:p>
          <a:p>
            <a:pPr>
              <a:buClr>
                <a:srgbClr val="336791"/>
              </a:buClr>
            </a:pPr>
            <a:r>
              <a:rPr lang="es-MX" dirty="0"/>
              <a:t>Telegram/</a:t>
            </a:r>
            <a:r>
              <a:rPr lang="es-MX" dirty="0" err="1"/>
              <a:t>Whatsapp</a:t>
            </a:r>
            <a:r>
              <a:rPr lang="es-MX" dirty="0"/>
              <a:t>:  +51 967675628</a:t>
            </a:r>
          </a:p>
        </p:txBody>
      </p:sp>
      <p:sp>
        <p:nvSpPr>
          <p:cNvPr id="4" name="CuadroTexto 3">
            <a:extLst>
              <a:ext uri="{FF2B5EF4-FFF2-40B4-BE49-F238E27FC236}">
                <a16:creationId xmlns:a16="http://schemas.microsoft.com/office/drawing/2014/main" id="{43F810ED-DCED-D82E-8BC5-4F62C1207AAF}"/>
              </a:ext>
            </a:extLst>
          </p:cNvPr>
          <p:cNvSpPr txBox="1"/>
          <p:nvPr/>
        </p:nvSpPr>
        <p:spPr>
          <a:xfrm>
            <a:off x="3402794" y="2046914"/>
            <a:ext cx="5386411" cy="1015663"/>
          </a:xfrm>
          <a:prstGeom prst="rect">
            <a:avLst/>
          </a:prstGeom>
          <a:noFill/>
        </p:spPr>
        <p:txBody>
          <a:bodyPr wrap="none" rtlCol="0">
            <a:spAutoFit/>
          </a:bodyPr>
          <a:lstStyle/>
          <a:p>
            <a:r>
              <a:rPr lang="es-MX" sz="6000" b="1" dirty="0">
                <a:latin typeface="Fira Code" panose="020B0809050000020004" pitchFamily="49" charset="0"/>
                <a:ea typeface="Fira Code" panose="020B0809050000020004" pitchFamily="49" charset="0"/>
                <a:cs typeface="Fira Code" panose="020B0809050000020004" pitchFamily="49" charset="0"/>
              </a:rPr>
              <a:t>GRACIAS !!!</a:t>
            </a:r>
            <a:endParaRPr lang="es-PE" sz="60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0830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Conceptos</a:t>
            </a:r>
            <a:endParaRPr lang="es-PE" dirty="0"/>
          </a:p>
        </p:txBody>
      </p:sp>
      <p:sp>
        <p:nvSpPr>
          <p:cNvPr id="3" name="Marcador de contenido 2">
            <a:extLst>
              <a:ext uri="{FF2B5EF4-FFF2-40B4-BE49-F238E27FC236}">
                <a16:creationId xmlns:a16="http://schemas.microsoft.com/office/drawing/2014/main" id="{B2E35195-4A7D-0786-406F-56B0E598A704}"/>
              </a:ext>
            </a:extLst>
          </p:cNvPr>
          <p:cNvSpPr>
            <a:spLocks noGrp="1"/>
          </p:cNvSpPr>
          <p:nvPr>
            <p:ph idx="1"/>
          </p:nvPr>
        </p:nvSpPr>
        <p:spPr>
          <a:xfrm>
            <a:off x="2910979" y="1401369"/>
            <a:ext cx="7415869" cy="570044"/>
          </a:xfrm>
        </p:spPr>
        <p:txBody>
          <a:bodyPr>
            <a:noAutofit/>
          </a:bodyPr>
          <a:lstStyle/>
          <a:p>
            <a:pPr marL="0" indent="0">
              <a:buNone/>
            </a:pPr>
            <a:r>
              <a:rPr lang="es-MX" sz="1800" dirty="0">
                <a:latin typeface="Fira Code Medium" pitchFamily="1" charset="0"/>
                <a:ea typeface="Fira Code Medium" pitchFamily="1" charset="0"/>
                <a:cs typeface="Fira Code Medium" pitchFamily="1" charset="0"/>
              </a:rPr>
              <a:t>Conjunto discreto, de factores objetivos sobre un hecho real</a:t>
            </a:r>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3</a:t>
            </a:fld>
            <a:endParaRPr lang="es-PE"/>
          </a:p>
        </p:txBody>
      </p:sp>
      <p:sp>
        <p:nvSpPr>
          <p:cNvPr id="11" name="CuadroTexto 10">
            <a:extLst>
              <a:ext uri="{FF2B5EF4-FFF2-40B4-BE49-F238E27FC236}">
                <a16:creationId xmlns:a16="http://schemas.microsoft.com/office/drawing/2014/main" id="{96189943-1E98-C92D-B6C5-6083C1458174}"/>
              </a:ext>
            </a:extLst>
          </p:cNvPr>
          <p:cNvSpPr txBox="1"/>
          <p:nvPr/>
        </p:nvSpPr>
        <p:spPr>
          <a:xfrm>
            <a:off x="2910979" y="4085855"/>
            <a:ext cx="6107184" cy="369332"/>
          </a:xfrm>
          <a:prstGeom prst="rect">
            <a:avLst/>
          </a:prstGeom>
          <a:noFill/>
        </p:spPr>
        <p:txBody>
          <a:bodyPr wrap="square">
            <a:spAutoFit/>
          </a:bodyPr>
          <a:lstStyle/>
          <a:p>
            <a:pPr marL="0" indent="0">
              <a:buNone/>
            </a:pPr>
            <a:r>
              <a:rPr lang="es-MX" dirty="0">
                <a:latin typeface="Fira Code Medium" pitchFamily="1" charset="0"/>
                <a:ea typeface="Fira Code Medium" pitchFamily="1" charset="0"/>
                <a:cs typeface="Fira Code Medium" pitchFamily="1" charset="0"/>
              </a:rPr>
              <a:t>Es útil para la acción</a:t>
            </a:r>
            <a:endParaRPr lang="es-PE" dirty="0">
              <a:latin typeface="Fira Code Medium" pitchFamily="1" charset="0"/>
              <a:ea typeface="Fira Code Medium" pitchFamily="1" charset="0"/>
              <a:cs typeface="Fira Code Medium" pitchFamily="1" charset="0"/>
            </a:endParaRPr>
          </a:p>
        </p:txBody>
      </p:sp>
      <p:sp>
        <p:nvSpPr>
          <p:cNvPr id="13" name="CuadroTexto 12">
            <a:extLst>
              <a:ext uri="{FF2B5EF4-FFF2-40B4-BE49-F238E27FC236}">
                <a16:creationId xmlns:a16="http://schemas.microsoft.com/office/drawing/2014/main" id="{F2F7B25D-0CF2-859D-DA50-5AABB74A935C}"/>
              </a:ext>
            </a:extLst>
          </p:cNvPr>
          <p:cNvSpPr txBox="1"/>
          <p:nvPr/>
        </p:nvSpPr>
        <p:spPr>
          <a:xfrm>
            <a:off x="2910980" y="2743612"/>
            <a:ext cx="7088698" cy="646331"/>
          </a:xfrm>
          <a:prstGeom prst="rect">
            <a:avLst/>
          </a:prstGeom>
          <a:noFill/>
        </p:spPr>
        <p:txBody>
          <a:bodyPr wrap="square">
            <a:spAutoFit/>
          </a:bodyPr>
          <a:lstStyle/>
          <a:p>
            <a:pPr marL="0" indent="0">
              <a:buNone/>
            </a:pPr>
            <a:r>
              <a:rPr lang="es-MX" dirty="0">
                <a:latin typeface="Fira Code Medium" pitchFamily="1" charset="0"/>
                <a:ea typeface="Fira Code Medium" pitchFamily="1" charset="0"/>
                <a:cs typeface="Fira Code Medium" pitchFamily="1" charset="0"/>
              </a:rPr>
              <a:t>Es capaz de impactar sobre sus juicios de valor y comportamientos</a:t>
            </a:r>
          </a:p>
        </p:txBody>
      </p:sp>
      <p:pic>
        <p:nvPicPr>
          <p:cNvPr id="17" name="Gráfico 16" descr="Cabeza con engranajes">
            <a:extLst>
              <a:ext uri="{FF2B5EF4-FFF2-40B4-BE49-F238E27FC236}">
                <a16:creationId xmlns:a16="http://schemas.microsoft.com/office/drawing/2014/main" id="{45717E67-7A33-E5F1-30CB-C5B5B9E64A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8186" y="3910521"/>
            <a:ext cx="720000" cy="720000"/>
          </a:xfrm>
          <a:prstGeom prst="rect">
            <a:avLst/>
          </a:prstGeom>
        </p:spPr>
      </p:pic>
      <p:sp>
        <p:nvSpPr>
          <p:cNvPr id="18" name="CuadroTexto 17">
            <a:extLst>
              <a:ext uri="{FF2B5EF4-FFF2-40B4-BE49-F238E27FC236}">
                <a16:creationId xmlns:a16="http://schemas.microsoft.com/office/drawing/2014/main" id="{E17794BB-9868-F56D-E01D-4C7C819002BE}"/>
              </a:ext>
            </a:extLst>
          </p:cNvPr>
          <p:cNvSpPr txBox="1"/>
          <p:nvPr/>
        </p:nvSpPr>
        <p:spPr>
          <a:xfrm>
            <a:off x="1513547" y="1501725"/>
            <a:ext cx="755335" cy="369332"/>
          </a:xfrm>
          <a:prstGeom prst="rect">
            <a:avLst/>
          </a:prstGeom>
          <a:noFill/>
        </p:spPr>
        <p:txBody>
          <a:bodyPr wrap="square" rtlCol="0">
            <a:spAutoFit/>
          </a:bodyPr>
          <a:lstStyle/>
          <a:p>
            <a:r>
              <a:rPr lang="es-MX" b="1" dirty="0">
                <a:solidFill>
                  <a:srgbClr val="336791"/>
                </a:solidFill>
                <a:latin typeface="Fira Code Medium" pitchFamily="1" charset="0"/>
                <a:ea typeface="Fira Code Medium" pitchFamily="1" charset="0"/>
                <a:cs typeface="Fira Code Medium" pitchFamily="1" charset="0"/>
              </a:rPr>
              <a:t>Dato</a:t>
            </a:r>
            <a:endParaRPr lang="es-PE" b="1" dirty="0">
              <a:solidFill>
                <a:srgbClr val="336791"/>
              </a:solidFill>
              <a:latin typeface="Fira Code Medium" pitchFamily="1" charset="0"/>
              <a:ea typeface="Fira Code Medium" pitchFamily="1" charset="0"/>
              <a:cs typeface="Fira Code Medium" pitchFamily="1" charset="0"/>
            </a:endParaRPr>
          </a:p>
        </p:txBody>
      </p:sp>
      <p:sp>
        <p:nvSpPr>
          <p:cNvPr id="19" name="CuadroTexto 18">
            <a:extLst>
              <a:ext uri="{FF2B5EF4-FFF2-40B4-BE49-F238E27FC236}">
                <a16:creationId xmlns:a16="http://schemas.microsoft.com/office/drawing/2014/main" id="{1920BCE5-9B7B-BEBC-AF53-F8F6E1CFBDA8}"/>
              </a:ext>
            </a:extLst>
          </p:cNvPr>
          <p:cNvSpPr txBox="1"/>
          <p:nvPr/>
        </p:nvSpPr>
        <p:spPr>
          <a:xfrm>
            <a:off x="550142" y="2882111"/>
            <a:ext cx="1718740" cy="369332"/>
          </a:xfrm>
          <a:prstGeom prst="rect">
            <a:avLst/>
          </a:prstGeom>
          <a:noFill/>
        </p:spPr>
        <p:txBody>
          <a:bodyPr wrap="none" rtlCol="0">
            <a:spAutoFit/>
          </a:bodyPr>
          <a:lstStyle/>
          <a:p>
            <a:r>
              <a:rPr lang="es-MX" b="1" dirty="0">
                <a:solidFill>
                  <a:srgbClr val="336791"/>
                </a:solidFill>
                <a:latin typeface="Fira Code Medium" pitchFamily="1" charset="0"/>
                <a:ea typeface="Fira Code Medium" pitchFamily="1" charset="0"/>
                <a:cs typeface="Fira Code Medium" pitchFamily="1" charset="0"/>
              </a:rPr>
              <a:t>Información</a:t>
            </a:r>
            <a:endParaRPr lang="es-PE" b="1" dirty="0">
              <a:solidFill>
                <a:srgbClr val="336791"/>
              </a:solidFill>
              <a:latin typeface="Fira Code Medium" pitchFamily="1" charset="0"/>
              <a:ea typeface="Fira Code Medium" pitchFamily="1" charset="0"/>
              <a:cs typeface="Fira Code Medium" pitchFamily="1" charset="0"/>
            </a:endParaRPr>
          </a:p>
        </p:txBody>
      </p:sp>
      <p:sp>
        <p:nvSpPr>
          <p:cNvPr id="20" name="CuadroTexto 19">
            <a:extLst>
              <a:ext uri="{FF2B5EF4-FFF2-40B4-BE49-F238E27FC236}">
                <a16:creationId xmlns:a16="http://schemas.microsoft.com/office/drawing/2014/main" id="{0378A0CC-B7BF-2D42-3313-585D181653DA}"/>
              </a:ext>
            </a:extLst>
          </p:cNvPr>
          <p:cNvSpPr txBox="1"/>
          <p:nvPr/>
        </p:nvSpPr>
        <p:spPr>
          <a:xfrm>
            <a:off x="410681" y="4077831"/>
            <a:ext cx="1858201" cy="369332"/>
          </a:xfrm>
          <a:prstGeom prst="rect">
            <a:avLst/>
          </a:prstGeom>
          <a:noFill/>
        </p:spPr>
        <p:txBody>
          <a:bodyPr wrap="none" rtlCol="0">
            <a:spAutoFit/>
          </a:bodyPr>
          <a:lstStyle/>
          <a:p>
            <a:r>
              <a:rPr lang="es-MX" b="1" dirty="0">
                <a:solidFill>
                  <a:srgbClr val="336791"/>
                </a:solidFill>
                <a:latin typeface="Fira Code Medium" pitchFamily="1" charset="0"/>
                <a:ea typeface="Fira Code Medium" pitchFamily="1" charset="0"/>
                <a:cs typeface="Fira Code Medium" pitchFamily="1" charset="0"/>
              </a:rPr>
              <a:t>Conocimiento</a:t>
            </a:r>
            <a:endParaRPr lang="es-PE" b="1" dirty="0">
              <a:solidFill>
                <a:srgbClr val="336791"/>
              </a:solidFill>
              <a:latin typeface="Fira Code Medium" pitchFamily="1" charset="0"/>
              <a:ea typeface="Fira Code Medium" pitchFamily="1" charset="0"/>
              <a:cs typeface="Fira Code Medium" pitchFamily="1" charset="0"/>
            </a:endParaRPr>
          </a:p>
        </p:txBody>
      </p:sp>
      <p:cxnSp>
        <p:nvCxnSpPr>
          <p:cNvPr id="22" name="Conector recto de flecha 21">
            <a:extLst>
              <a:ext uri="{FF2B5EF4-FFF2-40B4-BE49-F238E27FC236}">
                <a16:creationId xmlns:a16="http://schemas.microsoft.com/office/drawing/2014/main" id="{3BC4B487-26A3-F639-D3AB-D5B571CB13C8}"/>
              </a:ext>
            </a:extLst>
          </p:cNvPr>
          <p:cNvCxnSpPr>
            <a:stCxn id="18" idx="3"/>
            <a:endCxn id="3" idx="1"/>
          </p:cNvCxnSpPr>
          <p:nvPr/>
        </p:nvCxnSpPr>
        <p:spPr>
          <a:xfrm>
            <a:off x="2268882" y="1686391"/>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E9E1EF6-0765-02F8-3E24-C81A0B62C1E7}"/>
              </a:ext>
            </a:extLst>
          </p:cNvPr>
          <p:cNvCxnSpPr/>
          <p:nvPr/>
        </p:nvCxnSpPr>
        <p:spPr>
          <a:xfrm>
            <a:off x="2268881" y="3068379"/>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98C6C985-16FB-30F8-BDBB-0292685AE056}"/>
              </a:ext>
            </a:extLst>
          </p:cNvPr>
          <p:cNvCxnSpPr/>
          <p:nvPr/>
        </p:nvCxnSpPr>
        <p:spPr>
          <a:xfrm>
            <a:off x="2268881" y="4270521"/>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68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Aplicaciones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4</a:t>
            </a:fld>
            <a:endParaRPr lang="es-PE"/>
          </a:p>
        </p:txBody>
      </p:sp>
      <p:sp>
        <p:nvSpPr>
          <p:cNvPr id="8" name="CuadroTexto 7">
            <a:extLst>
              <a:ext uri="{FF2B5EF4-FFF2-40B4-BE49-F238E27FC236}">
                <a16:creationId xmlns:a16="http://schemas.microsoft.com/office/drawing/2014/main" id="{BBE7A78F-AEB4-B879-F81C-C0391BBA71CC}"/>
              </a:ext>
            </a:extLst>
          </p:cNvPr>
          <p:cNvSpPr txBox="1"/>
          <p:nvPr/>
        </p:nvSpPr>
        <p:spPr>
          <a:xfrm>
            <a:off x="1333849" y="1722937"/>
            <a:ext cx="9269835" cy="2308324"/>
          </a:xfrm>
          <a:prstGeom prst="rect">
            <a:avLst/>
          </a:prstGeom>
          <a:noFill/>
        </p:spPr>
        <p:txBody>
          <a:bodyPr wrap="square">
            <a:spAutoFit/>
          </a:bodyPr>
          <a:lstStyle/>
          <a:p>
            <a:pPr marL="285750" indent="-285750">
              <a:buClr>
                <a:srgbClr val="336791"/>
              </a:buClr>
              <a:buFont typeface="Wingdings" panose="05000000000000000000" pitchFamily="2" charset="2"/>
              <a:buChar char="§"/>
            </a:pPr>
            <a:r>
              <a:rPr lang="es-PE" dirty="0"/>
              <a:t>Aerolíneas: Reservas, horarios</a:t>
            </a:r>
          </a:p>
          <a:p>
            <a:pPr>
              <a:buClr>
                <a:srgbClr val="336791"/>
              </a:buClr>
            </a:pPr>
            <a:endParaRPr lang="es-PE" dirty="0"/>
          </a:p>
          <a:p>
            <a:pPr marL="285750" indent="-285750">
              <a:buClr>
                <a:srgbClr val="336791"/>
              </a:buClr>
              <a:buFont typeface="Wingdings" panose="05000000000000000000" pitchFamily="2" charset="2"/>
              <a:buChar char="§"/>
            </a:pPr>
            <a:r>
              <a:rPr lang="es-PE" dirty="0"/>
              <a:t>Telecomunicaciones: Registros de llamadas, uso de datos, generación de facturas mensuales, mantenimiento de saldo en tu celular.</a:t>
            </a:r>
          </a:p>
          <a:p>
            <a:pPr>
              <a:buClr>
                <a:srgbClr val="336791"/>
              </a:buClr>
            </a:pPr>
            <a:endParaRPr lang="es-PE" dirty="0"/>
          </a:p>
          <a:p>
            <a:pPr marL="285750" indent="-285750">
              <a:buClr>
                <a:srgbClr val="336791"/>
              </a:buClr>
              <a:buFont typeface="Wingdings" panose="05000000000000000000" pitchFamily="2" charset="2"/>
              <a:buChar char="§"/>
            </a:pPr>
            <a:r>
              <a:rPr lang="es-PE" dirty="0"/>
              <a:t>Bancos y finanzas: Historial crediticio, transacciones bancarias.</a:t>
            </a:r>
          </a:p>
          <a:p>
            <a:pPr>
              <a:buClr>
                <a:srgbClr val="336791"/>
              </a:buClr>
            </a:pPr>
            <a:endParaRPr lang="es-PE" dirty="0"/>
          </a:p>
          <a:p>
            <a:pPr marL="285750" indent="-285750">
              <a:buClr>
                <a:srgbClr val="336791"/>
              </a:buClr>
              <a:buFont typeface="Wingdings" panose="05000000000000000000" pitchFamily="2" charset="2"/>
              <a:buChar char="§"/>
            </a:pPr>
            <a:r>
              <a:rPr lang="es-PE" b="1" dirty="0" err="1">
                <a:solidFill>
                  <a:srgbClr val="00B050"/>
                </a:solidFill>
              </a:rPr>
              <a:t>Whatsapp</a:t>
            </a:r>
            <a:r>
              <a:rPr lang="es-PE" dirty="0"/>
              <a:t>: Almacenamiento de mensajes (encriptados), almacenamiento de tu ubicación real</a:t>
            </a:r>
          </a:p>
        </p:txBody>
      </p:sp>
    </p:spTree>
    <p:extLst>
      <p:ext uri="{BB962C8B-B14F-4D97-AF65-F5344CB8AC3E}">
        <p14:creationId xmlns:p14="http://schemas.microsoft.com/office/powerpoint/2010/main" val="19040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Tipos de BD</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5</a:t>
            </a:fld>
            <a:endParaRPr lang="es-PE"/>
          </a:p>
        </p:txBody>
      </p:sp>
      <p:graphicFrame>
        <p:nvGraphicFramePr>
          <p:cNvPr id="3" name="Tabla 4">
            <a:extLst>
              <a:ext uri="{FF2B5EF4-FFF2-40B4-BE49-F238E27FC236}">
                <a16:creationId xmlns:a16="http://schemas.microsoft.com/office/drawing/2014/main" id="{358354AF-85C4-DBFF-026B-C7872C99F0F1}"/>
              </a:ext>
            </a:extLst>
          </p:cNvPr>
          <p:cNvGraphicFramePr>
            <a:graphicFrameLocks noGrp="1"/>
          </p:cNvGraphicFramePr>
          <p:nvPr>
            <p:extLst>
              <p:ext uri="{D42A27DB-BD31-4B8C-83A1-F6EECF244321}">
                <p14:modId xmlns:p14="http://schemas.microsoft.com/office/powerpoint/2010/main" val="767149641"/>
              </p:ext>
            </p:extLst>
          </p:nvPr>
        </p:nvGraphicFramePr>
        <p:xfrm>
          <a:off x="2032000" y="978825"/>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70965885"/>
                    </a:ext>
                  </a:extLst>
                </a:gridCol>
                <a:gridCol w="4064000">
                  <a:extLst>
                    <a:ext uri="{9D8B030D-6E8A-4147-A177-3AD203B41FA5}">
                      <a16:colId xmlns:a16="http://schemas.microsoft.com/office/drawing/2014/main" val="558148902"/>
                    </a:ext>
                  </a:extLst>
                </a:gridCol>
              </a:tblGrid>
              <a:tr h="337268">
                <a:tc>
                  <a:txBody>
                    <a:bodyPr/>
                    <a:lstStyle/>
                    <a:p>
                      <a:r>
                        <a:rPr lang="es-MX" dirty="0"/>
                        <a:t>Relacionales</a:t>
                      </a:r>
                      <a:endParaRPr lang="es-PE" dirty="0"/>
                    </a:p>
                  </a:txBody>
                  <a:tcPr/>
                </a:tc>
                <a:tc>
                  <a:txBody>
                    <a:bodyPr/>
                    <a:lstStyle/>
                    <a:p>
                      <a:r>
                        <a:rPr lang="es-MX" dirty="0"/>
                        <a:t>No relacionales</a:t>
                      </a:r>
                      <a:endParaRPr lang="es-PE" dirty="0"/>
                    </a:p>
                  </a:txBody>
                  <a:tcPr/>
                </a:tc>
                <a:extLst>
                  <a:ext uri="{0D108BD9-81ED-4DB2-BD59-A6C34878D82A}">
                    <a16:rowId xmlns:a16="http://schemas.microsoft.com/office/drawing/2014/main" val="3587959059"/>
                  </a:ext>
                </a:extLst>
              </a:tr>
              <a:tr h="600761">
                <a:tc>
                  <a:txBody>
                    <a:bodyPr/>
                    <a:lstStyle/>
                    <a:p>
                      <a:r>
                        <a:rPr lang="es-MX" dirty="0"/>
                        <a:t>Datos guardados en forma de tablas.</a:t>
                      </a:r>
                      <a:endParaRPr lang="es-PE" dirty="0"/>
                    </a:p>
                  </a:txBody>
                  <a:tcPr/>
                </a:tc>
                <a:tc>
                  <a:txBody>
                    <a:bodyPr/>
                    <a:lstStyle/>
                    <a:p>
                      <a:r>
                        <a:rPr lang="es-MX" dirty="0"/>
                        <a:t>Datos guardados en documentos, llave-valor, etc.</a:t>
                      </a:r>
                    </a:p>
                  </a:txBody>
                  <a:tcPr/>
                </a:tc>
                <a:extLst>
                  <a:ext uri="{0D108BD9-81ED-4DB2-BD59-A6C34878D82A}">
                    <a16:rowId xmlns:a16="http://schemas.microsoft.com/office/drawing/2014/main" val="2381548846"/>
                  </a:ext>
                </a:extLst>
              </a:tr>
              <a:tr h="600761">
                <a:tc>
                  <a:txBody>
                    <a:bodyPr/>
                    <a:lstStyle/>
                    <a:p>
                      <a:r>
                        <a:rPr lang="es-MX" dirty="0"/>
                        <a:t>Las diferentes tablas se relacionan mediante identificadores.</a:t>
                      </a:r>
                      <a:endParaRPr lang="es-PE" dirty="0"/>
                    </a:p>
                  </a:txBody>
                  <a:tcPr/>
                </a:tc>
                <a:tc>
                  <a:txBody>
                    <a:bodyPr/>
                    <a:lstStyle/>
                    <a:p>
                      <a:r>
                        <a:rPr lang="es-MX" dirty="0"/>
                        <a:t>Los datos no se relacionan mediante identificadores, comúnmente se anidan.</a:t>
                      </a:r>
                    </a:p>
                  </a:txBody>
                  <a:tcPr/>
                </a:tc>
                <a:extLst>
                  <a:ext uri="{0D108BD9-81ED-4DB2-BD59-A6C34878D82A}">
                    <a16:rowId xmlns:a16="http://schemas.microsoft.com/office/drawing/2014/main" val="2095312079"/>
                  </a:ext>
                </a:extLst>
              </a:tr>
              <a:tr h="600761">
                <a:tc>
                  <a:txBody>
                    <a:bodyPr/>
                    <a:lstStyle/>
                    <a:p>
                      <a:r>
                        <a:rPr lang="es-MX" dirty="0"/>
                        <a:t>Tiene una estructura más rígida a cambio de mayor robustez y mayor tolerancia a fallos.</a:t>
                      </a:r>
                      <a:endParaRPr lang="es-PE" dirty="0"/>
                    </a:p>
                  </a:txBody>
                  <a:tcPr/>
                </a:tc>
                <a:tc>
                  <a:txBody>
                    <a:bodyPr/>
                    <a:lstStyle/>
                    <a:p>
                      <a:r>
                        <a:rPr lang="es-MX" dirty="0"/>
                        <a:t>Tiene una estructura más flexible, perfecta para cuando no se tiene muy claro lo que se quiere almacenar</a:t>
                      </a:r>
                    </a:p>
                  </a:txBody>
                  <a:tcPr/>
                </a:tc>
                <a:extLst>
                  <a:ext uri="{0D108BD9-81ED-4DB2-BD59-A6C34878D82A}">
                    <a16:rowId xmlns:a16="http://schemas.microsoft.com/office/drawing/2014/main" val="1726174515"/>
                  </a:ext>
                </a:extLst>
              </a:tr>
            </a:tbl>
          </a:graphicData>
        </a:graphic>
      </p:graphicFrame>
      <p:pic>
        <p:nvPicPr>
          <p:cNvPr id="5" name="Picture 2" descr="SQL O nosql">
            <a:extLst>
              <a:ext uri="{FF2B5EF4-FFF2-40B4-BE49-F238E27FC236}">
                <a16:creationId xmlns:a16="http://schemas.microsoft.com/office/drawing/2014/main" id="{539BBA07-9A49-FAA0-72D7-A998C7EB3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116" y="3732992"/>
            <a:ext cx="4025767" cy="243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BD Relacionales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6</a:t>
            </a:fld>
            <a:endParaRPr lang="es-PE"/>
          </a:p>
        </p:txBody>
      </p:sp>
      <p:graphicFrame>
        <p:nvGraphicFramePr>
          <p:cNvPr id="6" name="Tabla 6">
            <a:extLst>
              <a:ext uri="{FF2B5EF4-FFF2-40B4-BE49-F238E27FC236}">
                <a16:creationId xmlns:a16="http://schemas.microsoft.com/office/drawing/2014/main" id="{B189121F-CDCC-3D22-4C7F-084C7220E320}"/>
              </a:ext>
            </a:extLst>
          </p:cNvPr>
          <p:cNvGraphicFramePr>
            <a:graphicFrameLocks noGrp="1"/>
          </p:cNvGraphicFramePr>
          <p:nvPr>
            <p:extLst>
              <p:ext uri="{D42A27DB-BD31-4B8C-83A1-F6EECF244321}">
                <p14:modId xmlns:p14="http://schemas.microsoft.com/office/powerpoint/2010/main" val="3419374056"/>
              </p:ext>
            </p:extLst>
          </p:nvPr>
        </p:nvGraphicFramePr>
        <p:xfrm>
          <a:off x="2198147" y="3347938"/>
          <a:ext cx="5637170"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84928869"/>
                    </a:ext>
                  </a:extLst>
                </a:gridCol>
                <a:gridCol w="2051032">
                  <a:extLst>
                    <a:ext uri="{9D8B030D-6E8A-4147-A177-3AD203B41FA5}">
                      <a16:colId xmlns:a16="http://schemas.microsoft.com/office/drawing/2014/main" val="3507141682"/>
                    </a:ext>
                  </a:extLst>
                </a:gridCol>
                <a:gridCol w="1082180">
                  <a:extLst>
                    <a:ext uri="{9D8B030D-6E8A-4147-A177-3AD203B41FA5}">
                      <a16:colId xmlns:a16="http://schemas.microsoft.com/office/drawing/2014/main" val="1396638073"/>
                    </a:ext>
                  </a:extLst>
                </a:gridCol>
                <a:gridCol w="1149291">
                  <a:extLst>
                    <a:ext uri="{9D8B030D-6E8A-4147-A177-3AD203B41FA5}">
                      <a16:colId xmlns:a16="http://schemas.microsoft.com/office/drawing/2014/main" val="1314079290"/>
                    </a:ext>
                  </a:extLst>
                </a:gridCol>
              </a:tblGrid>
              <a:tr h="370840">
                <a:tc>
                  <a:txBody>
                    <a:bodyPr/>
                    <a:lstStyle/>
                    <a:p>
                      <a:r>
                        <a:rPr lang="es-MX" dirty="0"/>
                        <a:t>Nombre</a:t>
                      </a:r>
                      <a:endParaRPr lang="es-PE" dirty="0"/>
                    </a:p>
                  </a:txBody>
                  <a:tcPr/>
                </a:tc>
                <a:tc>
                  <a:txBody>
                    <a:bodyPr/>
                    <a:lstStyle/>
                    <a:p>
                      <a:r>
                        <a:rPr lang="es-MX" dirty="0"/>
                        <a:t>Apellido paterno</a:t>
                      </a:r>
                      <a:endParaRPr lang="es-PE" dirty="0"/>
                    </a:p>
                  </a:txBody>
                  <a:tcPr/>
                </a:tc>
                <a:tc>
                  <a:txBody>
                    <a:bodyPr/>
                    <a:lstStyle/>
                    <a:p>
                      <a:r>
                        <a:rPr lang="es-MX" dirty="0"/>
                        <a:t>Edad</a:t>
                      </a:r>
                      <a:endParaRPr lang="es-PE" dirty="0"/>
                    </a:p>
                  </a:txBody>
                  <a:tcPr/>
                </a:tc>
                <a:tc>
                  <a:txBody>
                    <a:bodyPr/>
                    <a:lstStyle/>
                    <a:p>
                      <a:r>
                        <a:rPr lang="es-MX" dirty="0"/>
                        <a:t>Sexo</a:t>
                      </a:r>
                      <a:endParaRPr lang="es-PE" dirty="0"/>
                    </a:p>
                  </a:txBody>
                  <a:tcPr/>
                </a:tc>
                <a:extLst>
                  <a:ext uri="{0D108BD9-81ED-4DB2-BD59-A6C34878D82A}">
                    <a16:rowId xmlns:a16="http://schemas.microsoft.com/office/drawing/2014/main" val="3648796534"/>
                  </a:ext>
                </a:extLst>
              </a:tr>
              <a:tr h="370840">
                <a:tc>
                  <a:txBody>
                    <a:bodyPr/>
                    <a:lstStyle/>
                    <a:p>
                      <a:r>
                        <a:rPr lang="es-MX" dirty="0"/>
                        <a:t>John</a:t>
                      </a:r>
                      <a:endParaRPr lang="es-PE" dirty="0"/>
                    </a:p>
                  </a:txBody>
                  <a:tcPr/>
                </a:tc>
                <a:tc>
                  <a:txBody>
                    <a:bodyPr/>
                    <a:lstStyle/>
                    <a:p>
                      <a:r>
                        <a:rPr lang="es-MX" dirty="0"/>
                        <a:t>Kelvin</a:t>
                      </a:r>
                      <a:endParaRPr lang="es-PE" dirty="0"/>
                    </a:p>
                  </a:txBody>
                  <a:tcPr/>
                </a:tc>
                <a:tc>
                  <a:txBody>
                    <a:bodyPr/>
                    <a:lstStyle/>
                    <a:p>
                      <a:r>
                        <a:rPr lang="es-MX" dirty="0"/>
                        <a:t>26</a:t>
                      </a:r>
                      <a:endParaRPr lang="es-PE" dirty="0"/>
                    </a:p>
                  </a:txBody>
                  <a:tcPr/>
                </a:tc>
                <a:tc>
                  <a:txBody>
                    <a:bodyPr/>
                    <a:lstStyle/>
                    <a:p>
                      <a:r>
                        <a:rPr lang="es-MX" dirty="0"/>
                        <a:t>M</a:t>
                      </a:r>
                      <a:endParaRPr lang="es-PE" dirty="0"/>
                    </a:p>
                  </a:txBody>
                  <a:tcPr/>
                </a:tc>
                <a:extLst>
                  <a:ext uri="{0D108BD9-81ED-4DB2-BD59-A6C34878D82A}">
                    <a16:rowId xmlns:a16="http://schemas.microsoft.com/office/drawing/2014/main" val="2807425690"/>
                  </a:ext>
                </a:extLst>
              </a:tr>
              <a:tr h="370840">
                <a:tc>
                  <a:txBody>
                    <a:bodyPr/>
                    <a:lstStyle/>
                    <a:p>
                      <a:r>
                        <a:rPr lang="es-MX" dirty="0"/>
                        <a:t>Jesús </a:t>
                      </a:r>
                      <a:endParaRPr lang="es-PE" dirty="0"/>
                    </a:p>
                  </a:txBody>
                  <a:tcPr/>
                </a:tc>
                <a:tc>
                  <a:txBody>
                    <a:bodyPr/>
                    <a:lstStyle/>
                    <a:p>
                      <a:r>
                        <a:rPr lang="es-MX" dirty="0"/>
                        <a:t>Sideral</a:t>
                      </a:r>
                      <a:endParaRPr lang="es-PE" dirty="0"/>
                    </a:p>
                  </a:txBody>
                  <a:tcPr/>
                </a:tc>
                <a:tc>
                  <a:txBody>
                    <a:bodyPr/>
                    <a:lstStyle/>
                    <a:p>
                      <a:r>
                        <a:rPr lang="es-MX" dirty="0"/>
                        <a:t>22</a:t>
                      </a:r>
                      <a:endParaRPr lang="es-PE" dirty="0"/>
                    </a:p>
                  </a:txBody>
                  <a:tcPr/>
                </a:tc>
                <a:tc>
                  <a:txBody>
                    <a:bodyPr/>
                    <a:lstStyle/>
                    <a:p>
                      <a:r>
                        <a:rPr lang="es-MX" dirty="0"/>
                        <a:t>M</a:t>
                      </a:r>
                      <a:endParaRPr lang="es-PE" dirty="0"/>
                    </a:p>
                  </a:txBody>
                  <a:tcPr/>
                </a:tc>
                <a:extLst>
                  <a:ext uri="{0D108BD9-81ED-4DB2-BD59-A6C34878D82A}">
                    <a16:rowId xmlns:a16="http://schemas.microsoft.com/office/drawing/2014/main" val="1919660908"/>
                  </a:ext>
                </a:extLst>
              </a:tr>
              <a:tr h="370840">
                <a:tc>
                  <a:txBody>
                    <a:bodyPr/>
                    <a:lstStyle/>
                    <a:p>
                      <a:r>
                        <a:rPr lang="es-MX" dirty="0"/>
                        <a:t>Melissa</a:t>
                      </a:r>
                      <a:endParaRPr lang="es-PE" dirty="0"/>
                    </a:p>
                  </a:txBody>
                  <a:tcPr/>
                </a:tc>
                <a:tc>
                  <a:txBody>
                    <a:bodyPr/>
                    <a:lstStyle/>
                    <a:p>
                      <a:r>
                        <a:rPr lang="es-MX" dirty="0"/>
                        <a:t>Paredes</a:t>
                      </a:r>
                      <a:endParaRPr lang="es-PE" dirty="0"/>
                    </a:p>
                  </a:txBody>
                  <a:tcPr/>
                </a:tc>
                <a:tc>
                  <a:txBody>
                    <a:bodyPr/>
                    <a:lstStyle/>
                    <a:p>
                      <a:r>
                        <a:rPr lang="es-MX" dirty="0"/>
                        <a:t>32</a:t>
                      </a:r>
                      <a:endParaRPr lang="es-PE" dirty="0"/>
                    </a:p>
                  </a:txBody>
                  <a:tcPr/>
                </a:tc>
                <a:tc>
                  <a:txBody>
                    <a:bodyPr/>
                    <a:lstStyle/>
                    <a:p>
                      <a:r>
                        <a:rPr lang="es-MX" dirty="0"/>
                        <a:t>F</a:t>
                      </a:r>
                      <a:endParaRPr lang="es-PE" dirty="0"/>
                    </a:p>
                  </a:txBody>
                  <a:tcPr/>
                </a:tc>
                <a:extLst>
                  <a:ext uri="{0D108BD9-81ED-4DB2-BD59-A6C34878D82A}">
                    <a16:rowId xmlns:a16="http://schemas.microsoft.com/office/drawing/2014/main" val="3730740376"/>
                  </a:ext>
                </a:extLst>
              </a:tr>
              <a:tr h="370840">
                <a:tc>
                  <a:txBody>
                    <a:bodyPr/>
                    <a:lstStyle/>
                    <a:p>
                      <a:r>
                        <a:rPr lang="es-MX" dirty="0"/>
                        <a:t>Anya</a:t>
                      </a:r>
                      <a:endParaRPr lang="es-PE" dirty="0"/>
                    </a:p>
                  </a:txBody>
                  <a:tcPr/>
                </a:tc>
                <a:tc>
                  <a:txBody>
                    <a:bodyPr/>
                    <a:lstStyle/>
                    <a:p>
                      <a:r>
                        <a:rPr lang="es-MX" dirty="0"/>
                        <a:t>Taylor</a:t>
                      </a:r>
                      <a:endParaRPr lang="es-PE" dirty="0"/>
                    </a:p>
                  </a:txBody>
                  <a:tcPr/>
                </a:tc>
                <a:tc>
                  <a:txBody>
                    <a:bodyPr/>
                    <a:lstStyle/>
                    <a:p>
                      <a:r>
                        <a:rPr lang="es-MX" dirty="0"/>
                        <a:t>26</a:t>
                      </a:r>
                      <a:endParaRPr lang="es-PE" dirty="0"/>
                    </a:p>
                  </a:txBody>
                  <a:tcPr/>
                </a:tc>
                <a:tc>
                  <a:txBody>
                    <a:bodyPr/>
                    <a:lstStyle/>
                    <a:p>
                      <a:r>
                        <a:rPr lang="es-MX" dirty="0"/>
                        <a:t>F</a:t>
                      </a:r>
                      <a:endParaRPr lang="es-PE" dirty="0"/>
                    </a:p>
                  </a:txBody>
                  <a:tcPr/>
                </a:tc>
                <a:extLst>
                  <a:ext uri="{0D108BD9-81ED-4DB2-BD59-A6C34878D82A}">
                    <a16:rowId xmlns:a16="http://schemas.microsoft.com/office/drawing/2014/main" val="1864412647"/>
                  </a:ext>
                </a:extLst>
              </a:tr>
            </a:tbl>
          </a:graphicData>
        </a:graphic>
      </p:graphicFrame>
      <p:sp>
        <p:nvSpPr>
          <p:cNvPr id="7" name="CuadroTexto 6">
            <a:extLst>
              <a:ext uri="{FF2B5EF4-FFF2-40B4-BE49-F238E27FC236}">
                <a16:creationId xmlns:a16="http://schemas.microsoft.com/office/drawing/2014/main" id="{6B9C9F9C-8C81-D4DA-B85F-F1F3CCE9FD27}"/>
              </a:ext>
            </a:extLst>
          </p:cNvPr>
          <p:cNvSpPr txBox="1"/>
          <p:nvPr/>
        </p:nvSpPr>
        <p:spPr>
          <a:xfrm>
            <a:off x="1914553" y="872455"/>
            <a:ext cx="8128002" cy="923330"/>
          </a:xfrm>
          <a:prstGeom prst="rect">
            <a:avLst/>
          </a:prstGeom>
          <a:noFill/>
        </p:spPr>
        <p:txBody>
          <a:bodyPr wrap="square" rtlCol="0">
            <a:spAutoFit/>
          </a:bodyPr>
          <a:lstStyle/>
          <a:p>
            <a:pPr marL="285750" indent="-285750">
              <a:buClr>
                <a:srgbClr val="336791"/>
              </a:buClr>
              <a:buFont typeface="Wingdings" panose="05000000000000000000" pitchFamily="2" charset="2"/>
              <a:buChar char="§"/>
            </a:pPr>
            <a:r>
              <a:rPr lang="es-MX" dirty="0"/>
              <a:t>Se basan en el algebra relacional  </a:t>
            </a:r>
            <a:r>
              <a:rPr lang="es-MX" b="1" dirty="0">
                <a:hlinkClick r:id="rId2"/>
              </a:rPr>
              <a:t>[Recurso]</a:t>
            </a:r>
            <a:endParaRPr lang="es-MX" b="1" dirty="0"/>
          </a:p>
          <a:p>
            <a:pPr marL="285750" indent="-285750">
              <a:buClr>
                <a:srgbClr val="336791"/>
              </a:buClr>
              <a:buFont typeface="Wingdings" panose="05000000000000000000" pitchFamily="2" charset="2"/>
              <a:buChar char="§"/>
            </a:pPr>
            <a:r>
              <a:rPr lang="es-MX" dirty="0"/>
              <a:t>Se guardan en tablas</a:t>
            </a:r>
          </a:p>
          <a:p>
            <a:pPr marL="285750" indent="-285750">
              <a:buClr>
                <a:srgbClr val="336791"/>
              </a:buClr>
              <a:buFont typeface="Wingdings" panose="05000000000000000000" pitchFamily="2" charset="2"/>
              <a:buChar char="§"/>
            </a:pPr>
            <a:r>
              <a:rPr lang="es-MX" dirty="0"/>
              <a:t>Se consultan por medio de SQL (</a:t>
            </a:r>
            <a:r>
              <a:rPr lang="es-MX" dirty="0" err="1"/>
              <a:t>Structured</a:t>
            </a:r>
            <a:r>
              <a:rPr lang="es-MX" dirty="0"/>
              <a:t> </a:t>
            </a:r>
            <a:r>
              <a:rPr lang="es-MX" dirty="0" err="1"/>
              <a:t>Query</a:t>
            </a:r>
            <a:r>
              <a:rPr lang="es-MX" dirty="0"/>
              <a:t> </a:t>
            </a:r>
            <a:r>
              <a:rPr lang="es-MX" dirty="0" err="1"/>
              <a:t>Language</a:t>
            </a:r>
            <a:r>
              <a:rPr lang="es-MX" dirty="0"/>
              <a:t>)</a:t>
            </a:r>
            <a:endParaRPr lang="es-PE" dirty="0"/>
          </a:p>
        </p:txBody>
      </p:sp>
      <p:cxnSp>
        <p:nvCxnSpPr>
          <p:cNvPr id="9" name="Conector recto de flecha 8">
            <a:extLst>
              <a:ext uri="{FF2B5EF4-FFF2-40B4-BE49-F238E27FC236}">
                <a16:creationId xmlns:a16="http://schemas.microsoft.com/office/drawing/2014/main" id="{36A42566-A0C4-B2AD-D9A9-CFC29C2FA827}"/>
              </a:ext>
            </a:extLst>
          </p:cNvPr>
          <p:cNvCxnSpPr>
            <a:cxnSpLocks/>
          </p:cNvCxnSpPr>
          <p:nvPr/>
        </p:nvCxnSpPr>
        <p:spPr>
          <a:xfrm>
            <a:off x="2900496" y="2562943"/>
            <a:ext cx="0" cy="637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546E4B8-E61E-CDFE-24A0-D86E7338EC5D}"/>
              </a:ext>
            </a:extLst>
          </p:cNvPr>
          <p:cNvSpPr txBox="1"/>
          <p:nvPr/>
        </p:nvSpPr>
        <p:spPr>
          <a:xfrm>
            <a:off x="2048076" y="2193611"/>
            <a:ext cx="2001317" cy="369332"/>
          </a:xfrm>
          <a:prstGeom prst="rect">
            <a:avLst/>
          </a:prstGeom>
          <a:noFill/>
        </p:spPr>
        <p:txBody>
          <a:bodyPr wrap="none" rtlCol="0">
            <a:spAutoFit/>
          </a:bodyPr>
          <a:lstStyle/>
          <a:p>
            <a:r>
              <a:rPr lang="es-MX" dirty="0"/>
              <a:t>Columna = atributo</a:t>
            </a:r>
            <a:endParaRPr lang="es-PE" dirty="0"/>
          </a:p>
        </p:txBody>
      </p:sp>
      <p:cxnSp>
        <p:nvCxnSpPr>
          <p:cNvPr id="18" name="Conector recto de flecha 17">
            <a:extLst>
              <a:ext uri="{FF2B5EF4-FFF2-40B4-BE49-F238E27FC236}">
                <a16:creationId xmlns:a16="http://schemas.microsoft.com/office/drawing/2014/main" id="{A475AF8F-D012-070F-BAE8-7F0510BCF158}"/>
              </a:ext>
            </a:extLst>
          </p:cNvPr>
          <p:cNvCxnSpPr>
            <a:cxnSpLocks/>
          </p:cNvCxnSpPr>
          <p:nvPr/>
        </p:nvCxnSpPr>
        <p:spPr>
          <a:xfrm flipH="1">
            <a:off x="7901728" y="3884099"/>
            <a:ext cx="847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654EA52D-79C3-EEA2-FD78-50BA8B1BB26E}"/>
              </a:ext>
            </a:extLst>
          </p:cNvPr>
          <p:cNvSpPr txBox="1"/>
          <p:nvPr/>
        </p:nvSpPr>
        <p:spPr>
          <a:xfrm>
            <a:off x="8749717" y="3699433"/>
            <a:ext cx="1212191" cy="369332"/>
          </a:xfrm>
          <a:prstGeom prst="rect">
            <a:avLst/>
          </a:prstGeom>
          <a:noFill/>
        </p:spPr>
        <p:txBody>
          <a:bodyPr wrap="none" rtlCol="0">
            <a:spAutoFit/>
          </a:bodyPr>
          <a:lstStyle/>
          <a:p>
            <a:r>
              <a:rPr lang="es-MX" dirty="0"/>
              <a:t>Fila = tupla</a:t>
            </a:r>
            <a:endParaRPr lang="es-PE" dirty="0"/>
          </a:p>
        </p:txBody>
      </p:sp>
      <p:sp>
        <p:nvSpPr>
          <p:cNvPr id="21" name="CuadroTexto 20">
            <a:extLst>
              <a:ext uri="{FF2B5EF4-FFF2-40B4-BE49-F238E27FC236}">
                <a16:creationId xmlns:a16="http://schemas.microsoft.com/office/drawing/2014/main" id="{BBBA33DC-C825-3227-A944-99680E987B22}"/>
              </a:ext>
            </a:extLst>
          </p:cNvPr>
          <p:cNvSpPr txBox="1"/>
          <p:nvPr/>
        </p:nvSpPr>
        <p:spPr>
          <a:xfrm>
            <a:off x="7835317" y="3330101"/>
            <a:ext cx="1165704" cy="369332"/>
          </a:xfrm>
          <a:prstGeom prst="rect">
            <a:avLst/>
          </a:prstGeom>
          <a:noFill/>
        </p:spPr>
        <p:txBody>
          <a:bodyPr wrap="none" rtlCol="0">
            <a:spAutoFit/>
          </a:bodyPr>
          <a:lstStyle/>
          <a:p>
            <a:r>
              <a:rPr lang="es-MX" dirty="0"/>
              <a:t>} Esquema</a:t>
            </a:r>
            <a:endParaRPr lang="es-PE" dirty="0"/>
          </a:p>
        </p:txBody>
      </p:sp>
    </p:spTree>
    <p:extLst>
      <p:ext uri="{BB962C8B-B14F-4D97-AF65-F5344CB8AC3E}">
        <p14:creationId xmlns:p14="http://schemas.microsoft.com/office/powerpoint/2010/main" val="62584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9C6074D-5505-4711-7D87-79EC5256A5F6}"/>
              </a:ext>
            </a:extLst>
          </p:cNvPr>
          <p:cNvSpPr>
            <a:spLocks noGrp="1"/>
          </p:cNvSpPr>
          <p:nvPr>
            <p:ph type="sldNum" sz="quarter" idx="12"/>
          </p:nvPr>
        </p:nvSpPr>
        <p:spPr/>
        <p:txBody>
          <a:bodyPr/>
          <a:lstStyle/>
          <a:p>
            <a:fld id="{2696BA38-4B7D-487F-9F58-28620E8B4EE3}" type="slidenum">
              <a:rPr lang="es-PE" smtClean="0"/>
              <a:t>7</a:t>
            </a:fld>
            <a:endParaRPr lang="es-PE"/>
          </a:p>
        </p:txBody>
      </p:sp>
      <p:sp>
        <p:nvSpPr>
          <p:cNvPr id="3" name="CuadroTexto 2">
            <a:extLst>
              <a:ext uri="{FF2B5EF4-FFF2-40B4-BE49-F238E27FC236}">
                <a16:creationId xmlns:a16="http://schemas.microsoft.com/office/drawing/2014/main" id="{B319EAFC-783E-D586-172E-0A4C4D7B1DFA}"/>
              </a:ext>
            </a:extLst>
          </p:cNvPr>
          <p:cNvSpPr txBox="1"/>
          <p:nvPr/>
        </p:nvSpPr>
        <p:spPr>
          <a:xfrm>
            <a:off x="3772287" y="900281"/>
            <a:ext cx="4647426" cy="461665"/>
          </a:xfrm>
          <a:prstGeom prst="rect">
            <a:avLst/>
          </a:prstGeom>
          <a:noFill/>
        </p:spPr>
        <p:txBody>
          <a:bodyPr wrap="none" rtlCol="0">
            <a:spAutoFit/>
          </a:bodyPr>
          <a:lstStyle/>
          <a:p>
            <a:r>
              <a:rPr lang="es-MX" sz="2400" b="1" dirty="0">
                <a:solidFill>
                  <a:schemeClr val="bg1"/>
                </a:solidFill>
                <a:highlight>
                  <a:srgbClr val="ECA715"/>
                </a:highlight>
                <a:latin typeface="Fira Code Medium" pitchFamily="1" charset="0"/>
                <a:ea typeface="Fira Code Medium" pitchFamily="1" charset="0"/>
                <a:cs typeface="Fira Code Medium" pitchFamily="1" charset="0"/>
              </a:rPr>
              <a:t>Diseño de bases de datos</a:t>
            </a:r>
            <a:endParaRPr lang="es-PE" sz="2400" b="1" dirty="0">
              <a:solidFill>
                <a:schemeClr val="bg1"/>
              </a:solidFill>
              <a:highlight>
                <a:srgbClr val="ECA715"/>
              </a:highlight>
              <a:latin typeface="Fira Code Medium" pitchFamily="1" charset="0"/>
              <a:ea typeface="Fira Code Medium" pitchFamily="1" charset="0"/>
              <a:cs typeface="Fira Code Medium" pitchFamily="1" charset="0"/>
            </a:endParaRPr>
          </a:p>
        </p:txBody>
      </p:sp>
      <p:sp>
        <p:nvSpPr>
          <p:cNvPr id="4" name="CuadroTexto 3">
            <a:extLst>
              <a:ext uri="{FF2B5EF4-FFF2-40B4-BE49-F238E27FC236}">
                <a16:creationId xmlns:a16="http://schemas.microsoft.com/office/drawing/2014/main" id="{A21FCEEB-15A0-EDB6-FC4F-1AA71DB8B589}"/>
              </a:ext>
            </a:extLst>
          </p:cNvPr>
          <p:cNvSpPr txBox="1"/>
          <p:nvPr/>
        </p:nvSpPr>
        <p:spPr>
          <a:xfrm>
            <a:off x="3878360" y="1479391"/>
            <a:ext cx="4435280" cy="4308872"/>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Fases del diseño</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Diagramas para el diseño lógico  </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Relaciones entre tablas</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uno a uno (1:1) </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uno a muchos (1:M) </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muchos a muchos (M:M)</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Normalización</a:t>
            </a:r>
          </a:p>
        </p:txBody>
      </p:sp>
    </p:spTree>
    <p:extLst>
      <p:ext uri="{BB962C8B-B14F-4D97-AF65-F5344CB8AC3E}">
        <p14:creationId xmlns:p14="http://schemas.microsoft.com/office/powerpoint/2010/main" val="215202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8</a:t>
            </a:fld>
            <a:endParaRPr lang="es-PE"/>
          </a:p>
        </p:txBody>
      </p:sp>
      <p:sp>
        <p:nvSpPr>
          <p:cNvPr id="5" name="CuadroTexto 4">
            <a:extLst>
              <a:ext uri="{FF2B5EF4-FFF2-40B4-BE49-F238E27FC236}">
                <a16:creationId xmlns:a16="http://schemas.microsoft.com/office/drawing/2014/main" id="{228A4003-BDD2-566E-FE6F-F965A97BBD2D}"/>
              </a:ext>
            </a:extLst>
          </p:cNvPr>
          <p:cNvSpPr txBox="1"/>
          <p:nvPr/>
        </p:nvSpPr>
        <p:spPr>
          <a:xfrm>
            <a:off x="906011" y="2119119"/>
            <a:ext cx="9655728" cy="2542363"/>
          </a:xfrm>
          <a:prstGeom prst="rect">
            <a:avLst/>
          </a:prstGeom>
          <a:noFill/>
        </p:spPr>
        <p:txBody>
          <a:bodyPr wrap="square">
            <a:spAutoFit/>
          </a:bodyPr>
          <a:lstStyle/>
          <a:p>
            <a:pPr marL="285750" indent="-285750">
              <a:lnSpc>
                <a:spcPct val="150000"/>
              </a:lnSpc>
              <a:buClr>
                <a:srgbClr val="336791"/>
              </a:buClr>
              <a:buFont typeface="Wingdings" panose="05000000000000000000" pitchFamily="2" charset="2"/>
              <a:buChar char="§"/>
            </a:pPr>
            <a:r>
              <a:rPr lang="es-PE" dirty="0"/>
              <a:t>Diseño lógico: Decidir sobre el esquema de la base de datos. El diseño de la base de datos requiere que encontremos una "buena" colección de relaciones.</a:t>
            </a:r>
          </a:p>
          <a:p>
            <a:pPr marL="742950" lvl="1" indent="-285750">
              <a:lnSpc>
                <a:spcPct val="150000"/>
              </a:lnSpc>
              <a:buClr>
                <a:srgbClr val="336791"/>
              </a:buClr>
              <a:buFont typeface="Wingdings" panose="05000000000000000000" pitchFamily="2" charset="2"/>
              <a:buChar char="v"/>
            </a:pPr>
            <a:r>
              <a:rPr lang="es-PE" dirty="0"/>
              <a:t>Decisión empresarial – ¿Qué atributos debemos registrar en la base de datos?</a:t>
            </a:r>
          </a:p>
          <a:p>
            <a:pPr marL="742950" lvl="1" indent="-285750">
              <a:lnSpc>
                <a:spcPct val="150000"/>
              </a:lnSpc>
              <a:buClr>
                <a:srgbClr val="336791"/>
              </a:buClr>
              <a:buFont typeface="Wingdings" panose="05000000000000000000" pitchFamily="2" charset="2"/>
              <a:buChar char="v"/>
            </a:pPr>
            <a:r>
              <a:rPr lang="es-PE" dirty="0"/>
              <a:t>Decisión informática: ¿Qué esquemas de relación debemos tener y cómo se deben distribuir los atributos entre los diversos esquemas de relación?</a:t>
            </a:r>
          </a:p>
          <a:p>
            <a:pPr marL="285750" indent="-285750">
              <a:lnSpc>
                <a:spcPct val="150000"/>
              </a:lnSpc>
              <a:buClr>
                <a:srgbClr val="336791"/>
              </a:buClr>
              <a:buFont typeface="Wingdings" panose="05000000000000000000" pitchFamily="2" charset="2"/>
              <a:buChar char="§"/>
            </a:pPr>
            <a:r>
              <a:rPr lang="es-PE" dirty="0"/>
              <a:t>Diseño físico: Decidir sobre el diseño físico de la base de datos</a:t>
            </a:r>
          </a:p>
        </p:txBody>
      </p:sp>
      <p:sp>
        <p:nvSpPr>
          <p:cNvPr id="8" name="CuadroTexto 7">
            <a:extLst>
              <a:ext uri="{FF2B5EF4-FFF2-40B4-BE49-F238E27FC236}">
                <a16:creationId xmlns:a16="http://schemas.microsoft.com/office/drawing/2014/main" id="{B789905E-66D7-D51F-B4A9-74FD42357189}"/>
              </a:ext>
            </a:extLst>
          </p:cNvPr>
          <p:cNvSpPr txBox="1"/>
          <p:nvPr/>
        </p:nvSpPr>
        <p:spPr>
          <a:xfrm>
            <a:off x="906011" y="1382285"/>
            <a:ext cx="9655728" cy="646331"/>
          </a:xfrm>
          <a:prstGeom prst="rect">
            <a:avLst/>
          </a:prstGeom>
          <a:noFill/>
        </p:spPr>
        <p:txBody>
          <a:bodyPr wrap="square">
            <a:spAutoFit/>
          </a:bodyPr>
          <a:lstStyle/>
          <a:p>
            <a:pPr>
              <a:buClr>
                <a:srgbClr val="336791"/>
              </a:buClr>
            </a:pPr>
            <a:r>
              <a:rPr lang="es-MX" dirty="0"/>
              <a:t>E</a:t>
            </a:r>
            <a:r>
              <a:rPr lang="es-PE" dirty="0"/>
              <a:t>l diseño de la base de datos es el proceso donde se modelan los datos y relaciones que tendrá nuestra base de datos, tiene 2 fases:</a:t>
            </a:r>
          </a:p>
        </p:txBody>
      </p:sp>
      <p:cxnSp>
        <p:nvCxnSpPr>
          <p:cNvPr id="11" name="Conector recto de flecha 10">
            <a:extLst>
              <a:ext uri="{FF2B5EF4-FFF2-40B4-BE49-F238E27FC236}">
                <a16:creationId xmlns:a16="http://schemas.microsoft.com/office/drawing/2014/main" id="{9773BD3B-E681-7232-42B9-4D266BDDD13A}"/>
              </a:ext>
            </a:extLst>
          </p:cNvPr>
          <p:cNvCxnSpPr/>
          <p:nvPr/>
        </p:nvCxnSpPr>
        <p:spPr>
          <a:xfrm>
            <a:off x="201336" y="2390862"/>
            <a:ext cx="637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93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9</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646331"/>
          </a:xfrm>
          <a:prstGeom prst="rect">
            <a:avLst/>
          </a:prstGeom>
          <a:noFill/>
        </p:spPr>
        <p:txBody>
          <a:bodyPr wrap="square">
            <a:spAutoFit/>
          </a:bodyPr>
          <a:lstStyle/>
          <a:p>
            <a:pPr>
              <a:buClr>
                <a:srgbClr val="336791"/>
              </a:buClr>
            </a:pPr>
            <a:r>
              <a:rPr lang="es-MX" dirty="0"/>
              <a:t>Para poder realizar un buen diseño lógico de la base de datos es necesario tener en cuenta los objetivos de un diseño lógico:</a:t>
            </a:r>
            <a:endParaRPr lang="es-PE" dirty="0"/>
          </a:p>
        </p:txBody>
      </p:sp>
      <p:sp>
        <p:nvSpPr>
          <p:cNvPr id="9" name="CuadroTexto 8">
            <a:extLst>
              <a:ext uri="{FF2B5EF4-FFF2-40B4-BE49-F238E27FC236}">
                <a16:creationId xmlns:a16="http://schemas.microsoft.com/office/drawing/2014/main" id="{87E5D53D-1E00-BA9E-E36D-DD5DA38BEF83}"/>
              </a:ext>
            </a:extLst>
          </p:cNvPr>
          <p:cNvSpPr txBox="1"/>
          <p:nvPr/>
        </p:nvSpPr>
        <p:spPr>
          <a:xfrm>
            <a:off x="645952" y="2038254"/>
            <a:ext cx="8204433" cy="167674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s-MX" dirty="0"/>
              <a:t>Minimizar la redundancia de los datos.</a:t>
            </a:r>
          </a:p>
          <a:p>
            <a:pPr marL="285750" indent="-285750">
              <a:lnSpc>
                <a:spcPct val="200000"/>
              </a:lnSpc>
              <a:buFont typeface="Arial" panose="020B0604020202020204" pitchFamily="34" charset="0"/>
              <a:buChar char="•"/>
            </a:pPr>
            <a:r>
              <a:rPr lang="es-MX" dirty="0"/>
              <a:t>Disminuir problemas de actualización de los datos en las tablas.</a:t>
            </a:r>
          </a:p>
          <a:p>
            <a:pPr marL="285750" indent="-285750">
              <a:lnSpc>
                <a:spcPct val="200000"/>
              </a:lnSpc>
              <a:buFont typeface="Arial" panose="020B0604020202020204" pitchFamily="34" charset="0"/>
              <a:buChar char="•"/>
            </a:pPr>
            <a:r>
              <a:rPr lang="es-MX" dirty="0"/>
              <a:t>Proteger la integridad de datos.</a:t>
            </a:r>
            <a:endParaRPr lang="es-PE" dirty="0"/>
          </a:p>
        </p:txBody>
      </p:sp>
    </p:spTree>
    <p:extLst>
      <p:ext uri="{BB962C8B-B14F-4D97-AF65-F5344CB8AC3E}">
        <p14:creationId xmlns:p14="http://schemas.microsoft.com/office/powerpoint/2010/main" val="18877453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4156F4C1-ECE8-4065-9174-CBC1D967D189}" vid="{9196AB18-C879-4330-8C19-50FF07B6AEC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NIXVOID_Presentation_template</Template>
  <TotalTime>1138</TotalTime>
  <Words>1294</Words>
  <Application>Microsoft Office PowerPoint</Application>
  <PresentationFormat>Panorámica</PresentationFormat>
  <Paragraphs>167</Paragraphs>
  <Slides>23</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23</vt:i4>
      </vt:variant>
    </vt:vector>
  </HeadingPairs>
  <TitlesOfParts>
    <vt:vector size="32" baseType="lpstr">
      <vt:lpstr>Arial</vt:lpstr>
      <vt:lpstr>Calibri</vt:lpstr>
      <vt:lpstr>Consolas</vt:lpstr>
      <vt:lpstr>Fira Code</vt:lpstr>
      <vt:lpstr>Fira Code Medium</vt:lpstr>
      <vt:lpstr>Wingdings</vt:lpstr>
      <vt:lpstr>Tema de Office</vt:lpstr>
      <vt:lpstr>Worksheet</vt:lpstr>
      <vt:lpstr>Hoja de cálculo de Microsoft Excel</vt:lpstr>
      <vt:lpstr>Presentación de PowerPoint</vt:lpstr>
      <vt:lpstr>Presentación de PowerPoint</vt:lpstr>
      <vt:lpstr>¿Qué es un base de datos? - Conceptos</vt:lpstr>
      <vt:lpstr>¿Qué es un base de datos? - Aplicaciones</vt:lpstr>
      <vt:lpstr>¿Qué es un base de datos? – Tipos de BD</vt:lpstr>
      <vt:lpstr>¿Qué es un base de datos? – BD Relacionales</vt:lpstr>
      <vt:lpstr>Presentación de PowerPoint</vt:lpstr>
      <vt:lpstr>Diseño de bases de datos</vt:lpstr>
      <vt:lpstr>Diseño de bases de datos – Diseño lógico</vt:lpstr>
      <vt:lpstr>Diseño de bases de datos – Diseño lógico</vt:lpstr>
      <vt:lpstr>Diseño de bases de datos – Diseño lógico</vt:lpstr>
      <vt:lpstr>Diseño de bases de datos – Keys</vt:lpstr>
      <vt:lpstr>Diseño de bases de datos – Relación 1:1</vt:lpstr>
      <vt:lpstr>Diseño de bases de datos – Relación 1:M</vt:lpstr>
      <vt:lpstr>Diseño de bases de datos – Relación M:M</vt:lpstr>
      <vt:lpstr>Diseño de bases de datos – Relación M:M</vt:lpstr>
      <vt:lpstr>Diseño de bases de datos – Normalización</vt:lpstr>
      <vt:lpstr>Diseño de bases de datos – Normalización</vt:lpstr>
      <vt:lpstr>Diseño de bases de datos – Normalización</vt:lpstr>
      <vt:lpstr>Diseño de bases de datos – Normalización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Yancehuallpa Quispe</dc:creator>
  <cp:lastModifiedBy>David Yancehuallpa Quispe</cp:lastModifiedBy>
  <cp:revision>20</cp:revision>
  <dcterms:created xsi:type="dcterms:W3CDTF">2022-08-14T07:08:50Z</dcterms:created>
  <dcterms:modified xsi:type="dcterms:W3CDTF">2022-08-23T02:21:22Z</dcterms:modified>
</cp:coreProperties>
</file>