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1" r:id="rId4"/>
    <p:sldId id="272" r:id="rId5"/>
    <p:sldId id="273" r:id="rId6"/>
    <p:sldId id="275" r:id="rId7"/>
    <p:sldId id="276" r:id="rId8"/>
    <p:sldId id="274" r:id="rId9"/>
    <p:sldId id="277" r:id="rId10"/>
    <p:sldId id="278" r:id="rId11"/>
    <p:sldId id="279" r:id="rId12"/>
    <p:sldId id="281" r:id="rId13"/>
    <p:sldId id="280" r:id="rId14"/>
    <p:sldId id="282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40434D"/>
    <a:srgbClr val="336791"/>
    <a:srgbClr val="ECA715"/>
    <a:srgbClr val="F3B00F"/>
    <a:srgbClr val="484F59"/>
    <a:srgbClr val="444B54"/>
    <a:srgbClr val="82804D"/>
    <a:srgbClr val="D0B000"/>
    <a:srgbClr val="83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081CB9-6611-7087-60AB-E5093B7ABA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1DC2D-15A2-4B40-AE91-366899B055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81ED-A9C7-4095-8315-26FE0ED3D984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AA5D41-02D5-B274-CC38-5D2D18F9B2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2E04C7-7656-C6AD-3319-DF7619F86C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E9A6A-A605-47CE-B738-52799E1A37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03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8-24T23:28:57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15593 6632 0,'17'0'31,"-17"-35"-15,0 0-1,0-1-15,0-17 16,0 18-16,0 0 16,18-36-1,35-87 16,18-36 1,-54 141-17,-17 17 17,0 19-32</inkml:trace>
  <inkml:trace contextRef="#ctx0" brushRef="#br0" timeOffset="705.4">15575 5962 0,'18'0'16,"-1"0"-1,-17-18-15,18 1 16,-18-1-16,35 0 15,-17 1-15,0 17 16,-1-36-16,19 36 16,-19 0 77,1 0-46,-18 53-31,0 0 0,17-17-16,-17-1 15,18-18-15,-18 54 16,18-36-1</inkml:trace>
  <inkml:trace contextRef="#ctx0" brushRef="#br0" timeOffset="1475.89">15893 4833 0,'0'53'16,"0"0"-1,-18 0-15,0 17 16,18-17-16,-17 35 16,17-52-16,0 17 15,-18 0-15,18-18 16,0-17-16,0-1 31,0-17 0,0-70 1</inkml:trace>
  <inkml:trace contextRef="#ctx0" brushRef="#br0" timeOffset="2210.01">16034 4939 0,'0'0'0,"0"-18"0,17 18 16,19 0-1,-1 0 1,-17 0-16,-1 0 16,1 0-1,-18 18 1,0 0 15,0-1-31,0 1 16,-18 70-1,-52 0 1,17-35 0,17 0-1,36-35 1,18-18 31,0 0-32,-1 0 1,54 17 0,-53-17-1,34 0 17,-16 0-17,-19-35 1,-17 0-1,36 17 1</inkml:trace>
  <inkml:trace contextRef="#ctx0" brushRef="#br0" timeOffset="3025.71">16439 5009 0,'0'-17'16,"18"17"0,-18-18-1,18 18-15,-1-17 16,19-1-16,17 18 16,-18 0-16,-18 0 15,1-18-15,17 18 16,-17 18 15,-18 70 0,-53-35-15,0 0 15,18-18-15,35-17-1,18-18 32,-1 0-31,1 0-16,-1 17 16,36 1-1,-17-18 1,-36 18-1,0 17 1,0 0 0,0 1-1,-18-1 17,-17-35-17,-1 0-15,1 0 16,18 0-1,-36 0 1,53-18 31,0 1-47</inkml:trace>
  <inkml:trace contextRef="#ctx0" brushRef="#br0" timeOffset="4007.92">16880 4904 0,'0'0'0,"0"35"16,0-17-1,0 34 17,53 72 30,18-106-31,-36-71 1,-17-71-1,-18 89-15,0 17-16,0-17 15,0 17 1,0 36 62,0 35-62,0 0-1,0 35 1,0-35-1,0 0 1,0-36-16,0 1 16,0 35-1,0-18 1,0-17 0,0 0-1,0 17 1,0-17 15,0-1-15,0 1 15,0-1-15,17-17 46,-17-17-46,18 17-1</inkml:trace>
  <inkml:trace contextRef="#ctx0" brushRef="#br0" timeOffset="4472.56">17321 5345 0</inkml:trace>
  <inkml:trace contextRef="#ctx0" brushRef="#br0" timeOffset="5241.99">17462 4833 0,'18'0'0,"17"0"15,1 0 1,70-18 15,-89 18-31,54 0 32,-54 0-32,1 0 31</inkml:trace>
  <inkml:trace contextRef="#ctx0" brushRef="#br0" timeOffset="5977.74">17480 4868 0,'0'18'16,"0"0"0,0-1-1,0 1 1,18-18 15,-1 0-15,1 0-16,0 18 15,52-1 17,-17-17-17,-35 18 1,-18-1-1,17 1-15,-17 17 32,0 1-32,0-1 15,0 0 1,0 0 0,0-17-1,-35 0 1,0-18-1,0 0 1,-1 0 0,1 0-1,35-18 79,18 0-78</inkml:trace>
  <inkml:trace contextRef="#ctx0" brushRef="#br0" timeOffset="6887.31">18027 4727 0,'-18'71'31,"1"-54"-31,-19 107 16,19-1 31,17-34-16,0-54 0,35-35-15,0 0 0,-17 0-16,17 0 15,-17 0 1,17-35-1,-17-1 1,-18 1 0,0 17-1,0-17 17,0 17-17,-18 1 16,1 17-15,-1 0 0,0 0-16,-35 17 31,53 1-15,-17 0-1,17-1 1,-18 1-1,18 0 1,0-1 0</inkml:trace>
  <inkml:trace contextRef="#ctx0" brushRef="#br0" timeOffset="7709.31">18239 4833 0,'53'-18'15,"-18"18"-15,0-17 16,0-1-16,1 0 15,-1 18-15,-17-17 16,-1-1-16,1 18 16,-18 18 15,0-1 0,0 1-15,0 35-1,0 0 1,0 35 0,0-53-1,0 1-15,0-1 16,-18 18 0,18 17-1,-17-52 1,17 17-1,0-17 1,0 0 0,0-36 46,0-17-46,0 17-1,0 0-15</inkml:trace>
  <inkml:trace contextRef="#ctx0" brushRef="#br0" timeOffset="8125.95">18433 5062 0,'0'-17'31,"17"17"-31,1 0 16,17 0 0,0 0-1,-17 0 1,0-18 0,-36 18 46,0 0-46,-17 18-1</inkml:trace>
  <inkml:trace contextRef="#ctx0" brushRef="#br0" timeOffset="9331.02">17357 5362 0,'17'0'172,"-34"0"-94,-1 0-62,0 0 0,1 0-1,17 18 32,17-18 16,1 0-48,0 0 1,-18-18 31,0 1-32,-18 17 17,0 0-17,18 17 32</inkml:trace>
  <inkml:trace contextRef="#ctx0" brushRef="#br0" timeOffset="12448.16">15857 5609 0,'0'18'31,"18"-1"-15,0-17-1,-1 18-15,19-18 16,-1 18-16,0-1 16,124 1-1,-53-18 16,-36 0-31,89-53 32,-71 35-1,0 18-15,1 0-1,-1 0 1,-35 0-1,-18 0 1,-17 0 0,-1 36-1,1-19 1,0 1 0,-18 35-1,17-53 1,-17-18 234,18 18-235,-1-17 1,1-1-16,-18 0 16,35 1-16,1-19 15,52-16 1,-18-1 15,-34 53-31,-19-18 16,36 0-1,-18 18 1,18 0 0,36 0-1,-36 0 1,-1 0 0,-16 0-1,52 0 1,0 0-1,0 0 1,1 0 0,-1 0-1,35 0 17,-35 0-17,18 0 1,18-17-1,-19-19 1,-16 19 0,-19-18-1,1-1 1,-18 1 0,0 0-1,-18 17 1,0-17-1,-17 17 1</inkml:trace>
  <inkml:trace contextRef="#ctx0" brushRef="#br0" timeOffset="13250.05">17357 5856 0,'0'18'47,"17"17"-32,1 36 17,0-19-17,17-16 1,-35-1-1,0-17 1,0-1 15,0-34 94</inkml:trace>
  <inkml:trace contextRef="#ctx0" brushRef="#br0" timeOffset="14049.16">17445 5750 0,'0'0'0,"70"-17"31,-52 17-31,35 0 16,0 0 0,-35 17-1,-1 1 17,1 0-17,-1-1 1,-17 1-1,0-1 1,0 1 0,0 0-1,-17-1 1,-36 1 0,18 0-1,-1-1 1,-34-17-1,34 0 1,1 0 0,18 0-1,-19 0 1,19 0 15</inkml:trace>
  <inkml:trace contextRef="#ctx0" brushRef="#br0" timeOffset="21592.27">17321 4833 0,'0'-18'62,"0"1"-46,18-36-1,-18 18 1,18-18 15,17 0 0,0 53 1,53 0-1,1 0-15,-19 0-1,-17 17 1,-18 1-1,18-18 1,-17 0 0,-1 0-1,0 0 17,0 0-17,18-35 1,-35 17-16,35-17 15,-18 0 1,-17 17 0,-1 0-1,-17 36 79,18-18-63,-18 18-31,18-18 32,-18 17-17,17-17-15,1 0 16,17 18-1,1-18 1,-1 0 0,0 0-1,0 0 1,18-35 0,0-1-1,18 1 1,-18 17-1,-36 18 1,19 0 0,-19 0-1,36 0 17,-35 0-17,-1 0 1,1 0-1,-18 18 1,18 17 0,-18 1-1,17-1 1,-17 0 0</inkml:trace>
  <inkml:trace contextRef="#ctx0" brushRef="#br0" timeOffset="23291.42">17815 4110 0,'0'-18'15,"18"1"1,0-19-1,34 1 17,72-18-1,-53 53 0,-54 0-15,-17 18 62,0-1-62,0 1-1,-17 0 1,-1-1-1,18 1 1,-18 17 0,1-35-1,17 18 1,-18 17 0,0-35-16,36 0 187,0 0-156,17 0-31,0 0 16,18 0 0,-35 18-1,-1-1 1,1-17-1,-18 36 1,0-19 0,0 1 31,0 0-1,-18-1-30,1-17 0,-19 18-1,19 0 1,-18-18 0,-1 0-1,19 0 1,-1 0-1,0 0 1</inkml:trace>
  <inkml:trace contextRef="#ctx0" brushRef="#br0" timeOffset="25360">17216 4092 0,'0'18'31,"-18"-18"1,18 18-17,0-1-15,-18-17 16,18 18-16,0-1 15,0 1 1,0 17 15,18-17 1,-18 0-17,18 17 1,-18-17-1,17-18 1,-17 17 0,0 18-1,0-17 1,0 0 15,0 17-15,-17-35-1,-1 0 17,0 0-32,1 0 15,-1 0 1,0 0 0,1 0-1,17-18 32,0 1-31</inkml:trace>
  <inkml:trace contextRef="#ctx0" brushRef="#br0" timeOffset="26234.95">17233 4128 0,'0'-18'31,"18"18"-15,-1 0 15,36-35 1,-17 35-1,-19 0-16,1 0 1,0 0 31</inkml:trace>
  <inkml:trace contextRef="#ctx0" brushRef="#br0" timeOffset="26792.94">17462 4322 0,'36'0'15,"-19"0"1,1 0 15,0 0-15,-1 0-16,36-18 31,71 0 0,-124 1-31,17 17 32</inkml:trace>
  <inkml:trace contextRef="#ctx0" brushRef="#br0" timeOffset="27328.47">17533 4198 0,'35'-18'16,"18"18"-1,0-17-15,0-1 16,-18 18-16,-17-17 15,0 17-15,-1 0 16</inkml:trace>
  <inkml:trace contextRef="#ctx0" brushRef="#br0" timeOffset="28463.98">17833 6121 0,'18'0'47,"-1"0"-31,1 0 0,52-18-1,1 18 16,-53-18-31,35 1 32</inkml:trace>
  <inkml:trace contextRef="#ctx0" brushRef="#br0" timeOffset="28925.81">17939 5997 0,'17'0'15,"1"0"1,17 0 0,-17 0-1,0 0-15,-18-17 16,17 17-1,1 0 1,0 0 0,17 0-1,18 0 32,-36 0-47</inkml:trace>
  <inkml:trace contextRef="#ctx0" brushRef="#br0" timeOffset="30040.18">18344 5803 0,'36'0'16,"-1"0"-1,0 0-15,1-17 16,-1 17-16,0-18 15,-17 18-15,-1 0 16,1-18-16,-18 36 109,0 17-93,0 0 0,-18-17-16,1 35 15,-1 0 1,0-18 0,1 18-1,17-18 1,0 1-1,0-19 1,-18-17 156</inkml:trace>
  <inkml:trace contextRef="#ctx0" brushRef="#br0" timeOffset="30546.85">18415 5997 0,'35'0'31,"-17"-17"-31,35 17 0,17-18 16,-17 18-16,-17 0 16,-1-18-16,0 18 15,-17 0-15,-1 0 16,1 0-1</inkml:trace>
  <inkml:trace contextRef="#ctx0" brushRef="#br0" timeOffset="50676.01">15064 8890 0,'0'18'31,"-18"17"-31,-17-17 16,35-1-16,0 36 15,-18-18-15,18 1 16,-18-1-16,18 0 15,0 1-15,0-1 16,0-18 0,36 72 15,-1-72 0,-35 1-31,18-18 16,-1 0-1,1 0 17,0 0-17,-18-18 17,0 1-17</inkml:trace>
  <inkml:trace contextRef="#ctx0" brushRef="#br0" timeOffset="51159.76">15187 9084 0,'35'0'32,"-17"0"-32,0 0 0,-1 0 15,19 0-15,-1 0 16,-18 0-16,1 0 15,0 0 1</inkml:trace>
  <inkml:trace contextRef="#ctx0" brushRef="#br0" timeOffset="51928.62">15222 8978 0,'0'18'16,"0"17"0,0 0-16,0 1 15,0 52 1,0 0 0,0-17-1,0-54-15,0 1 16,0 0-1</inkml:trace>
  <inkml:trace contextRef="#ctx0" brushRef="#br0" timeOffset="54831.71">15399 9172 0,'0'18'0,"0"0"16,0-1-1,0 1-15,0-1 32,0 36-17,0-35 1,0 35 0,0-35-1,0-36 16,0-17-15,17-89 15,1 71 16,-18 36-31,18 17 31,-1 0-32,1 0-15,0 0 16,-1 0 0,1 0-1,0 0 1</inkml:trace>
  <inkml:trace contextRef="#ctx0" brushRef="#br0" timeOffset="55481.2">15593 9172 0,'0'18'16,"0"0"-16,0-1 15,17 18-15,-17 1 16,0-19-1,18-17-15,-18 18 16,0 0 0,35-18 15,1 0 0,-19-36 0,-17 19-15,18-19-16,-18 1 16,0 0-1,0 0 17,0 17-17,0 0 16</inkml:trace>
  <inkml:trace contextRef="#ctx0" brushRef="#br0" timeOffset="56292.59">15928 9225 0,'35'0'16,"-17"0"-1,-1 0 1,1 0-16,-18-35 16,18 0-1,-18-1 1,0 19 15,0-1-15,-18 18-1,0 0 1,1 0 0,-1 0-1,-17 35 1,17 1 0,1 17-1,-19-1 1,36-16-1,0-1 1,0 0 0,0-17-1,0 0 1,18-18 0,0 0-1,35 0 1,-18 0-1,-18-18 1,1 18 0,-18-18-1,18 1 1,-18-1 15</inkml:trace>
  <inkml:trace contextRef="#ctx0" brushRef="#br0" timeOffset="58059.27">16739 9155 0,'0'35'31,"0"-17"-31,-17-1 16,17 1-1,0-1-15,17 19 32,19-1-1,34-53 0,-52 1-15,-18-54-1,0 36 1,0-18 0,0 18-1,0 17 1,-18 18 15,1 0-31,-1 0 16,0 0-1,-17 0 1,17 18 0,1-1-1,-1 1 1,0 0 0,18-1-1</inkml:trace>
  <inkml:trace contextRef="#ctx0" brushRef="#br0" timeOffset="59026.1">17410 8714 0,'-18'35'32,"0"0"-32,18-17 15,0 17-15,0-17 16,0-1-16,0 107 31,0-18 0,0 0 1,0-54-17,0-34 1,0 0 15,0-36 32,0 0-48,0 1 1,0-1-16</inkml:trace>
  <inkml:trace contextRef="#ctx0" brushRef="#br0" timeOffset="59352.17">17339 9137 0,'18'0'15,"-1"0"1,1 0 0,35 0-1,-18 0 1,-17 0 0,-1 0 30</inkml:trace>
  <inkml:trace contextRef="#ctx0" brushRef="#br0" timeOffset="60161.08">17639 8978 0,'0'0'0,"0"18"31,0-1-31,-18 1 16,1 35 15,17-35-31,0-1 16,0 36-1,0-35 1,35 0 0,-17-18-1,-1 0 1,1 0-1,-18-36 1,0-17 0,0 36-1,0-19 17,0 19-17,0-1 1,0 36 15,0 35-15,0-18-1,0 18 1,35-18 0,-35-17-1,18-1 1,-1-17-1,-17-17 48,0-1-32</inkml:trace>
  <inkml:trace contextRef="#ctx0" brushRef="#br0" timeOffset="60677.15">17833 8837 0,'0'18'0,"0"-1"0,0 36 16,0 0-1,0 106 17,0-141-32,0 105 46,18-123 33,-18-35-64</inkml:trace>
  <inkml:trace contextRef="#ctx0" brushRef="#br0" timeOffset="61376.33">17956 8996 0,'-17'0'15,"17"17"17,0 1-1,0 0-31,17-1 31,1-17-31,0 18 16,-1 0-1,-17-1-15,18 1 32,-18 17-17,18-17 1,-18 17-1,0-17 1,0-1 0,-36-17-1,19 0 1,-1 0 0,18-17 46,0-1-31,0 1-31</inkml:trace>
  <inkml:trace contextRef="#ctx0" brushRef="#br0" timeOffset="62628.34">18150 9102 0,'18'0'31,"-18"-18"-15,18 18 0,-18-35 15,35 17-15,-35 0-1,0 1 1,0-1-1,-18 18 79,1 0-78,17 18 15,0-1-15,0 1-1,0 0 1,0-1-16,-18 1 16,18 0-1,0 17 1,0-17-1,0-1 1,0 19 0,18-19-1,-1 1 1,1-18 15,17 0-15,1 17-1,-19-17 1,1 0 0,-1 0-1,-17-17 17,0-1-1,0 1 31</inkml:trace>
  <inkml:trace contextRef="#ctx0" brushRef="#br0" timeOffset="63688.92">18344 8678 0,'0'18'47,"0"0"-47,18 17 15,0 0-15,35 71 32,-36-53-32,36 159 31,-35-36 0,-36-88 0,1-53 1,-1-17-17,0-18 1</inkml:trace>
  <inkml:trace contextRef="#ctx0" brushRef="#br0" timeOffset="69831.75">19420 6579 0,'36'-17'32,"-36"-1"-17,53-35-15,-18 0 16,35-17-16,-17-1 16,18-17-16,-18 0 15,17 17-15,54-70 16,140-53 15,-87 71 0,-124 105-15,0 18 15,-36 0-15,1 0-1,17 0 1,1 0 0,-1 0-1</inkml:trace>
  <inkml:trace contextRef="#ctx0" brushRef="#br0" timeOffset="70536.89">20461 5468 0,'18'0'47,"-1"0"-16,142 71 0,-53-36 1,-88-35-1,-18 18 0,0-1-15,-18-17-1,18 18-15,-53 17 16,-17 53 0,17-17 15,17-18-15,19-36-1</inkml:trace>
  <inkml:trace contextRef="#ctx0" brushRef="#br0" timeOffset="71726.08">21131 5450 0,'0'0'0,"0"124"31,0-71-31,-17 0 0,17-18 16,-18 0-16,18-17 15,0 17-15,0-17 32,-18-18-32,18-35 47,0 17-32,53-194 16,-35 142-31,0-18 16</inkml:trace>
  <inkml:trace contextRef="#ctx0" brushRef="#br0" timeOffset="72080.86">21202 5292 0,'0'17'16,"0"1"-16,18-18 15,-18 18-15,17 35 16,-17-1 0,18 37-1,-1-1 1,1 18-1,-18-89 1,18 1 0,-36-18 77</inkml:trace>
  <inkml:trace contextRef="#ctx0" brushRef="#br0" timeOffset="72460.03">21149 5662 0,'18'0'16,"-1"0"0,19-18-16,-1 18 15,0 0 1,-17 0 15,-1-17-15,1 17-1,0-18-15</inkml:trace>
  <inkml:trace contextRef="#ctx0" brushRef="#br0" timeOffset="73000.67">21467 5450 0,'0'18'16,"0"17"-1,0-17 1,0 35 0,0-18-16,17 18 15,1-18 1,-1-17 0,1-18 15,0 0 0,-1 0-15,-17-18-16,18 1 15,0-36 1,-18 0 15,0 0-15,0 18-1</inkml:trace>
  <inkml:trace contextRef="#ctx0" brushRef="#br0" timeOffset="73751.75">21784 5433 0,'18'0'15,"-1"0"-15,1 0 16,0 0 0,-1 0-16,36 0 15,0 0-15,88-18 32,-106 18-32,-17-17 31,-18-1 0</inkml:trace>
  <inkml:trace contextRef="#ctx0" brushRef="#br0" timeOffset="74208.99">21908 5327 0,'0'0'0,"0"35"16,0 18-16,0 0 15,0 0-15,0-18 16,0 1-16,0 16 15,0-16-15,0 17 16,0 0-16,0-18 16,0 0 31,0-53-16,0-52-16,35-1 1</inkml:trace>
  <inkml:trace contextRef="#ctx0" brushRef="#br0" timeOffset="74776.25">22049 5574 0,'0'0'16,"0"88"15,0-70-31,17-1 16,-17 1-1,36-18 1,-19 0 0,1 0-16,-1 0 15,19-35 1,-19-53-1,1 35 1,-18 0 0,0 35-1,-18 18 17,-35 0-1,36 0-31,-1 0 15,-35 35 1,36-17 0,17 17-1,0-17 1</inkml:trace>
  <inkml:trace contextRef="#ctx0" brushRef="#br0" timeOffset="75294.37">22384 5539 0,'0'70'31,"-18"-35"-31,18 18 31,0-17-15,0-19-1,0-52 48,0 17-47,0-35-1</inkml:trace>
  <inkml:trace contextRef="#ctx0" brushRef="#br0" timeOffset="75560.47">22366 5398 0</inkml:trace>
  <inkml:trace contextRef="#ctx0" brushRef="#br0" timeOffset="76310.08">22595 5592 0,'-17'88'16,"17"-71"0,0 1-1,0 0-15,0-1 16,0-34 46,0-36-46,0-106 15,35 88-15,-17 36 0,17 35-1,-17 0 1,-18 18-1,17 17 1,-17 18 0,18-35-1,-18 17-15,18 53 32,-18-35-17,17-35 1,-17-1-1,0 1 1,18 0 0,-1-18-1,-17-18 17,0 0-17,0 1 1</inkml:trace>
  <inkml:trace contextRef="#ctx0" brushRef="#br0" timeOffset="77093.16">23160 5292 0,'0'0'0,"-106"53"31,71-53-31,-36 53 32,54-53-32,17 17 0,-18 1 15,18-1 1,0 19 15,0-19-31,0 19 31,0-19-31,0 1 0,18-18 16,-1 0-16,1 0 16,-1 0-1,36 0 17,18 0-1,-36-53-16,1-18 1</inkml:trace>
  <inkml:trace contextRef="#ctx0" brushRef="#br0" timeOffset="77625.94">23266 5450 0,'0'0'0,"0"89"16,0-54-1,0 0 1,0-17 0,0-1-16,0-34 78,0-1-78,0-17 15,0-36 1,0 18 0,35-17-1,-35 35 1,18 17 0,-1 18-1,1 0 1,0 0-1,-1 0 1,1 0 0</inkml:trace>
  <inkml:trace contextRef="#ctx0" brushRef="#br0" timeOffset="78492.67">23495 5521 0,'18'0'31,"-1"0"-31,1-35 0,0 17 16,-18 0-16,17 1 16,-17-1-16,0 1 15,-17 17 32,-1 0-16,0 0-31,1 0 32,-1 0-17,0 17 1,1 18-1,-1 1 1,18-1 0,0-17-1,0-1 1,0 19 0,0-19-1,0 18 1,35-35-1,-17 0 1,0 0-16,17 0 16,-17 0 15,-1 0-31,1-35 31,-1 0-15,-17 17-1,18 1 1,0-1 0,-18 0-16</inkml:trace>
  <inkml:trace contextRef="#ctx0" brushRef="#br0" timeOffset="79608.06">23654 5450 0,'0'0'0,"0"18"0,0 17 16,0-17-1,0 17 1,0 1 0,0-1-16,0 0 31,17-35 16,1-35-32,-18 17 1,0-17-16,0-36 16,0 1-1,0-36 1,18 71 15,-18 17-15,17 18-1,1 0 1,-18 53 0,35-18-1,-35 18 1,0-18 0,0 1-1,0-19 1,0 36-1,0-17 1,0-1 0,0-53 31,0-17-32,0-36 1,0 1-1,18-1 1,-18 18 0,17 53-1,1 0 1,0 0 0,-18 18 15,0 0-16,0 17 1,0-17-16,0 34 16,0 1-1,0-17 17,0-1-17,0-17 1,0-1-1</inkml:trace>
  <inkml:trace contextRef="#ctx0" brushRef="#br0" timeOffset="81776.84">24077 5398 0,'18'0'47,"-1"0"-31,1 0-1,0-18 17,-1 18-17,-17-18-15,18 18 16,-18-53 15,0 36 0,-18 17-15,1 0 0,-19 0-1,1 0 17,-18 0-17,18 0 1,0 35-1,35 18 1,-18-18 0,18-17-1,0-1-15,0 19 32,0-19-17,18-17-15,-18 18 16,35 0-1,0-1 1,0-17 0,-17 0-1,17 0 17,1 0-17,-1 0 1,-17 0-1,-1 0 1,18-17 0,-17-1-1,0 0 1,-18-17 0</inkml:trace>
  <inkml:trace contextRef="#ctx0" brushRef="#br0" timeOffset="82625.99">24412 5309 0,'18'36'16,"-18"-1"-16,18 0 15,-18-17-15,0 17 16,0-17-16,0-1 16,0 1-1,0 0 1,0-1 15,0-52 0,0 0-15,0-53 0,0 17-1,35 18 1,-35 18-16,17 35 31,1 0-15,0 0-1,-1 0 1,-17 17 15,18 36-15,0 0-1,-18 0 1,0-18 0,0 18-1,17-17 1,1-36 46,0 0-30,-1-36-17</inkml:trace>
  <inkml:trace contextRef="#ctx0" brushRef="#br0" timeOffset="83126.73">24712 4957 0,'18'0'0,"-1"0"15,1 0 1,0 0 0,-1 0-16,19 0 15,-1 0-15,0 0 16,36 0 0,-36 0 15,-17-18 0,-18 0-15</inkml:trace>
  <inkml:trace contextRef="#ctx0" brushRef="#br0" timeOffset="83608.03">24836 4886 0,'0'0'16,"-18"35"-16,18 18 15,-18 53 1,-17 17-1,17 1 1,18-18 0,0-53-1,0-36 1,0-34 46,0-1-46,36 0 0</inkml:trace>
  <inkml:trace contextRef="#ctx0" brushRef="#br0" timeOffset="84442.48">25082 5186 0,'-35'0'16,"18"0"-16,-1 0 16,0 17-16,-17 19 15,-18 17 1,35-36-16,1 36 31,-1 0 0,18-18 1,71-35-1,-18 0-16,-36 0 1,19 0 0,-36-17-1,17-1 1,1-70 0,-18 35-1,0 35 1,0 36 78,0 0-79,0 35 1,0-36-16,17 19 15,-17-1-15,18-18 16,-18 1 0,18-18 31,-18-18-32,17 18 1,1-17-16</inkml:trace>
  <inkml:trace contextRef="#ctx0" brushRef="#br0" timeOffset="84985.78">25365 4692 0,'0'106'16,"0"-53"-1,0 0-15,0 0 16,0-1-16,0 19 16,0 35-1,0 17 1,0 1 15,0-89-15</inkml:trace>
  <inkml:trace contextRef="#ctx0" brushRef="#br0" timeOffset="87818.65">20620 9719 0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8-24T23:30:54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6297 0,'17'0'15,"-17"18"1,18-18-16,0 0 16,17 17-1,0-17-15,0 0 16,1 0-16,-1 0 16,0 0-1,124 0 16,0 0 1,-89 0-17,18 0 1,-17 0 0,-18 0-1,0 0 1,-18 0-1,36 0 1,17 0 0,35 0-1,-52 0 1,70 0 0,-53 0-1,-17 0 1,-36 0-1,36 0 1,-18 0 0,-36 0-1,1 0 188,-1 0-156,19 0-31,-19 0 0,1 0-1,0 0-15,87 0 16,72-17-1,-18-1 1,-36 0 0,18 18-1,-17 0 17,87-17-17,54 17 1,-36 0-1,-52 17 1,-72 1 0,37-18-1,-37 0 1,1 0 0,-35 0-1,35 0 1,-36 0-1,18 0 1,18 0 0,-18 0-1,18 0 17,35 0-17,18 0 1,18 0-1,-107 0 1,-35 0 0,-17 0 31,0 0-32,-1 0-15,1 0 16,0 0-1,-1 0 17,1 0-32,-1 0 15,1 0 17,0 0-32,-1 0 15,1 0 32,-18-18-31,18 18-1,17 0 1,-35-17 0,0-1-1,18 1 1,-18-1-1</inkml:trace>
  <inkml:trace contextRef="#ctx0" brushRef="#br0" timeOffset="1817.86">12823 6103 0,'0'18'94,"0"-1"-79,18 1 1,0 0 0,-18-1-1,17 1 1,1-18-1,-18 18 1,18-18 0,-18 17-1,0 1 1,17-18 0</inkml:trace>
  <inkml:trace contextRef="#ctx0" brushRef="#br0" timeOffset="9560.44">16439 7056 0,'18'0'32,"0"0"-32,-1 0 15,1 0 1,35-18 0,0 18-16,0 0 15,0 0-15,70-18 16,106 18 15,1 0 0,-124 0-15,-1 0 15,-34 0-15,0 0-1,17 0 1,0 0 0,-35 0-16,35 0 15,18 0 1,-18 0 0,-17-17-1,-54 17 1,19 0-1,-19 0 1,1 0 0,17 0-1,-17 0 17,17 0-17,-17 0 1,-1 0-1,19 0 1</inkml:trace>
  <inkml:trace contextRef="#ctx0" brushRef="#br0" timeOffset="18647.53">19456 6985 0,'17'0'297,"1"0"-188,0 0-93,-18 18-1,17-18 1,19 0 15,69 0 0,1 0 1,-88 0-17,70 0 17,-17 0-32,-1 0 15,248 35 1,-71-35-1,0 0 1,35 18 0,0-18-1,-70 0 1,-107 0 0,-52 0-1,-17 0 1,-19 0-1,19 0 1,-1 0 0,71-18 15,-71 18-15,36 0-1,-19 0 1,19 0-1,35 0 1,0-18 0,-1 18-1,1 0 1,-17 0 0,-19 0-1,71 0 1,53 18-1,-106 0-15,54-1 16,-37 18 0,1-35-1,18 0 17,-36 18-17,0-18 1,-35 0-1,18 0 1,-36 0 0,18 0-1,-18 0 1,36 0 0,-1 0-1,36 0 1,0 0-1,-18 0 1,-35 0 0,17 0-1,1 0 17,-18 0-17,17 0 1,1 0-1,-18 0 1,17 0 0,-17 0-1,0 0 1,18 0 0,35 0-1,-36 0 1,-17 0-1,-35 0 1,17 0 0,-17 0-1,17 0 17,0-18-17,-17 18 1,0 0-1,-1 0 1,36-17 0,0-1-1,-35 18 1,-1 0 15</inkml:trace>
  <inkml:trace contextRef="#ctx0" brushRef="#br0" timeOffset="41425.69">8890 8714 0,'0'17'16,"18"19"-1,-18-19 1,0 18-16,0-17 16,0 35-16,0-35 15,0-1-15,0 19 16,0-1-16,35 0 31,-35 36 0,18-1 1,-1 18-1,-17-52-15,0-19-16,0 1 15,18-18 32,-18 18-31,0-1-1,0 1 79,0 0-31,0-1-63,0 1 31,0-1-31,0 1 15,0 0 1</inkml:trace>
  <inkml:trace contextRef="#ctx0" brushRef="#br0" timeOffset="44784.48">8784 8678 0,'18'0'31,"-1"0"-15,19 0 0,-1 0-16,18 0 15,17 18-15,195 35 16,-106-35-1,141 17 1,352-18 15,213-17 1,-107 0-1,-458 0-16,-35 0 1,-54 0 0,54 0-1,-142 0 1,89 0 0,52 18-1,19 0 1,-1-1-1,-35-17 1,-53 0 0,-18 0-1,-17 0 1,-53 0 0,-36 0-1,1-17 1,17 17-1,-35-18 1,-35 0 0,35 18-1,17 0 17,-17 0-17,0-17 1,-35-1-1,-1 18 1,1-17 0,0 17-1,-18 35 298,0 0-313,17 0 15,1 1-15,-18-1 16,0 0-16,18 0 16,-18 1-16,0-1 15,0-17-15,0 17 16,0 0-16,0 89 47,0-54-16,0-52-15,0 0-1,-18-18 32,-17 0-16,-18 0-31,-18 0 16,1 0 0,-1 0-1,18 0 1,-35 0 0,-88 0-1,-54 0 1,-123 17-1,-70-17 1,53 0 0,35 0-1,70 0 1,53 18 0,-35-1-1,0-17 1,-17 0-1,-142 0 1,159 36 0,18-19-1,52 1 1,1-18 15,17 18-15,1-1-1,34-17 1,36 0 0,-18 0-1,18 0 1,-18 0 0,0 0-1,-53 0 1,71 0-1,0 0 1,0 0 0,17 0-1,1 0 17,17 18-17,18-18 1,17 0-1,-17 0 1,17 0 0,-17 0-1,17 0 17,1 0-17,-1 0 16,0 0-31,18-18 16,-17 18 15,-1 0 1,0 0-17,1 0 1,-1-17 93,0 17-78,1 0-15,17-18-16,-18 18 47,0 0-31,18-18-1</inkml:trace>
  <inkml:trace contextRef="#ctx0" brushRef="#br0" timeOffset="50856.38">16669 9084 0,'-18'0'16,"0"0"-16,1 0 15,-18 0-15,-1 0 16,1 0-16,17 0 16,-17 0-16,0 0 15,0 0-15,-18 0 16,0 0-16,17 0 15,1 0-15,-18 0 32,53-18 124</inkml:trace>
  <inkml:trace contextRef="#ctx0" brushRef="#br0" timeOffset="53784.36">16263 8961 0,'-18'17'32,"18"1"-32,-17-18 15,-19 35-15,1 0 31,18-35-31,-19 36 16,1-19 31,53-17 31,-18 18-78,17-18 16,-17 18 15,36-1-31,-19 1 16,1-18-1,17 18 1,-17-1-1,-1 1 1,1-18 0,-18-18 124,0 1-124,0-1 0,0-17-16,0 17 15,0-35 1,0 35-16,0 1 15,0-1 1,0 36 172,0-1-173,0 1 1,0 0-1,0-1-15,0 1 16,0 0 0,0-1-1,0-34 79,0-1-94,0-70 31,0 52-31,0 19 16,0-1 0,0 36 109,0-1-94,0 1-31,0 0 15,-18 17 1,18-17 0,-35 17-1,17-17 1,18-1 0,-17-17-1,-1 0 32,18-17 78,0-1-94,18 18-31,17-18 16,-17 1-16,-1-1 16,-52 18 77,17 0-93,1 0 16,-1 0-16,-17 0 16,17 0-1,36 0 79,0-18-94,-1 1 16,18 17-16,-17-18 15,-18 0 1,0 36 62,0 0-47,0-1-15,-18-17-1,18 36 1,0-19 0,-17-17 234,-1 0-235,1 0 1,-1 0 0,36 0 93,17 0-93,-18 0-1,19 18 1,-19 0-1,1-18 1,0 0 0,-18-18 156,0 0-157,0-17 1,0 0-16</inkml:trace>
  <inkml:trace contextRef="#ctx0" brushRef="#br0" timeOffset="125849.46">1570 14870 0,'18'0'16,"-1"0"-1,1 0-15,17 0 16,18 0-16,18 0 15,-1 0-15,1 0 16,17 0-16,0 0 16,-17 17-16,17-17 15,-53 0 32</inkml:trace>
  <inkml:trace contextRef="#ctx0" brushRef="#br0" timeOffset="127192.87">2011 14746 0,'17'0'31,"1"0"-15,0 0-1,-18 18 1,17-18-16,1 17 15,0 1-15,35 17 16,-1 1 0,37-19 15,-72 1 0,-17-1 94,-17 1-109,-1 0-1,-17-18-15,17 35 16,-17-35 0,-18 35-1,0 1 1,35-36-16,1 17 16,17 1-1</inkml:trace>
  <inkml:trace contextRef="#ctx0" brushRef="#br0" timeOffset="129298.07">459 14658 0,'-18'18'0,"0"-1"16,1 1-1,17-1-15,0 19 16,-18-19-16,18 1 16,0 53-1,0-54 1,0 1 0,0 17 15,71-35 0,-18 0 0,-1 0 16,-52-35-31,18 0-1,-18-36 1,18 36 0,-18 17-1,0 36 63,0-1-62,0 19 0,0-19-16,0 1 15,17 0 1,-17-1 15,18 1-15,0-18-1,-1 0 48,-17-18-47,0 1-16,18-19 31,-18 19-31,0-19 15,0 1 1,0 17 0,0 1-1</inkml:trace>
  <inkml:trace contextRef="#ctx0" brushRef="#br0" timeOffset="130135.9">882 14676 0,'-35'0'16,"35"17"-1,-18-17 1,18 18-16,0-1 31,0 1 0,0 0 1,18-18-17,-1 17 1,-17 19 0,0-19-16,18 1 15,-18 17 1,0-17-1,0-1 1,0 1 0,-18-18 31,1 0-32,-1 0-15,0 0 31,1 0-15,-1 0 0,18-18-1,0 1 1,0-1 0</inkml:trace>
  <inkml:trace contextRef="#ctx0" brushRef="#br0" timeOffset="130686.18">970 14570 0,'18'0'32,"-1"0"-17,1 0 1,17 0-16,36 0 31,-36 0-31,106-53 31,-88 35 1,-70 18 14</inkml:trace>
  <inkml:trace contextRef="#ctx0" brushRef="#br0" timeOffset="131200.88">1076 14393 0,'0'18'16,"0"0"-1,0 17-15,0 53 16,0 0 15,0-35-15,0 0-1,0 0 1,0-35 0,0 17-1</inkml:trace>
  <inkml:trace contextRef="#ctx0" brushRef="#br0" timeOffset="131865.65">1252 14746 0,'0'18'16,"0"-1"0,0 1-16,-17 0 15,17-1-15,0 1 32,0 0-32,0-1 15,0 1 1,35-18 15,18-18 0,-35-17-15,-1-18 0,-17 18-1,0-1 1,0 1-1,0 18-15,-17 17 32,-1 0-17,0 0 1,1 0 15,-19 0-15,19 0-1,-1 0 1</inkml:trace>
  <inkml:trace contextRef="#ctx0" brushRef="#br0" timeOffset="133416.2">1499 14658 0,'0'18'15,"0"17"-15,0-18 16,0 1-1,0 0 1,0-1-16,0-34 94,0-1-94,0 0 15,0 1 1,0-1-16,0 1 16,0-54-1,0 53 1,0 1 0,18-1-1,0 18 1,-1 0-1,1 0 17,0 0-17,-1 0 1,1 18 0,-1-1-1,-17 1 1,0 0-1,0-1-15,0 19 16,0-19 0,0 1 15,0-1-15,0 19-1,0-54 48,0 0-48,0 1-15,0-18 16,0-1 0,0 1-16,36 0 15,-19-1 1,1 19-1,0 17 17,-1 0-1,1 0 0,0 0-15,-1 0 15,18 17-15,-17-17-1,-18 18-15,18-18 32,-18 18-17,0-1 1,0 19-1,0-19 1,0 19 0,0-1-1,0-18 17,0 1-32,0 0 15,0-1 1,0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B788-35F0-4EB2-9B5F-85F9CCE159E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A9AFA-0D22-404D-89B0-482A3E6F72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994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C989A-3100-B2B4-5C32-C2D639F2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2AA57A-60E8-C175-B24A-5A4F949B5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3F1F35-E531-0BD2-4E0F-B64AAF79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0F29B9-EC76-4775-BB4A-774803E04420}" type="datetime1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6B971-4486-6AD0-1174-D2A125F8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7ED07-B96D-0376-254D-201D19C4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92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852B1-C78E-F444-738A-C5B9308E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082ABC-F189-F99F-D79B-D1D9BA978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CC400-DD63-7260-9217-0B9AA54B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E753E3-6CD2-4360-BB55-EF26BD024005}" type="datetime1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C6584-BF16-5248-47D6-140014EE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FBD85-88A1-79F9-0CD0-57946EBB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57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8D1AB6-35F4-E72E-BB00-F2C9FFFAF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81BDD9-A976-D4DB-DDE5-14FE917FD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841EE-15F4-ABA5-4F36-5BDFB986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52946-6263-41C9-8D70-0E880AEBC576}" type="datetime1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B357A-1EF8-1571-9874-DAEAE9E5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21439-2CEE-A649-E736-2120089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28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C7067-9472-DF01-119F-3F07ACFC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50D87-571B-E481-7745-E0BE8D81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598DA-1544-FD72-321C-3A6F744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184D5-70D2-43B6-8F7F-928D5DD9981A}" type="datetime1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4D76E-5734-B6D1-3047-451E4125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63E63-03EF-EC68-3EA6-6DAB9AB5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75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6A843-03F6-539C-4A34-570E327A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5C7B5A-53E0-B86C-4526-73FA4F76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FA281-4919-3A28-C701-16D6649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97B964-A55D-4EEA-99DB-C049F204C87D}" type="datetime1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8BA54-34F9-1188-2C44-59827EB8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B25-C3C7-AD47-5695-BDB65082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28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7F84-98A4-A69F-275D-139FE2D6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6C052-4A62-BC90-745B-BCBD984F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953E1E-D3D8-5112-E6E8-711A74A5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7D0CED-F6F0-C2F6-B97D-A641FAA2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AF23E-B2F5-47EC-89EB-E68E6856BA43}" type="datetime1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8A8F25-7504-B403-449C-29B56B9B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E6702-03F8-D90A-775F-1CCB180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69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EC715-AE90-4576-0C2B-B99058AF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EFE1-EB01-7A47-F6E0-DCA33EF7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13E4F8-7895-B3E8-95C5-AD8C639C7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D9E667-40E8-B34C-AABC-6B140DA6F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EE0A87-F285-BB91-B046-F461925AE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6157C5-56EE-6C37-5325-A14616C1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5F21E0-97EF-4CD5-B51F-A5559BB4EA21}" type="datetime1">
              <a:rPr lang="es-PE" smtClean="0"/>
              <a:t>24/08/2022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0D2AAF-D6BF-FFA4-9C19-9CA23D3C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2FFB64-4A40-EE41-066B-2A86CABC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341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D2BC0-E74E-603D-31EC-78C29BF5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1C6C99-703F-DBF5-A5B4-37E9BC7B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74F692-D94E-4F87-981E-9AC8378A0052}" type="datetime1">
              <a:rPr lang="es-PE" smtClean="0"/>
              <a:t>24/08/2022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066D0D-30A6-1D58-E27B-110FB4F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269ABA-B542-D895-F78D-191F65D6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8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AEF26D-C4FB-D420-8D65-E4908469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77A578-5F87-4661-A88B-AC70D4B2152D}" type="datetime1">
              <a:rPr lang="es-PE" smtClean="0"/>
              <a:t>24/08/2022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D965A3-407C-BDC6-2124-5D26E441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F9A1E-0624-02CE-79E5-AAB87C9A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8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1047-E860-31A0-9EF2-6C3797BC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255C1-6111-01E0-FD93-96EC0E7D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BEF9DC-EA1A-96FB-A412-9978CB8F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B86C09-88C3-AB00-6E57-7B36F7F7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4D5FB-706E-42B9-B8FA-54B8575D362D}" type="datetime1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8A848-5956-72A8-846A-A55F8307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5D8A19-8A2A-2215-7028-3A7ED43D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419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9D845-327D-583A-33D0-C4744977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DA3CF7-C800-5E89-A415-9648E31B4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FB9151-9AC9-2DAA-3988-EE8D0755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FB668-63C1-FED1-FCF6-516EF4CB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449A80-82F0-4F56-BBA2-22C8AB26A557}" type="datetime1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83F18F-5011-8A84-2BBF-CF9714A6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ABCB4-8EFC-B6D6-C4FB-47424753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494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83EFA39-6B9D-1953-1851-7AB479458E03}"/>
              </a:ext>
            </a:extLst>
          </p:cNvPr>
          <p:cNvSpPr/>
          <p:nvPr userDrawn="1"/>
        </p:nvSpPr>
        <p:spPr>
          <a:xfrm flipH="1">
            <a:off x="8386617" y="6311900"/>
            <a:ext cx="3805383" cy="546100"/>
          </a:xfrm>
          <a:prstGeom prst="rect">
            <a:avLst/>
          </a:prstGeom>
          <a:solidFill>
            <a:srgbClr val="40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DE40D3-672B-E7C6-8ED8-F1C869EC88A7}"/>
              </a:ext>
            </a:extLst>
          </p:cNvPr>
          <p:cNvSpPr/>
          <p:nvPr userDrawn="1"/>
        </p:nvSpPr>
        <p:spPr>
          <a:xfrm flipH="1">
            <a:off x="-3" y="6311900"/>
            <a:ext cx="8386620" cy="546100"/>
          </a:xfrm>
          <a:prstGeom prst="rect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57A0C4-D1C3-83EC-1CDA-B4BAC41C6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9283D-A59B-B826-0DC3-794CAD408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442BC-642B-4297-59E0-F80D530BB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7DDB250-7DE6-BDC4-180F-ED8549E15740}"/>
              </a:ext>
            </a:extLst>
          </p:cNvPr>
          <p:cNvSpPr/>
          <p:nvPr userDrawn="1"/>
        </p:nvSpPr>
        <p:spPr>
          <a:xfrm>
            <a:off x="0" y="0"/>
            <a:ext cx="12192000" cy="546100"/>
          </a:xfrm>
          <a:prstGeom prst="rect">
            <a:avLst/>
          </a:prstGeom>
          <a:solidFill>
            <a:srgbClr val="F3B00F"/>
          </a:solidFill>
          <a:ln>
            <a:solidFill>
              <a:srgbClr val="D0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b="1" dirty="0">
              <a:solidFill>
                <a:srgbClr val="484F5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F35FD1-AC2D-4EE5-4D99-F22782BD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45" y="106795"/>
            <a:ext cx="12215090" cy="31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Topic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C4B6BF-B3E0-B0BC-8266-50AAA83F54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32" y="468702"/>
            <a:ext cx="1374868" cy="10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444B54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yde.net/convenciones-de-nombres-de-bases-de-datos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xvoid-team/talleres-nixvoid/tree/master/PostgreSQL" TargetMode="External"/><Relationship Id="rId2" Type="http://schemas.openxmlformats.org/officeDocument/2006/relationships/hyperlink" Target="https://www.postgresqltutorial.com/postgresql-tutorial/postgresql-change-column-typ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about" TargetMode="External"/><Relationship Id="rId2" Type="http://schemas.openxmlformats.org/officeDocument/2006/relationships/hyperlink" Target="https://en.wikipedia.org/wiki/AC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share.io/postgresq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hcloud.com/es/lp/postgresql-defini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datatyp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stgresql-cheat-sheet/" TargetMode="External"/><Relationship Id="rId2" Type="http://schemas.openxmlformats.org/officeDocument/2006/relationships/hyperlink" Target="https://www.postgresql.org/docs/current/datatyp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8E44810-CFCF-28A5-2303-58960024D6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31A07D2-98BA-F42E-DF22-23C5D6A1A5CD}"/>
              </a:ext>
            </a:extLst>
          </p:cNvPr>
          <p:cNvSpPr/>
          <p:nvPr/>
        </p:nvSpPr>
        <p:spPr>
          <a:xfrm>
            <a:off x="5337109" y="2603241"/>
            <a:ext cx="5589038" cy="2438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675C4C-134B-55F7-52D8-EC5DA5C1AD24}"/>
              </a:ext>
            </a:extLst>
          </p:cNvPr>
          <p:cNvSpPr txBox="1"/>
          <p:nvPr/>
        </p:nvSpPr>
        <p:spPr>
          <a:xfrm>
            <a:off x="6096000" y="2318596"/>
            <a:ext cx="5519678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s-MX" b="1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SESIÓN 02:</a:t>
            </a:r>
          </a:p>
          <a:p>
            <a:pPr>
              <a:lnSpc>
                <a:spcPct val="300000"/>
              </a:lnSpc>
            </a:pPr>
            <a:r>
              <a:rPr lang="es-MX" b="1" u="sng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Introducción a PostgreSQL</a:t>
            </a:r>
          </a:p>
          <a:p>
            <a:pPr>
              <a:lnSpc>
                <a:spcPct val="300000"/>
              </a:lnSpc>
            </a:pPr>
            <a:r>
              <a:rPr lang="es-MX" b="1" u="sng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Manejo de tablas</a:t>
            </a:r>
            <a:endParaRPr lang="es-PE" b="1" u="sng" dirty="0"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802978-D5FB-F7C5-4B16-B99A88514A50}"/>
              </a:ext>
            </a:extLst>
          </p:cNvPr>
          <p:cNvSpPr txBox="1"/>
          <p:nvPr/>
        </p:nvSpPr>
        <p:spPr>
          <a:xfrm>
            <a:off x="762468" y="1492898"/>
            <a:ext cx="3392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BASES DE DATOS CON POSTGRESQL</a:t>
            </a:r>
            <a:endParaRPr lang="es-PE" sz="14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2DB78D-6141-241B-A40B-7CC5BCF2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</a:t>
            </a:fld>
            <a:endParaRPr lang="es-PE"/>
          </a:p>
        </p:txBody>
      </p:sp>
      <p:pic>
        <p:nvPicPr>
          <p:cNvPr id="2050" name="Picture 2" descr="PostgreSQL - Wikipedia, la enciclopedia libre">
            <a:extLst>
              <a:ext uri="{FF2B5EF4-FFF2-40B4-BE49-F238E27FC236}">
                <a16:creationId xmlns:a16="http://schemas.microsoft.com/office/drawing/2014/main" id="{E13EFA56-016A-FC1F-CD36-5D4659E9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48" y="2253132"/>
            <a:ext cx="2491556" cy="25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Base de datos">
            <a:extLst>
              <a:ext uri="{FF2B5EF4-FFF2-40B4-BE49-F238E27FC236}">
                <a16:creationId xmlns:a16="http://schemas.microsoft.com/office/drawing/2014/main" id="{7F89DF9E-3020-7DB9-D8AD-EC9236BF0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4760" y="3429000"/>
            <a:ext cx="540000" cy="540000"/>
          </a:xfrm>
          <a:prstGeom prst="rect">
            <a:avLst/>
          </a:prstGeom>
        </p:spPr>
      </p:pic>
      <p:pic>
        <p:nvPicPr>
          <p:cNvPr id="9" name="Gráfico 8" descr="Investigación">
            <a:extLst>
              <a:ext uri="{FF2B5EF4-FFF2-40B4-BE49-F238E27FC236}">
                <a16:creationId xmlns:a16="http://schemas.microsoft.com/office/drawing/2014/main" id="{9324CF80-B809-EDDD-B7E8-9400A22EF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6000" y="42637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E2716-AA7F-1EFD-1255-48ACAB49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Creación de tablas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FB76AE5-9B23-5E24-AA7F-A1A49FC1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10</a:t>
            </a:fld>
            <a:endParaRPr lang="es-P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3AB901E-9569-3A0A-BE3F-96868F86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33" y="2248250"/>
            <a:ext cx="5455334" cy="307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5C6FF32-4751-6AF2-36D9-E81FB48BA7CC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Vamos a poner en practica lo aprendido </a:t>
            </a: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</a:t>
            </a:r>
            <a:endParaRPr lang="es-PE" b="1" dirty="0">
              <a:solidFill>
                <a:srgbClr val="33679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F00D31-B83E-4B0D-B048-90E658C123BA}"/>
              </a:ext>
            </a:extLst>
          </p:cNvPr>
          <p:cNvSpPr txBox="1"/>
          <p:nvPr/>
        </p:nvSpPr>
        <p:spPr>
          <a:xfrm>
            <a:off x="570452" y="6381873"/>
            <a:ext cx="725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https://styde.net/convenciones-de-nombres-de-bases-de-datos/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159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Alteración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11</a:t>
            </a:fld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ED6151-8284-A3D0-0737-81A81E246C6F}"/>
              </a:ext>
            </a:extLst>
          </p:cNvPr>
          <p:cNvSpPr txBox="1"/>
          <p:nvPr/>
        </p:nvSpPr>
        <p:spPr>
          <a:xfrm>
            <a:off x="2677486" y="1979150"/>
            <a:ext cx="6837027" cy="369332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nombre_table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acccion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7550EA-0033-5556-35DC-71A8E57D23CE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alterar la estructura de una tabla debes de usar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ALTER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para la modificación o alteración de una tabla es la siguiente: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2837AB-12E1-9E1F-7AAC-1F660C80E5E9}"/>
              </a:ext>
            </a:extLst>
          </p:cNvPr>
          <p:cNvSpPr txBox="1"/>
          <p:nvPr/>
        </p:nvSpPr>
        <p:spPr>
          <a:xfrm>
            <a:off x="645952" y="2775756"/>
            <a:ext cx="10578518" cy="276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sz="1600" dirty="0"/>
              <a:t>PostgreSQL nos da las siguientes posibles acciones:</a:t>
            </a:r>
          </a:p>
          <a:p>
            <a:pPr>
              <a:buClr>
                <a:srgbClr val="336791"/>
              </a:buClr>
            </a:pPr>
            <a:endParaRPr lang="es-MX" sz="1600" dirty="0"/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Añadir una columna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Renombrar una columna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Cambiar el tipo de dato de una columna [</a:t>
            </a:r>
            <a:r>
              <a:rPr lang="es-MX" sz="1600" dirty="0">
                <a:hlinkClick r:id="rId2"/>
              </a:rPr>
              <a:t>Recurso</a:t>
            </a:r>
            <a:r>
              <a:rPr lang="es-MX" sz="1600" dirty="0"/>
              <a:t>]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Eliminar una columna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Renombrar una tabla</a:t>
            </a:r>
          </a:p>
          <a:p>
            <a:pPr>
              <a:lnSpc>
                <a:spcPct val="150000"/>
              </a:lnSpc>
              <a:buClr>
                <a:srgbClr val="336791"/>
              </a:buClr>
            </a:pPr>
            <a:r>
              <a:rPr lang="es-MX" sz="1600" dirty="0"/>
              <a:t>[Revisar los ejemplos que se presentaran, estarán en el </a:t>
            </a:r>
            <a:r>
              <a:rPr lang="es-MX" sz="1600" dirty="0">
                <a:hlinkClick r:id="rId3"/>
              </a:rPr>
              <a:t>repositorio del curso </a:t>
            </a:r>
            <a:r>
              <a:rPr lang="es-MX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4490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Alteración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12</a:t>
            </a:fld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24E263-05DF-2DC9-A82D-4E6598922681}"/>
              </a:ext>
            </a:extLst>
          </p:cNvPr>
          <p:cNvSpPr txBox="1"/>
          <p:nvPr/>
        </p:nvSpPr>
        <p:spPr>
          <a:xfrm>
            <a:off x="3042408" y="2017233"/>
            <a:ext cx="6107184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 Ejemplo 1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ADD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COLUMN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datatype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column_constraint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  <a:p>
            <a:b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</a:br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 Ejemplo 2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</a:p>
          <a:p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RENAME COLUMN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TO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nuevo_nombre_columna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  <a:p>
            <a:b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</a:br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/*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Ejemplo 3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Hay diferentes casos y pocas veces es usado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https://www.postgresqltutorial.com/postgresql-tutorial/postgresql-change-column-type/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*/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 Ejemplo 4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DROP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COLUMN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  <a:p>
            <a:b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</a:br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--Ejemplo 5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</a:p>
          <a:p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RENAME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TO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nuevo_nombre_tabla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C295DF-A6AF-7789-6266-1E81A6B04248}"/>
              </a:ext>
            </a:extLst>
          </p:cNvPr>
          <p:cNvSpPr txBox="1"/>
          <p:nvPr/>
        </p:nvSpPr>
        <p:spPr>
          <a:xfrm>
            <a:off x="939567" y="1178226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La sintaxis para cada uno de las acciones es como la que sigue:</a:t>
            </a:r>
            <a:endParaRPr lang="es-MX" sz="1600" dirty="0">
              <a:highlight>
                <a:srgbClr val="D3D3D3"/>
              </a:highlight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F54B77-88F5-E9B9-CCEB-194684A3AAE8}"/>
              </a:ext>
            </a:extLst>
          </p:cNvPr>
          <p:cNvSpPr txBox="1"/>
          <p:nvPr/>
        </p:nvSpPr>
        <p:spPr>
          <a:xfrm>
            <a:off x="3830972" y="5595451"/>
            <a:ext cx="4530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 err="1"/>
              <a:t>scripts_modificacion_tablas_sintaxis.sql</a:t>
            </a:r>
            <a:endParaRPr lang="es-MX" sz="1600" dirty="0">
              <a:highlight>
                <a:srgbClr val="D3D3D3"/>
              </a:highlight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8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8DDD8-CD83-FE82-B993-4EA59F79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400" dirty="0"/>
              <a:t>Introducción a PostgreSQL – </a:t>
            </a:r>
            <a:r>
              <a:rPr lang="es-PE" sz="2400" dirty="0"/>
              <a:t>Alteración de tablas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85B4C3C-9584-C7E7-DD83-9F7145CD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13</a:t>
            </a:fld>
            <a:endParaRPr lang="es-PE"/>
          </a:p>
        </p:txBody>
      </p:sp>
      <p:pic>
        <p:nvPicPr>
          <p:cNvPr id="1026" name="Picture 2" descr="vamo a programar - Buscar con Google | Pokemon, Pokemon go images, Pokemon  decal">
            <a:extLst>
              <a:ext uri="{FF2B5EF4-FFF2-40B4-BE49-F238E27FC236}">
                <a16:creationId xmlns:a16="http://schemas.microsoft.com/office/drawing/2014/main" id="{882E49B7-67DE-6F54-5448-667C0A65D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7"/>
          <a:stretch/>
        </p:blipFill>
        <p:spPr bwMode="auto">
          <a:xfrm>
            <a:off x="4263180" y="2157019"/>
            <a:ext cx="3665639" cy="3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6513DE-DFE8-3A0D-A4F1-5B81D586AB78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Vamos a poner en practica lo aprendido </a:t>
            </a: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</a:t>
            </a:r>
            <a:endParaRPr lang="es-PE" b="1" dirty="0">
              <a:solidFill>
                <a:srgbClr val="33679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Eliminación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14</a:t>
            </a:fld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ED6151-8284-A3D0-0737-81A81E246C6F}"/>
              </a:ext>
            </a:extLst>
          </p:cNvPr>
          <p:cNvSpPr txBox="1"/>
          <p:nvPr/>
        </p:nvSpPr>
        <p:spPr>
          <a:xfrm>
            <a:off x="2677486" y="1979150"/>
            <a:ext cx="6837027" cy="646331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EXISTS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0" i="0" dirty="0" err="1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nombre_tabla</a:t>
            </a:r>
            <a:endParaRPr lang="en-US" b="0" i="0" dirty="0">
              <a:solidFill>
                <a:srgbClr val="E8E6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CASCADE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| RESTRICT];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7550EA-0033-5556-35DC-71A8E57D23CE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eliminar una tabla se usa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DROP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para la eliminación de una tabla es la siguiente: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A162CD-F09E-05C1-9CE2-773F4ADD607F}"/>
              </a:ext>
            </a:extLst>
          </p:cNvPr>
          <p:cNvSpPr txBox="1"/>
          <p:nvPr/>
        </p:nvSpPr>
        <p:spPr>
          <a:xfrm>
            <a:off x="645952" y="3254429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eliminar todos los datos de una tabla se usa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TRUNCATE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truncar una tabla es la siguiente: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0B10E6-F98C-ED11-4B20-398DDCF940D3}"/>
              </a:ext>
            </a:extLst>
          </p:cNvPr>
          <p:cNvSpPr txBox="1"/>
          <p:nvPr/>
        </p:nvSpPr>
        <p:spPr>
          <a:xfrm>
            <a:off x="2567729" y="4139223"/>
            <a:ext cx="7056539" cy="369332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TRUNCATE</a:t>
            </a:r>
            <a:r>
              <a:rPr lang="es-PE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PE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s-PE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PE" b="0" i="0" dirty="0" err="1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nombre_tabla</a:t>
            </a:r>
            <a:r>
              <a:rPr lang="es-PE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CASCADE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| RESTRICT</a:t>
            </a:r>
            <a:r>
              <a:rPr lang="es-PE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];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98EA10-E56E-BFEA-891A-9A3D476EF319}"/>
              </a:ext>
            </a:extLst>
          </p:cNvPr>
          <p:cNvSpPr txBox="1"/>
          <p:nvPr/>
        </p:nvSpPr>
        <p:spPr>
          <a:xfrm>
            <a:off x="739629" y="4747018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>
                <a:highlight>
                  <a:srgbClr val="FFFF00"/>
                </a:highlight>
              </a:rPr>
              <a:t>Observación</a:t>
            </a:r>
            <a:r>
              <a:rPr lang="es-MX" dirty="0"/>
              <a:t>: esta instrucción es mucho más rápida que la instrucción </a:t>
            </a:r>
            <a:r>
              <a:rPr lang="es-MX" sz="18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DELETE </a:t>
            </a:r>
            <a:r>
              <a:rPr lang="es-MX" dirty="0"/>
              <a:t> debido a que no “escanea” cada uno de los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90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C6074D-5505-4711-7D87-79EC5256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2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19EAFC-783E-D586-172E-0A4C4D7B1DFA}"/>
              </a:ext>
            </a:extLst>
          </p:cNvPr>
          <p:cNvSpPr txBox="1"/>
          <p:nvPr/>
        </p:nvSpPr>
        <p:spPr>
          <a:xfrm>
            <a:off x="3418054" y="1383585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highlight>
                  <a:srgbClr val="ECA715"/>
                </a:highlight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Introducción a PostgreSQL</a:t>
            </a:r>
            <a:endParaRPr lang="es-PE" sz="2400" b="1" dirty="0">
              <a:solidFill>
                <a:schemeClr val="bg1"/>
              </a:solidFill>
              <a:highlight>
                <a:srgbClr val="ECA715"/>
              </a:highlight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5DE04E-A8E6-5E30-217A-5208702C498E}"/>
              </a:ext>
            </a:extLst>
          </p:cNvPr>
          <p:cNvSpPr txBox="1"/>
          <p:nvPr/>
        </p:nvSpPr>
        <p:spPr>
          <a:xfrm>
            <a:off x="2744496" y="2049776"/>
            <a:ext cx="6180490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Beneficios de PostgreSQL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Aplicaciones de PostgreSQL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Tipos de datos en PostgreSQL</a:t>
            </a:r>
          </a:p>
        </p:txBody>
      </p:sp>
    </p:spTree>
    <p:extLst>
      <p:ext uri="{BB962C8B-B14F-4D97-AF65-F5344CB8AC3E}">
        <p14:creationId xmlns:p14="http://schemas.microsoft.com/office/powerpoint/2010/main" val="323533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- Beneficios</a:t>
            </a:r>
            <a:endParaRPr lang="es-PE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3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Beneficios de usar PostgreSQL: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B27E1C-5505-FDE1-0E0C-2BE893A75330}"/>
              </a:ext>
            </a:extLst>
          </p:cNvPr>
          <p:cNvSpPr txBox="1"/>
          <p:nvPr/>
        </p:nvSpPr>
        <p:spPr>
          <a:xfrm>
            <a:off x="645952" y="1920870"/>
            <a:ext cx="9655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Open </a:t>
            </a:r>
            <a:r>
              <a:rPr lang="es-MX" dirty="0" err="1"/>
              <a:t>Source</a:t>
            </a:r>
            <a:endParaRPr lang="es-MX" dirty="0"/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Cumple con los principios ACID [</a:t>
            </a:r>
            <a:r>
              <a:rPr lang="es-MX" dirty="0">
                <a:hlinkClick r:id="rId2"/>
              </a:rPr>
              <a:t>Recurso</a:t>
            </a:r>
            <a:r>
              <a:rPr lang="es-MX" dirty="0"/>
              <a:t>]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Puede ser usado para guardar datos geoespaciales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Cumple con 170 de los 179 </a:t>
            </a:r>
            <a:r>
              <a:rPr lang="es-MX" i="1" dirty="0" err="1"/>
              <a:t>features</a:t>
            </a:r>
            <a:r>
              <a:rPr lang="es-MX" dirty="0"/>
              <a:t> obligatorios para el estándar SQL (nadie tiene los 179)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0C8D2F-82C8-0AC1-7D3F-6782A12C6308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https://www.postgresql.org/about/</a:t>
            </a:r>
            <a:endParaRPr lang="es-PE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ACD30F4-100B-AA88-9122-0DC40FB7D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71" y="3888704"/>
            <a:ext cx="6509857" cy="17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- </a:t>
            </a:r>
            <a:r>
              <a:rPr lang="es-PE" sz="2200" dirty="0"/>
              <a:t>Aplicaciones de PostgreSQL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4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Quienes usan PostgreSQL:</a:t>
            </a:r>
            <a:endParaRPr lang="es-PE" dirty="0"/>
          </a:p>
        </p:txBody>
      </p:sp>
      <p:pic>
        <p:nvPicPr>
          <p:cNvPr id="1026" name="Picture 2" descr="Uber">
            <a:extLst>
              <a:ext uri="{FF2B5EF4-FFF2-40B4-BE49-F238E27FC236}">
                <a16:creationId xmlns:a16="http://schemas.microsoft.com/office/drawing/2014/main" id="{7762A6EE-D81D-70AD-32FA-8B0CDB70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27" y="230287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">
            <a:extLst>
              <a:ext uri="{FF2B5EF4-FFF2-40B4-BE49-F238E27FC236}">
                <a16:creationId xmlns:a16="http://schemas.microsoft.com/office/drawing/2014/main" id="{8D352CA9-49FD-C5E4-BAF4-76D4C138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16" y="231739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stagram">
            <a:extLst>
              <a:ext uri="{FF2B5EF4-FFF2-40B4-BE49-F238E27FC236}">
                <a16:creationId xmlns:a16="http://schemas.microsoft.com/office/drawing/2014/main" id="{4A681783-7C7F-1101-4BEF-075839BB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04" y="229020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tify">
            <a:extLst>
              <a:ext uri="{FF2B5EF4-FFF2-40B4-BE49-F238E27FC236}">
                <a16:creationId xmlns:a16="http://schemas.microsoft.com/office/drawing/2014/main" id="{CA946256-5B32-E4A0-036D-D7488245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16" y="397834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tch">
            <a:extLst>
              <a:ext uri="{FF2B5EF4-FFF2-40B4-BE49-F238E27FC236}">
                <a16:creationId xmlns:a16="http://schemas.microsoft.com/office/drawing/2014/main" id="{B34A7DA9-74AB-2869-7045-CF2B1D09E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04" y="38533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ddit">
            <a:extLst>
              <a:ext uri="{FF2B5EF4-FFF2-40B4-BE49-F238E27FC236}">
                <a16:creationId xmlns:a16="http://schemas.microsoft.com/office/drawing/2014/main" id="{4334458A-EB98-5621-AAA2-CE88A5041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27" y="397834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2AE22D-9530-BD21-1414-566E1B9B7282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8"/>
              </a:rPr>
              <a:t>https://stackshare.io/postgresql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373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- </a:t>
            </a:r>
            <a:r>
              <a:rPr lang="es-PE" sz="2200" dirty="0"/>
              <a:t>Aplicaciones de PostgreSQL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5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Sectores que usan PostgreSQL: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2AE22D-9530-BD21-1414-566E1B9B7282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https://www.ovhcloud.com/es/lp/postgresql-definition/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332FB3-0309-39A7-097D-7BD577519964}"/>
              </a:ext>
            </a:extLst>
          </p:cNvPr>
          <p:cNvSpPr txBox="1"/>
          <p:nvPr/>
        </p:nvSpPr>
        <p:spPr>
          <a:xfrm>
            <a:off x="645952" y="2290202"/>
            <a:ext cx="3036815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0" i="0" dirty="0">
                <a:solidFill>
                  <a:srgbClr val="00185E"/>
                </a:solidFill>
                <a:effectLst/>
                <a:latin typeface="Source Sans Pro" panose="020B0604020202020204" pitchFamily="34" charset="0"/>
              </a:rPr>
              <a:t>Finanzas</a:t>
            </a:r>
          </a:p>
          <a:p>
            <a:pPr algn="just"/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PostgreSQL está especialmente indicado para proyectos relacionados con las finanzas y las aplicaciones transacciones, gracias a su compatibilidad con las propiedades ACID (atomicidad, consistencia, aislamiento y durabilidad). Además, este sistema se adapta también a las bases de datos de los portales de e-</a:t>
            </a:r>
            <a:r>
              <a:rPr lang="es-MX" sz="1200" b="0" i="0" dirty="0" err="1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commerce</a:t>
            </a:r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 </a:t>
            </a:r>
            <a:r>
              <a:rPr lang="es-MX" sz="1200" b="0" i="0" dirty="0" err="1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marketplaces</a:t>
            </a:r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A9E7E6-DE26-09C0-1C07-1E40760D68B2}"/>
              </a:ext>
            </a:extLst>
          </p:cNvPr>
          <p:cNvSpPr txBox="1"/>
          <p:nvPr/>
        </p:nvSpPr>
        <p:spPr>
          <a:xfrm>
            <a:off x="4353886" y="2290202"/>
            <a:ext cx="322137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0" i="0" dirty="0">
                <a:solidFill>
                  <a:srgbClr val="00185E"/>
                </a:solidFill>
                <a:effectLst/>
                <a:latin typeface="Source Sans Pro" panose="020B0503030403020204" pitchFamily="34" charset="0"/>
              </a:rPr>
              <a:t>Proyectos científicos</a:t>
            </a:r>
          </a:p>
          <a:p>
            <a:pPr algn="just"/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 el marco de los proyectos científicos, el motor PostgreSQL permite acelerar el trabajo de investigación gestionando las grandes cargas de trabajo asociadas a las bases de datos.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55452C-07CB-F08C-C579-3024AD79B4E6}"/>
              </a:ext>
            </a:extLst>
          </p:cNvPr>
          <p:cNvSpPr txBox="1"/>
          <p:nvPr/>
        </p:nvSpPr>
        <p:spPr>
          <a:xfrm>
            <a:off x="8246377" y="2290202"/>
            <a:ext cx="338915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0" i="0" dirty="0">
                <a:solidFill>
                  <a:srgbClr val="00185E"/>
                </a:solidFill>
                <a:effectLst/>
                <a:latin typeface="Source Sans Pro" panose="020B0503030403020204" pitchFamily="34" charset="0"/>
              </a:rPr>
              <a:t>Aplicaciones y sitios web</a:t>
            </a:r>
          </a:p>
          <a:p>
            <a:pPr algn="l"/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 capacidad para gestionar grandes bases de datos convierte a PostgreSQL en la herramienta perfecta para gestionar múltiples peticiones simultaneas. Así pues, es la opción elegida por un gran número de sitios web y aplicaciones que deben procesar miles de solicitudes por segundo.</a:t>
            </a:r>
          </a:p>
        </p:txBody>
      </p:sp>
    </p:spTree>
    <p:extLst>
      <p:ext uri="{BB962C8B-B14F-4D97-AF65-F5344CB8AC3E}">
        <p14:creationId xmlns:p14="http://schemas.microsoft.com/office/powerpoint/2010/main" val="12239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Tipos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6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Los tipo de datos que soporta PostgreSQL son: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F2FBF9B-BC6C-DD53-8D3B-DCB9D1F71B17}"/>
              </a:ext>
            </a:extLst>
          </p:cNvPr>
          <p:cNvSpPr txBox="1"/>
          <p:nvPr/>
        </p:nvSpPr>
        <p:spPr>
          <a:xfrm>
            <a:off x="729842" y="1896581"/>
            <a:ext cx="9009775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/>
              <a:t>Boolean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char, varchar, and text.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numericos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 y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flotantes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Date, Time, Timestamp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/>
              <a:t>UUID para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únicos</a:t>
            </a:r>
            <a:r>
              <a:rPr lang="en-US" dirty="0"/>
              <a:t>.  (c6b4f049-f368-4533-8b8b-d1f847e48a05)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data </a:t>
            </a:r>
            <a:r>
              <a:rPr lang="en-US" dirty="0" err="1"/>
              <a:t>geometrica</a:t>
            </a:r>
            <a:r>
              <a:rPr lang="en-US" dirty="0"/>
              <a:t> y </a:t>
            </a:r>
            <a:r>
              <a:rPr lang="en-US" dirty="0" err="1"/>
              <a:t>direcciones</a:t>
            </a:r>
            <a:r>
              <a:rPr lang="en-US" dirty="0"/>
              <a:t> de red.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221CC3-141B-98F0-3159-9C7F4BD82794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https://www.postgresql.org/docs/current/datatype.html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96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Tipos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7</a:t>
            </a:fld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221CC3-141B-98F0-3159-9C7F4BD82794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https://www.postgresql.org/docs/current/datatype.html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3262C6-A692-55E4-8EC1-986A304B1828}"/>
              </a:ext>
            </a:extLst>
          </p:cNvPr>
          <p:cNvSpPr txBox="1"/>
          <p:nvPr/>
        </p:nvSpPr>
        <p:spPr>
          <a:xfrm>
            <a:off x="645952" y="5817576"/>
            <a:ext cx="823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https://www.bytebase.com/blog/choose-primary-key-uuid-or-auto-increment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2F2D96-5ACC-021B-4076-6B4A5C585BF6}"/>
              </a:ext>
            </a:extLst>
          </p:cNvPr>
          <p:cNvSpPr txBox="1"/>
          <p:nvPr/>
        </p:nvSpPr>
        <p:spPr>
          <a:xfrm>
            <a:off x="1675351" y="2266420"/>
            <a:ext cx="8841297" cy="1477328"/>
          </a:xfrm>
          <a:prstGeom prst="rect">
            <a:avLst/>
          </a:prstGeom>
          <a:noFill/>
          <a:ln w="19050">
            <a:solidFill>
              <a:srgbClr val="336791"/>
            </a:solidFill>
          </a:ln>
        </p:spPr>
        <p:txBody>
          <a:bodyPr wrap="square">
            <a:spAutoFit/>
          </a:bodyPr>
          <a:lstStyle/>
          <a:p>
            <a:r>
              <a:rPr lang="es-PE" dirty="0"/>
              <a:t>Tipos </a:t>
            </a:r>
            <a:r>
              <a:rPr lang="es-PE" dirty="0" err="1"/>
              <a:t>numericos</a:t>
            </a:r>
            <a:r>
              <a:rPr lang="es-PE" dirty="0"/>
              <a:t>: 		</a:t>
            </a:r>
            <a:r>
              <a:rPr lang="es-PE" dirty="0" err="1"/>
              <a:t>integer</a:t>
            </a:r>
            <a:r>
              <a:rPr lang="es-PE" dirty="0"/>
              <a:t>, </a:t>
            </a:r>
            <a:r>
              <a:rPr lang="es-PE" dirty="0" err="1"/>
              <a:t>numeric</a:t>
            </a:r>
            <a:r>
              <a:rPr lang="es-PE" dirty="0"/>
              <a:t>(</a:t>
            </a:r>
            <a:r>
              <a:rPr lang="es-PE" dirty="0" err="1"/>
              <a:t>p,s</a:t>
            </a:r>
            <a:r>
              <a:rPr lang="es-PE" dirty="0"/>
              <a:t>), </a:t>
            </a:r>
            <a:r>
              <a:rPr lang="es-PE" b="1" dirty="0">
                <a:solidFill>
                  <a:srgbClr val="336791"/>
                </a:solidFill>
              </a:rPr>
              <a:t>serial</a:t>
            </a:r>
            <a:r>
              <a:rPr lang="es-PE" dirty="0"/>
              <a:t>.</a:t>
            </a:r>
          </a:p>
          <a:p>
            <a:r>
              <a:rPr lang="es-PE" dirty="0"/>
              <a:t>Tipos cadena: 		</a:t>
            </a:r>
            <a:r>
              <a:rPr lang="es-PE" dirty="0" err="1"/>
              <a:t>varchar</a:t>
            </a:r>
            <a:r>
              <a:rPr lang="es-PE" dirty="0"/>
              <a:t>(n), </a:t>
            </a:r>
            <a:r>
              <a:rPr lang="es-PE" dirty="0" err="1"/>
              <a:t>text</a:t>
            </a:r>
            <a:r>
              <a:rPr lang="es-PE" dirty="0"/>
              <a:t>, </a:t>
            </a:r>
            <a:r>
              <a:rPr lang="es-PE" dirty="0" err="1"/>
              <a:t>char</a:t>
            </a:r>
            <a:r>
              <a:rPr lang="es-PE" dirty="0"/>
              <a:t>(n).</a:t>
            </a:r>
          </a:p>
          <a:p>
            <a:r>
              <a:rPr lang="es-PE" dirty="0"/>
              <a:t>Tipos de tiempo: 		</a:t>
            </a:r>
            <a:r>
              <a:rPr lang="es-PE" dirty="0" err="1"/>
              <a:t>timestamp</a:t>
            </a:r>
            <a:r>
              <a:rPr lang="es-PE" dirty="0"/>
              <a:t>, date, time, </a:t>
            </a:r>
            <a:r>
              <a:rPr lang="es-PE" dirty="0" err="1"/>
              <a:t>interval</a:t>
            </a:r>
            <a:r>
              <a:rPr lang="es-PE" dirty="0"/>
              <a:t>.</a:t>
            </a:r>
          </a:p>
          <a:p>
            <a:r>
              <a:rPr lang="es-PE" dirty="0"/>
              <a:t>Tipos booleanos: 		</a:t>
            </a:r>
            <a:r>
              <a:rPr lang="es-PE" dirty="0" err="1"/>
              <a:t>boolean</a:t>
            </a:r>
            <a:r>
              <a:rPr lang="es-PE" dirty="0"/>
              <a:t>.</a:t>
            </a:r>
          </a:p>
          <a:p>
            <a:r>
              <a:rPr lang="es-PE" dirty="0"/>
              <a:t>Tipo de UUID: 		</a:t>
            </a:r>
            <a:r>
              <a:rPr lang="es-PE" dirty="0" err="1"/>
              <a:t>uuid</a:t>
            </a:r>
            <a:r>
              <a:rPr lang="es-PE" dirty="0"/>
              <a:t> (</a:t>
            </a:r>
            <a:r>
              <a:rPr lang="es-PE" dirty="0" err="1"/>
              <a:t>stores</a:t>
            </a:r>
            <a:r>
              <a:rPr lang="es-PE" dirty="0"/>
              <a:t> </a:t>
            </a:r>
            <a:r>
              <a:rPr lang="es-PE" dirty="0" err="1"/>
              <a:t>Universally</a:t>
            </a:r>
            <a:r>
              <a:rPr lang="es-PE" dirty="0"/>
              <a:t> </a:t>
            </a:r>
            <a:r>
              <a:rPr lang="es-PE" dirty="0" err="1"/>
              <a:t>Unique</a:t>
            </a:r>
            <a:r>
              <a:rPr lang="es-PE" dirty="0"/>
              <a:t> </a:t>
            </a:r>
            <a:r>
              <a:rPr lang="es-PE" dirty="0" err="1"/>
              <a:t>Identifiers</a:t>
            </a:r>
            <a:r>
              <a:rPr lang="es-PE" dirty="0"/>
              <a:t>).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7604AE-0EE4-2307-0C25-CDD8742C3C26}"/>
              </a:ext>
            </a:extLst>
          </p:cNvPr>
          <p:cNvSpPr txBox="1"/>
          <p:nvPr/>
        </p:nvSpPr>
        <p:spPr>
          <a:xfrm>
            <a:off x="2492905" y="4144850"/>
            <a:ext cx="6986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Adaptado de: https://www.geeksforgeeks.org/postgresql-cheat-sheet/</a:t>
            </a:r>
            <a:endParaRPr lang="es-P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B5ED05B3-7F69-2E7F-8956-4141989DBE28}"/>
                  </a:ext>
                </a:extLst>
              </p14:cNvPr>
              <p14:cNvContentPartPr/>
              <p14:nvPr/>
            </p14:nvContentPartPr>
            <p14:xfrm>
              <a:off x="5391000" y="1422360"/>
              <a:ext cx="3740760" cy="20768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B5ED05B3-7F69-2E7F-8956-4141989DBE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1640" y="1413000"/>
                <a:ext cx="3759480" cy="20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28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C6074D-5505-4711-7D87-79EC5256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8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19EAFC-783E-D586-172E-0A4C4D7B1DFA}"/>
              </a:ext>
            </a:extLst>
          </p:cNvPr>
          <p:cNvSpPr txBox="1"/>
          <p:nvPr/>
        </p:nvSpPr>
        <p:spPr>
          <a:xfrm>
            <a:off x="4254821" y="1391974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highlight>
                  <a:srgbClr val="ECA715"/>
                </a:highlight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Manejo de tablas</a:t>
            </a:r>
            <a:endParaRPr lang="es-PE" sz="2400" b="1" dirty="0">
              <a:solidFill>
                <a:schemeClr val="bg1"/>
              </a:solidFill>
              <a:highlight>
                <a:srgbClr val="ECA715"/>
              </a:highlight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5DE04E-A8E6-5E30-217A-5208702C498E}"/>
              </a:ext>
            </a:extLst>
          </p:cNvPr>
          <p:cNvSpPr txBox="1"/>
          <p:nvPr/>
        </p:nvSpPr>
        <p:spPr>
          <a:xfrm>
            <a:off x="2744496" y="2049776"/>
            <a:ext cx="6180490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Crear tablas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Contraints</a:t>
            </a:r>
            <a:endParaRPr lang="es-MX" dirty="0"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Aplicación de PK y FK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Cambiar o alterar tablas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Eliminar tablas</a:t>
            </a:r>
          </a:p>
        </p:txBody>
      </p:sp>
    </p:spTree>
    <p:extLst>
      <p:ext uri="{BB962C8B-B14F-4D97-AF65-F5344CB8AC3E}">
        <p14:creationId xmlns:p14="http://schemas.microsoft.com/office/powerpoint/2010/main" val="22896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Creación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9</a:t>
            </a:fld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ED6151-8284-A3D0-0737-81A81E246C6F}"/>
              </a:ext>
            </a:extLst>
          </p:cNvPr>
          <p:cNvSpPr txBox="1"/>
          <p:nvPr/>
        </p:nvSpPr>
        <p:spPr>
          <a:xfrm>
            <a:off x="2677486" y="1979150"/>
            <a:ext cx="6837027" cy="1754326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[IF NOT EXISTS]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columna1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tipo_dato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columna2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tipo_dato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columna3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tipo_dato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table_constraints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7550EA-0033-5556-35DC-71A8E57D23CE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crear una tabla debes de usar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para la creación de una tabla es la siguiente: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2837AB-12E1-9E1F-7AAC-1F660C80E5E9}"/>
              </a:ext>
            </a:extLst>
          </p:cNvPr>
          <p:cNvSpPr txBox="1"/>
          <p:nvPr/>
        </p:nvSpPr>
        <p:spPr>
          <a:xfrm>
            <a:off x="645952" y="3899881"/>
            <a:ext cx="105785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PostgreSQL tiene las siguientes </a:t>
            </a:r>
            <a:r>
              <a:rPr lang="es-MX" dirty="0" err="1"/>
              <a:t>constraints</a:t>
            </a:r>
            <a:r>
              <a:rPr lang="es-MX" dirty="0"/>
              <a:t> en columnas:</a:t>
            </a:r>
          </a:p>
          <a:p>
            <a:pPr>
              <a:buClr>
                <a:srgbClr val="336791"/>
              </a:buClr>
            </a:pPr>
            <a:endParaRPr lang="es-PE" dirty="0"/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NOT NULL	No permite guardar NULLS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UNIQUE	El dato debe de ser único para todos los datos almacenados en esa columna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PRIMARY KEY	</a:t>
            </a:r>
            <a:r>
              <a:rPr lang="es-MX" sz="1600" dirty="0"/>
              <a:t>La PK identifica de forma única las filas de una tabla, solo se puede tener una</a:t>
            </a:r>
            <a:endParaRPr lang="es-PE" sz="1600" dirty="0"/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CHECK		Verificar que se cumpla una condición al momento de querer almacenar un valor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FOREIGN KEY	</a:t>
            </a:r>
            <a:r>
              <a:rPr lang="es-MX" sz="1600" dirty="0"/>
              <a:t>Asegura que los valores en una columna o un grupo de columnas de una tabla existan en una columna o 		grupo de columnas en otra tabla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389F5FC7-A31B-FAE6-E569-2080DCFF1792}"/>
                  </a:ext>
                </a:extLst>
              </p14:cNvPr>
              <p14:cNvContentPartPr/>
              <p14:nvPr/>
            </p14:nvContentPartPr>
            <p14:xfrm>
              <a:off x="139680" y="2197080"/>
              <a:ext cx="9156960" cy="323892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389F5FC7-A31B-FAE6-E569-2080DCFF17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20" y="2187720"/>
                <a:ext cx="9175680" cy="32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009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4156F4C1-ECE8-4065-9174-CBC1D967D189}" vid="{9196AB18-C879-4330-8C19-50FF07B6AEC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NIXVOID_Presentation_template</Template>
  <TotalTime>1575</TotalTime>
  <Words>1020</Words>
  <Application>Microsoft Office PowerPoint</Application>
  <PresentationFormat>Panorámica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Fira Code</vt:lpstr>
      <vt:lpstr>Fira Code Medium</vt:lpstr>
      <vt:lpstr>Fira Code Retina</vt:lpstr>
      <vt:lpstr>Source Sans Pro</vt:lpstr>
      <vt:lpstr>Wingdings</vt:lpstr>
      <vt:lpstr>Tema de Office</vt:lpstr>
      <vt:lpstr>Presentación de PowerPoint</vt:lpstr>
      <vt:lpstr>Presentación de PowerPoint</vt:lpstr>
      <vt:lpstr>Introducción a PostgreSQL - Beneficios</vt:lpstr>
      <vt:lpstr>Introducción a PostgreSQL - Aplicaciones de PostgreSQL</vt:lpstr>
      <vt:lpstr>Introducción a PostgreSQL - Aplicaciones de PostgreSQL</vt:lpstr>
      <vt:lpstr>Introducción a PostgreSQL – Tipos de datos</vt:lpstr>
      <vt:lpstr>Introducción a PostgreSQL – Tipos de datos</vt:lpstr>
      <vt:lpstr>Presentación de PowerPoint</vt:lpstr>
      <vt:lpstr>Introducción a PostgreSQL – Creación de tablas</vt:lpstr>
      <vt:lpstr>Creación de tablas</vt:lpstr>
      <vt:lpstr>Introducción a PostgreSQL – Alteración de tablas</vt:lpstr>
      <vt:lpstr>Introducción a PostgreSQL – Alteración de tablas</vt:lpstr>
      <vt:lpstr>Introducción a PostgreSQL – Alteración de tablas</vt:lpstr>
      <vt:lpstr>Introducción a PostgreSQL – Eliminación de tablas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Yancehuallpa Quispe</dc:creator>
  <cp:lastModifiedBy>David Yancehuallpa Quispe</cp:lastModifiedBy>
  <cp:revision>25</cp:revision>
  <dcterms:created xsi:type="dcterms:W3CDTF">2022-08-14T07:08:50Z</dcterms:created>
  <dcterms:modified xsi:type="dcterms:W3CDTF">2022-08-25T01:03:45Z</dcterms:modified>
</cp:coreProperties>
</file>