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5D75F-EB25-AF5D-2364-0E16560AE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B31CBA-B100-C483-912E-04E58896D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4CCA64-B130-F152-3EB6-169CCB704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6BC9-77D6-4EFF-82CA-EC23E6DA1DCD}" type="datetimeFigureOut">
              <a:rPr lang="es-PE" smtClean="0"/>
              <a:t>22/09/2024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F2B815-A64C-8FFF-E566-C57B09E1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E3904A-4359-2EEC-9FF4-86DDEB0F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C9BC-B890-4CBB-A59F-388F94EDA5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691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F1E20-C1CA-D957-5718-11AE50B0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4136A1-52AA-93B4-78DE-D7112C5ED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ED5106-E6A6-BA1F-B9EB-2D0F17170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6BC9-77D6-4EFF-82CA-EC23E6DA1DCD}" type="datetimeFigureOut">
              <a:rPr lang="es-PE" smtClean="0"/>
              <a:t>22/09/2024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24ABB8-5411-3449-2688-E85DA38FC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02CA4C-B094-1755-E96D-CB64E514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C9BC-B890-4CBB-A59F-388F94EDA5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968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51A7F7-221C-13B5-A52B-A2D45BBF8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CB54C7-79A1-FDE5-E69F-BC539DB9D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4D6A81-E864-C088-CE05-EF36A71E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6BC9-77D6-4EFF-82CA-EC23E6DA1DCD}" type="datetimeFigureOut">
              <a:rPr lang="es-PE" smtClean="0"/>
              <a:t>22/09/2024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D48531-9274-B1CA-4357-5CBD47B1B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F3F6A0-A91C-443B-3695-3B727022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C9BC-B890-4CBB-A59F-388F94EDA5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686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D1A33-79E2-9873-ED00-D1F58AC4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4C47F0-C254-20CD-3CE7-819D457D9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47BB47-ED75-554B-7D31-6DEA5D15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6BC9-77D6-4EFF-82CA-EC23E6DA1DCD}" type="datetimeFigureOut">
              <a:rPr lang="es-PE" smtClean="0"/>
              <a:t>22/09/2024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0B8BA8-3B98-1CF2-0AB9-740E6A4E8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E03258-74F1-EBF4-FD6E-F44D23A3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C9BC-B890-4CBB-A59F-388F94EDA5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3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2E306-6148-37A5-DA02-2AA12E672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1B1819-40AE-A000-64C9-39893AC32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A41187-A6C8-F881-9B7D-DC9D66A8F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6BC9-77D6-4EFF-82CA-EC23E6DA1DCD}" type="datetimeFigureOut">
              <a:rPr lang="es-PE" smtClean="0"/>
              <a:t>22/09/2024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42F3C2-B959-8AC4-1D14-9AF0EAD27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0584C5-A7BA-464A-92C9-40B29807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C9BC-B890-4CBB-A59F-388F94EDA5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964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B5F43-BC06-E384-E84F-E3ADC41D2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4EFD31-AD77-BC4E-8411-882E65FA8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658059-ED40-623C-77EA-68FB33A50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745111-840E-4633-8D2A-BAAF723D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6BC9-77D6-4EFF-82CA-EC23E6DA1DCD}" type="datetimeFigureOut">
              <a:rPr lang="es-PE" smtClean="0"/>
              <a:t>22/09/2024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E65EEF-40EE-E9E1-1D88-FB7ABD91B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A18AF3-0999-1EF6-B365-6546A5E4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C9BC-B890-4CBB-A59F-388F94EDA5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748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A2118-C4B4-4CF7-AFB3-52448B81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E01B8F-D01F-69B8-9C1B-E137FA24C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C186A5-FA97-5D82-361A-6A9C871DB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D2B1120-33A8-ED22-2D43-C2D41CD65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8C8909-3B16-5162-93AA-71916CB27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586007-3A7D-1269-FB69-A9AA3742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6BC9-77D6-4EFF-82CA-EC23E6DA1DCD}" type="datetimeFigureOut">
              <a:rPr lang="es-PE" smtClean="0"/>
              <a:t>22/09/2024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523194B-70DF-F686-77F2-F610A9E26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19FDC69-0E33-23E8-E781-CCFCAC6A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C9BC-B890-4CBB-A59F-388F94EDA5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341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BE880-F795-F6D5-7BE3-FA50E395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27ADA19-0C61-BB99-B69E-934C6361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6BC9-77D6-4EFF-82CA-EC23E6DA1DCD}" type="datetimeFigureOut">
              <a:rPr lang="es-PE" smtClean="0"/>
              <a:t>22/09/2024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45BA24-CA9B-74D2-A56D-87710687C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4608DB-BA46-1A33-4CE1-4ED25EBF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C9BC-B890-4CBB-A59F-388F94EDA5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661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933E661-D3A3-46EF-D6AB-AE0E0A9E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6BC9-77D6-4EFF-82CA-EC23E6DA1DCD}" type="datetimeFigureOut">
              <a:rPr lang="es-PE" smtClean="0"/>
              <a:t>22/09/2024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42B5820-B84E-4813-0B92-75077FC02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24E3C3-0F4A-BD84-40AA-7295BFA8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C9BC-B890-4CBB-A59F-388F94EDA5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928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FA493-00B5-817A-7AF6-56012DFC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FF9925-2D54-0672-69DB-66E0DFA70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22C353-6474-0EF8-FD7A-203EF1A55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66CE91-ACA1-560B-25D9-519ED83A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6BC9-77D6-4EFF-82CA-EC23E6DA1DCD}" type="datetimeFigureOut">
              <a:rPr lang="es-PE" smtClean="0"/>
              <a:t>22/09/2024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375169-2056-E384-87D2-7EB4B187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B7FB0B-DBC1-1EF2-C27A-48B535EE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C9BC-B890-4CBB-A59F-388F94EDA5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103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75D74-D57D-BAAB-AA28-6415194B5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41218A5-42D1-9BD1-5364-AAC253A91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8D8C20-5D9A-E923-FBCE-9B2F43947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BC2E14-EB35-FDB0-041E-908F7345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6BC9-77D6-4EFF-82CA-EC23E6DA1DCD}" type="datetimeFigureOut">
              <a:rPr lang="es-PE" smtClean="0"/>
              <a:t>22/09/2024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ED1FBD-96A1-3142-57D8-0416A04B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C40980-053A-44E4-4792-7D48E7274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C9BC-B890-4CBB-A59F-388F94EDA5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0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E36B2E9-F191-06E7-8949-4F557A04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222355-1227-241A-3E93-AA938A22B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3331CD-A306-0916-2E92-B9F0B41B7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246BC9-77D6-4EFF-82CA-EC23E6DA1DCD}" type="datetimeFigureOut">
              <a:rPr lang="es-PE" smtClean="0"/>
              <a:t>22/09/2024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22EFCC-72AC-9108-3CA5-4B813C302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D81709-D1D2-7406-DE2A-65FA5737B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7BC9BC-B890-4CBB-A59F-388F94EDA5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146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598112E-7256-98F2-9ED9-BB9BF2DC6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079" y="794842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s-PE" sz="7200" dirty="0">
                <a:solidFill>
                  <a:schemeClr val="bg1"/>
                </a:solidFill>
              </a:rPr>
              <a:t>Grupo 03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3D4284-A446-FBB0-8261-DE5A6FADC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079" y="3346561"/>
            <a:ext cx="6918034" cy="192329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s-PE" dirty="0">
                <a:solidFill>
                  <a:schemeClr val="bg1"/>
                </a:solidFill>
              </a:rPr>
              <a:t>Integrantes: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bg1"/>
                </a:solidFill>
              </a:rPr>
              <a:t>David Zevallos Garay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Jesus Miguel Jonathan Miranda Silva</a:t>
            </a:r>
            <a:endParaRPr lang="es-PE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Ricardo </a:t>
            </a:r>
            <a:r>
              <a:rPr lang="pt-BR" dirty="0" err="1">
                <a:solidFill>
                  <a:schemeClr val="bg1"/>
                </a:solidFill>
              </a:rPr>
              <a:t>Klemer</a:t>
            </a:r>
            <a:r>
              <a:rPr lang="pt-BR" dirty="0">
                <a:solidFill>
                  <a:schemeClr val="bg1"/>
                </a:solidFill>
              </a:rPr>
              <a:t> Ocupa Lopez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bg1"/>
                </a:solidFill>
              </a:rPr>
              <a:t>Mary Carmen Vargas Lucana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bg1"/>
                </a:solidFill>
              </a:rPr>
              <a:t>Omar Huaco </a:t>
            </a:r>
            <a:r>
              <a:rPr lang="es-PE" dirty="0" err="1">
                <a:solidFill>
                  <a:schemeClr val="bg1"/>
                </a:solidFill>
              </a:rPr>
              <a:t>Masgo</a:t>
            </a:r>
            <a:endParaRPr lang="es-PE" dirty="0">
              <a:solidFill>
                <a:schemeClr val="bg1"/>
              </a:solidFill>
            </a:endParaRPr>
          </a:p>
          <a:p>
            <a:pPr algn="l"/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26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EAEC526-C26F-68D3-D2E3-D4C503B9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es-PE" sz="3400" dirty="0">
                <a:effectLst/>
                <a:latin typeface="Calibri" panose="020F0502020204030204" pitchFamily="34" charset="0"/>
              </a:rPr>
              <a:t>Caso Práctico: Sistema de Gestión de Ventas para una Tienda Minorista</a:t>
            </a:r>
            <a:endParaRPr lang="es-PE" sz="3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83CFF0-D30F-03E9-53B8-43806E3AF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7711" y="1233968"/>
            <a:ext cx="6803144" cy="4883367"/>
          </a:xfrm>
        </p:spPr>
        <p:txBody>
          <a:bodyPr>
            <a:normAutofit fontScale="77500" lnSpcReduction="20000"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300" b="1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Descripción del Escenario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s-PE" sz="2300" dirty="0">
              <a:solidFill>
                <a:schemeClr val="tx1">
                  <a:alpha val="80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300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Una tienda minorista desea implementar un sistema de gestión de ventas que les permita registrar y gestionar la información de sus productos, clientes, empleados, y las ventas realizadas. La tienda necesita realizar un seguimiento de cada venta, incluyendo detalles sobre qué productos fueron vendidos, a qué cliente, quién realizó la venta, y otros aspectos relacionados con los inventarios.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s-PE" sz="2300" dirty="0">
              <a:solidFill>
                <a:schemeClr val="tx1">
                  <a:alpha val="80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s-PE" sz="2300" dirty="0">
              <a:solidFill>
                <a:schemeClr val="tx1">
                  <a:alpha val="80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300" b="1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Requerimientos del Sistema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s-PE" sz="2300" dirty="0">
              <a:solidFill>
                <a:schemeClr val="tx1">
                  <a:alpha val="80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s-PE" sz="2300" b="1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Productos</a:t>
            </a:r>
            <a:r>
              <a:rPr lang="es-PE" sz="2300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: La tienda vende diferentes productos, cada uno con un código único, nombre, descripción, precio, y cantidad en stock.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s-PE" sz="2300" b="1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Clientes</a:t>
            </a:r>
            <a:r>
              <a:rPr lang="es-PE" sz="2300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: La tienda tiene clientes registrados con un ID único, nombre, dirección, y número de contacto.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s-PE" sz="2300" b="1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Empleados</a:t>
            </a:r>
            <a:r>
              <a:rPr lang="es-PE" sz="2300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: Los empleados realizan las ventas. Cada empleado tiene un ID único, nombre, posición, y datos de contacto.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s-PE" sz="2300" b="1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Ventas</a:t>
            </a:r>
            <a:r>
              <a:rPr lang="es-PE" sz="2300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: Cada venta tiene un número de identificación único, fecha de la venta, el cliente que realizó la compra, el empleado que gestionó la venta, y el total de la venta.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s-PE" sz="2300" b="1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Detalles de Ventas</a:t>
            </a:r>
            <a:r>
              <a:rPr lang="es-PE" sz="2300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: Cada venta puede incluir múltiples productos. Por lo tanto, es necesario registrar cada producto vendido en cada venta con su cantidad y precio unitario en ese momento.</a:t>
            </a:r>
          </a:p>
          <a:p>
            <a:pPr marL="0" indent="0">
              <a:buNone/>
            </a:pPr>
            <a:endParaRPr lang="es-PE" sz="13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448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45F4745-1834-2F5B-2E06-37D3C5C5C9AF}"/>
              </a:ext>
            </a:extLst>
          </p:cNvPr>
          <p:cNvSpPr/>
          <p:nvPr/>
        </p:nvSpPr>
        <p:spPr>
          <a:xfrm>
            <a:off x="4726170" y="843518"/>
            <a:ext cx="7302134" cy="4809744"/>
          </a:xfrm>
          <a:prstGeom prst="roundRect">
            <a:avLst>
              <a:gd name="adj" fmla="val 3001"/>
            </a:avLst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EAEC526-C26F-68D3-D2E3-D4C503B9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037" y="1822361"/>
            <a:ext cx="2655887" cy="3213277"/>
          </a:xfrm>
        </p:spPr>
        <p:txBody>
          <a:bodyPr anchor="t">
            <a:normAutofit/>
          </a:bodyPr>
          <a:lstStyle/>
          <a:p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Entidad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Relación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E/R</a:t>
            </a:r>
            <a:endParaRPr lang="es-PE" sz="3400" dirty="0"/>
          </a:p>
        </p:txBody>
      </p:sp>
      <p:pic>
        <p:nvPicPr>
          <p:cNvPr id="6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F01BCF14-79D0-787B-7B69-B9C0ABC9C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564" y="669821"/>
            <a:ext cx="6735438" cy="52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93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EAEC526-C26F-68D3-D2E3-D4C503B9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037" y="1822361"/>
            <a:ext cx="2655887" cy="3213277"/>
          </a:xfrm>
        </p:spPr>
        <p:txBody>
          <a:bodyPr anchor="t">
            <a:normAutofit/>
          </a:bodyPr>
          <a:lstStyle/>
          <a:p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Lógico</a:t>
            </a:r>
            <a:endParaRPr lang="es-PE" sz="34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2E11404-3DEE-89A6-D8E4-A623D3C2D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313" y="324611"/>
            <a:ext cx="7352899" cy="620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1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EAEC526-C26F-68D3-D2E3-D4C503B9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037" y="1822361"/>
            <a:ext cx="2655887" cy="3213277"/>
          </a:xfrm>
        </p:spPr>
        <p:txBody>
          <a:bodyPr anchor="t">
            <a:normAutofit/>
          </a:bodyPr>
          <a:lstStyle/>
          <a:p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Lógico</a:t>
            </a:r>
            <a:r>
              <a:rPr lang="en-US" sz="36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36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i="1" dirty="0" smtClean="0">
                <a:solidFill>
                  <a:srgbClr val="FFFFFF"/>
                </a:solidFill>
              </a:rPr>
              <a:t>(</a:t>
            </a:r>
            <a:r>
              <a:rPr lang="en-US" sz="2800" i="1" dirty="0" err="1" smtClean="0">
                <a:solidFill>
                  <a:srgbClr val="FFFFFF"/>
                </a:solidFill>
              </a:rPr>
              <a:t>corregido</a:t>
            </a:r>
            <a:r>
              <a:rPr lang="en-US" sz="2800" i="1" dirty="0" smtClean="0">
                <a:solidFill>
                  <a:srgbClr val="FFFFFF"/>
                </a:solidFill>
              </a:rPr>
              <a:t>)</a:t>
            </a:r>
            <a:endParaRPr lang="es-PE" sz="2800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596" y="136026"/>
            <a:ext cx="6995604" cy="6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48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245</Words>
  <Application>Microsoft Office PowerPoint</Application>
  <PresentationFormat>Panorámica</PresentationFormat>
  <Paragraphs>23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Tema de Office</vt:lpstr>
      <vt:lpstr>Grupo 03</vt:lpstr>
      <vt:lpstr>Caso Práctico: Sistema de Gestión de Ventas para una Tienda Minorista</vt:lpstr>
      <vt:lpstr>Diagrama Entidad Relación E/R</vt:lpstr>
      <vt:lpstr>Modelo Lógico</vt:lpstr>
      <vt:lpstr>Modelo Lógico (corregido)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03</dc:title>
  <dc:creator>Zevallos Garay David Brandon</dc:creator>
  <cp:lastModifiedBy>Control de Cambios</cp:lastModifiedBy>
  <cp:revision>6</cp:revision>
  <dcterms:created xsi:type="dcterms:W3CDTF">2024-09-05T02:22:13Z</dcterms:created>
  <dcterms:modified xsi:type="dcterms:W3CDTF">2024-09-23T02:25:07Z</dcterms:modified>
</cp:coreProperties>
</file>