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</p:sldIdLst>
  <p:sldSz cx="180006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15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78222"/>
            <a:ext cx="13500497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781306"/>
            <a:ext cx="13500497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0A4-2BBC-46FE-81C4-65FB21B3805A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1DDE-8924-450E-9802-1339C3A1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24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0A4-2BBC-46FE-81C4-65FB21B3805A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1DDE-8924-450E-9802-1339C3A1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3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83297"/>
            <a:ext cx="3881393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83297"/>
            <a:ext cx="11419171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0A4-2BBC-46FE-81C4-65FB21B3805A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1DDE-8924-450E-9802-1339C3A1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7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0A4-2BBC-46FE-81C4-65FB21B3805A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1DDE-8924-450E-9802-1339C3A1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79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94830"/>
            <a:ext cx="15525572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817875"/>
            <a:ext cx="15525572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0A4-2BBC-46FE-81C4-65FB21B3805A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1DDE-8924-450E-9802-1339C3A1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03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916484"/>
            <a:ext cx="7650282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916484"/>
            <a:ext cx="7650282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0A4-2BBC-46FE-81C4-65FB21B3805A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1DDE-8924-450E-9802-1339C3A1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83297"/>
            <a:ext cx="15525572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764832"/>
            <a:ext cx="7615123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629749"/>
            <a:ext cx="7615123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764832"/>
            <a:ext cx="765262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629749"/>
            <a:ext cx="765262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0A4-2BBC-46FE-81C4-65FB21B3805A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1DDE-8924-450E-9802-1339C3A1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2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0A4-2BBC-46FE-81C4-65FB21B3805A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1DDE-8924-450E-9802-1339C3A1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17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0A4-2BBC-46FE-81C4-65FB21B3805A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1DDE-8924-450E-9802-1339C3A1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1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79954"/>
            <a:ext cx="580568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036569"/>
            <a:ext cx="9112836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159794"/>
            <a:ext cx="580568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0A4-2BBC-46FE-81C4-65FB21B3805A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1DDE-8924-450E-9802-1339C3A1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2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79954"/>
            <a:ext cx="580568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036569"/>
            <a:ext cx="9112836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159794"/>
            <a:ext cx="580568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20A4-2BBC-46FE-81C4-65FB21B3805A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1DDE-8924-450E-9802-1339C3A1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4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83297"/>
            <a:ext cx="1552557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916484"/>
            <a:ext cx="1552557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672697"/>
            <a:ext cx="405014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020A4-2BBC-46FE-81C4-65FB21B3805A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672697"/>
            <a:ext cx="607522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672697"/>
            <a:ext cx="405014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31DDE-8924-450E-9802-1339C3A1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00CCB42-6945-4C24-8249-10814FF0BE05}"/>
              </a:ext>
            </a:extLst>
          </p:cNvPr>
          <p:cNvSpPr/>
          <p:nvPr/>
        </p:nvSpPr>
        <p:spPr>
          <a:xfrm>
            <a:off x="1718735" y="1186832"/>
            <a:ext cx="372292" cy="1555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Conv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F608DE3-03F8-497B-9280-36047BBC78B9}"/>
              </a:ext>
            </a:extLst>
          </p:cNvPr>
          <p:cNvSpPr/>
          <p:nvPr/>
        </p:nvSpPr>
        <p:spPr>
          <a:xfrm>
            <a:off x="2198682" y="1186832"/>
            <a:ext cx="372292" cy="15557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BatchNorm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73023B7-FAD5-4F40-873D-57B2AA16B410}"/>
              </a:ext>
            </a:extLst>
          </p:cNvPr>
          <p:cNvSpPr/>
          <p:nvPr/>
        </p:nvSpPr>
        <p:spPr>
          <a:xfrm>
            <a:off x="2678630" y="1186832"/>
            <a:ext cx="372292" cy="1555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ReLu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1807FAB-E6DA-44B6-B1AE-1EE2E049DF2C}"/>
              </a:ext>
            </a:extLst>
          </p:cNvPr>
          <p:cNvSpPr/>
          <p:nvPr/>
        </p:nvSpPr>
        <p:spPr>
          <a:xfrm>
            <a:off x="3155931" y="2389373"/>
            <a:ext cx="372292" cy="1555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Conv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1272506-3B84-4BA6-80FD-CAA02E34EDDA}"/>
              </a:ext>
            </a:extLst>
          </p:cNvPr>
          <p:cNvSpPr/>
          <p:nvPr/>
        </p:nvSpPr>
        <p:spPr>
          <a:xfrm>
            <a:off x="3635878" y="2389374"/>
            <a:ext cx="372292" cy="15557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BatchNorm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B09EEC2-CB5E-4981-BC8C-5B4AF61531F1}"/>
              </a:ext>
            </a:extLst>
          </p:cNvPr>
          <p:cNvSpPr/>
          <p:nvPr/>
        </p:nvSpPr>
        <p:spPr>
          <a:xfrm>
            <a:off x="4115826" y="2380915"/>
            <a:ext cx="372292" cy="15709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ReLu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CD71E27-AA03-4A12-A586-F227C740D3B4}"/>
              </a:ext>
            </a:extLst>
          </p:cNvPr>
          <p:cNvSpPr/>
          <p:nvPr/>
        </p:nvSpPr>
        <p:spPr>
          <a:xfrm>
            <a:off x="4593127" y="3585089"/>
            <a:ext cx="372292" cy="1555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Conv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F4913F0-B636-455A-9F30-AF12CE89F702}"/>
              </a:ext>
            </a:extLst>
          </p:cNvPr>
          <p:cNvSpPr/>
          <p:nvPr/>
        </p:nvSpPr>
        <p:spPr>
          <a:xfrm>
            <a:off x="5073074" y="3585090"/>
            <a:ext cx="372292" cy="15557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BatchNorm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4CBF97E-82F1-4C13-8956-FD4D1AC278ED}"/>
              </a:ext>
            </a:extLst>
          </p:cNvPr>
          <p:cNvSpPr/>
          <p:nvPr/>
        </p:nvSpPr>
        <p:spPr>
          <a:xfrm>
            <a:off x="5553022" y="3585089"/>
            <a:ext cx="372292" cy="1555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ReLu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E5CEA2B-9A85-41CE-A2D8-A30DFDD8FE9F}"/>
              </a:ext>
            </a:extLst>
          </p:cNvPr>
          <p:cNvSpPr/>
          <p:nvPr/>
        </p:nvSpPr>
        <p:spPr>
          <a:xfrm>
            <a:off x="6030323" y="4787631"/>
            <a:ext cx="372292" cy="1555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Conv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BFBE2CB-00DC-4E6D-A4EB-9360C66EEA24}"/>
              </a:ext>
            </a:extLst>
          </p:cNvPr>
          <p:cNvSpPr/>
          <p:nvPr/>
        </p:nvSpPr>
        <p:spPr>
          <a:xfrm>
            <a:off x="6510270" y="4787632"/>
            <a:ext cx="372292" cy="15557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BatchNorm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F131CCF-8D53-41A5-80F0-B38A61DA1E82}"/>
              </a:ext>
            </a:extLst>
          </p:cNvPr>
          <p:cNvSpPr/>
          <p:nvPr/>
        </p:nvSpPr>
        <p:spPr>
          <a:xfrm>
            <a:off x="6990218" y="4787631"/>
            <a:ext cx="372292" cy="1555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ReLu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6D656FD-EDBB-45AB-AF86-C0D68458A518}"/>
              </a:ext>
            </a:extLst>
          </p:cNvPr>
          <p:cNvSpPr/>
          <p:nvPr/>
        </p:nvSpPr>
        <p:spPr>
          <a:xfrm>
            <a:off x="7467519" y="4788073"/>
            <a:ext cx="372292" cy="15552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ASPP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374EDD8-57B9-4D84-8511-9550E1B02411}"/>
              </a:ext>
            </a:extLst>
          </p:cNvPr>
          <p:cNvSpPr/>
          <p:nvPr/>
        </p:nvSpPr>
        <p:spPr>
          <a:xfrm>
            <a:off x="7944822" y="4795692"/>
            <a:ext cx="372292" cy="15408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Interpolate 2X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06BFC2D-7F44-4B55-BD33-1B96EF00406F}"/>
              </a:ext>
            </a:extLst>
          </p:cNvPr>
          <p:cNvSpPr/>
          <p:nvPr/>
        </p:nvSpPr>
        <p:spPr>
          <a:xfrm>
            <a:off x="8737691" y="3585299"/>
            <a:ext cx="372292" cy="1555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Conv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381A7E1-2AAB-4E2D-89D2-37866AA34EB2}"/>
              </a:ext>
            </a:extLst>
          </p:cNvPr>
          <p:cNvSpPr/>
          <p:nvPr/>
        </p:nvSpPr>
        <p:spPr>
          <a:xfrm>
            <a:off x="9217637" y="3585300"/>
            <a:ext cx="372292" cy="15557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BatchNorm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1EE8A21-D8F5-4834-A5F1-FD19357D7E38}"/>
              </a:ext>
            </a:extLst>
          </p:cNvPr>
          <p:cNvSpPr/>
          <p:nvPr/>
        </p:nvSpPr>
        <p:spPr>
          <a:xfrm>
            <a:off x="9697584" y="3578476"/>
            <a:ext cx="372292" cy="15693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ReLu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BDDECA5-6621-4BF9-90E2-0CA00D378E19}"/>
              </a:ext>
            </a:extLst>
          </p:cNvPr>
          <p:cNvSpPr/>
          <p:nvPr/>
        </p:nvSpPr>
        <p:spPr>
          <a:xfrm>
            <a:off x="10169597" y="3579725"/>
            <a:ext cx="372292" cy="15681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Interpolate 2X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D9E4E72-6265-40FF-9B09-44567E8804FC}"/>
              </a:ext>
            </a:extLst>
          </p:cNvPr>
          <p:cNvSpPr/>
          <p:nvPr/>
        </p:nvSpPr>
        <p:spPr>
          <a:xfrm>
            <a:off x="10963554" y="2389583"/>
            <a:ext cx="372292" cy="1555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/>
              <a:t>Conv</a:t>
            </a:r>
            <a:endParaRPr lang="zh-CN" altLang="en-US" sz="1597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22B3B20-8BEC-4C88-A69A-2E0C9B0CEF25}"/>
              </a:ext>
            </a:extLst>
          </p:cNvPr>
          <p:cNvSpPr/>
          <p:nvPr/>
        </p:nvSpPr>
        <p:spPr>
          <a:xfrm>
            <a:off x="11443500" y="2389584"/>
            <a:ext cx="372292" cy="15557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/>
              <a:t>BatchNorm</a:t>
            </a:r>
            <a:endParaRPr lang="zh-CN" altLang="en-US" sz="1597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1A4D14B-8DF6-455C-9113-DBD8CC3A85CB}"/>
              </a:ext>
            </a:extLst>
          </p:cNvPr>
          <p:cNvSpPr/>
          <p:nvPr/>
        </p:nvSpPr>
        <p:spPr>
          <a:xfrm>
            <a:off x="11923447" y="2396411"/>
            <a:ext cx="372292" cy="15420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/>
              <a:t>ReLu</a:t>
            </a:r>
            <a:endParaRPr lang="zh-CN" altLang="en-US" sz="1597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8DB1C8D-1853-45BD-9C30-5CF4252AB724}"/>
              </a:ext>
            </a:extLst>
          </p:cNvPr>
          <p:cNvSpPr/>
          <p:nvPr/>
        </p:nvSpPr>
        <p:spPr>
          <a:xfrm>
            <a:off x="12400750" y="2394810"/>
            <a:ext cx="372292" cy="15436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/>
              <a:t>Interpolate 2X</a:t>
            </a:r>
            <a:endParaRPr lang="zh-CN" altLang="en-US" sz="1597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EB5E242-3B04-4F83-BD76-8454A41CE7BA}"/>
              </a:ext>
            </a:extLst>
          </p:cNvPr>
          <p:cNvSpPr/>
          <p:nvPr/>
        </p:nvSpPr>
        <p:spPr>
          <a:xfrm>
            <a:off x="15426530" y="3944"/>
            <a:ext cx="372292" cy="1555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/>
              <a:t>Conv</a:t>
            </a:r>
            <a:endParaRPr lang="zh-CN" altLang="en-US" sz="1597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1B91C1B-F3A4-4E23-A57A-0D65C007DAB5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2091033" y="1964693"/>
            <a:ext cx="10765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DF0EA06-EE25-4051-B6C1-3235A6EECDB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570979" y="1964693"/>
            <a:ext cx="10765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F1843602-946B-4A36-9416-785322DD1B34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rot="16200000" flipH="1">
            <a:off x="2798012" y="2809309"/>
            <a:ext cx="424684" cy="29115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2EF8133-C752-412A-B54A-8CB1081A9C1C}"/>
              </a:ext>
            </a:extLst>
          </p:cNvPr>
          <p:cNvCxnSpPr>
            <a:cxnSpLocks/>
            <a:stCxn id="15" idx="2"/>
            <a:endCxn id="16" idx="1"/>
          </p:cNvCxnSpPr>
          <p:nvPr/>
        </p:nvCxnSpPr>
        <p:spPr>
          <a:xfrm rot="16200000" flipH="1">
            <a:off x="4242032" y="4011850"/>
            <a:ext cx="411032" cy="29115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AC48444D-BE5B-4661-8BF3-02136396B07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528228" y="3167234"/>
            <a:ext cx="107655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602FFC35-0B35-4211-A51E-56A5DCB8D2B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008175" y="3166413"/>
            <a:ext cx="107655" cy="81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A5DE3D30-5080-4960-A0AA-21716FDBAFC3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965424" y="4362950"/>
            <a:ext cx="107655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4F84AFA8-1590-41E2-A753-F4D10F9294F1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rot="10800000" flipV="1">
            <a:off x="5445372" y="4362950"/>
            <a:ext cx="107655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43500CBD-5A35-40BB-A51B-68DBAB0A1E55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 rot="16200000" flipH="1">
            <a:off x="5672403" y="5207566"/>
            <a:ext cx="424684" cy="29115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7FCA72B7-E777-49DA-9359-8F26DA17900C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402620" y="5565492"/>
            <a:ext cx="107655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DE08E970-1E75-4185-A082-56B1F6565CBA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6882567" y="5565492"/>
            <a:ext cx="107655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D7B35D5D-7B33-4969-BCB8-6420EFD92183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7362510" y="5565486"/>
            <a:ext cx="105010" cy="22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0D32E910-9EC8-490D-83C0-86B67A8F7A6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7839811" y="5565714"/>
            <a:ext cx="105010" cy="39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EBAB1F93-3875-475F-9121-6880FCD1FA50}"/>
              </a:ext>
            </a:extLst>
          </p:cNvPr>
          <p:cNvCxnSpPr>
            <a:cxnSpLocks/>
            <a:stCxn id="165" idx="2"/>
            <a:endCxn id="24" idx="3"/>
          </p:cNvCxnSpPr>
          <p:nvPr/>
        </p:nvCxnSpPr>
        <p:spPr>
          <a:xfrm rot="5400000">
            <a:off x="7871924" y="4964460"/>
            <a:ext cx="1046838" cy="15646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19884805-161E-4AD3-BA0D-7E3C9D6C65CD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9109988" y="4363160"/>
            <a:ext cx="107655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EFA41967-71E9-40DF-80B8-8FB3027436C2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9589934" y="4363160"/>
            <a:ext cx="107655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BEA97D9F-D5A0-49EF-9A06-30DF59411422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10069877" y="4363159"/>
            <a:ext cx="99720" cy="62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66561261-A1FD-4261-8DF1-11E59F5054A1}"/>
              </a:ext>
            </a:extLst>
          </p:cNvPr>
          <p:cNvCxnSpPr>
            <a:cxnSpLocks/>
            <a:stCxn id="169" idx="2"/>
            <a:endCxn id="28" idx="3"/>
          </p:cNvCxnSpPr>
          <p:nvPr/>
        </p:nvCxnSpPr>
        <p:spPr>
          <a:xfrm rot="5400000">
            <a:off x="10105399" y="3762214"/>
            <a:ext cx="1038060" cy="16508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C5A5CDFA-7CF1-47F2-B404-B68715AA3F03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11335851" y="3167444"/>
            <a:ext cx="107655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C243502B-C9DA-4DD2-8584-58050254BFBD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11815797" y="3167444"/>
            <a:ext cx="107655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D3493BE7-CBEA-4778-99CF-B028C194C8D8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12295739" y="3166640"/>
            <a:ext cx="105010" cy="79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8FBDF635-6CB2-45B3-8C84-001471273478}"/>
              </a:ext>
            </a:extLst>
          </p:cNvPr>
          <p:cNvCxnSpPr>
            <a:cxnSpLocks/>
            <a:stCxn id="182" idx="2"/>
            <a:endCxn id="32" idx="3"/>
          </p:cNvCxnSpPr>
          <p:nvPr/>
        </p:nvCxnSpPr>
        <p:spPr>
          <a:xfrm rot="5400000">
            <a:off x="12326519" y="2569626"/>
            <a:ext cx="1043536" cy="15049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37F07439-8CE0-4C13-9419-85132125DD19}"/>
              </a:ext>
            </a:extLst>
          </p:cNvPr>
          <p:cNvCxnSpPr>
            <a:cxnSpLocks/>
            <a:stCxn id="18" idx="3"/>
            <a:endCxn id="165" idx="1"/>
          </p:cNvCxnSpPr>
          <p:nvPr/>
        </p:nvCxnSpPr>
        <p:spPr>
          <a:xfrm flipV="1">
            <a:off x="5925314" y="4362805"/>
            <a:ext cx="2391800" cy="13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479E880B-107C-4D95-810D-9EF363E34714}"/>
              </a:ext>
            </a:extLst>
          </p:cNvPr>
          <p:cNvCxnSpPr>
            <a:cxnSpLocks/>
            <a:stCxn id="165" idx="3"/>
            <a:endCxn id="25" idx="1"/>
          </p:cNvCxnSpPr>
          <p:nvPr/>
        </p:nvCxnSpPr>
        <p:spPr>
          <a:xfrm>
            <a:off x="8630041" y="4362805"/>
            <a:ext cx="107655" cy="34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菱形 164">
            <a:extLst>
              <a:ext uri="{FF2B5EF4-FFF2-40B4-BE49-F238E27FC236}">
                <a16:creationId xmlns:a16="http://schemas.microsoft.com/office/drawing/2014/main" id="{B3A9D185-51DB-4E9D-858F-FD2015C1338B}"/>
              </a:ext>
            </a:extLst>
          </p:cNvPr>
          <p:cNvSpPr/>
          <p:nvPr/>
        </p:nvSpPr>
        <p:spPr>
          <a:xfrm>
            <a:off x="8317113" y="4206345"/>
            <a:ext cx="312922" cy="31292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sp>
        <p:nvSpPr>
          <p:cNvPr id="169" name="菱形 168">
            <a:extLst>
              <a:ext uri="{FF2B5EF4-FFF2-40B4-BE49-F238E27FC236}">
                <a16:creationId xmlns:a16="http://schemas.microsoft.com/office/drawing/2014/main" id="{2BF8ACA3-F545-4011-83FC-38DD068FAE28}"/>
              </a:ext>
            </a:extLst>
          </p:cNvPr>
          <p:cNvSpPr/>
          <p:nvPr/>
        </p:nvSpPr>
        <p:spPr>
          <a:xfrm>
            <a:off x="10550507" y="3012797"/>
            <a:ext cx="312922" cy="31292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618D0215-660A-4768-BCB7-415EFED14D02}"/>
              </a:ext>
            </a:extLst>
          </p:cNvPr>
          <p:cNvCxnSpPr>
            <a:cxnSpLocks/>
            <a:stCxn id="169" idx="3"/>
            <a:endCxn id="29" idx="1"/>
          </p:cNvCxnSpPr>
          <p:nvPr/>
        </p:nvCxnSpPr>
        <p:spPr>
          <a:xfrm flipV="1">
            <a:off x="10863436" y="3167439"/>
            <a:ext cx="100123" cy="182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2" name="菱形 181">
            <a:extLst>
              <a:ext uri="{FF2B5EF4-FFF2-40B4-BE49-F238E27FC236}">
                <a16:creationId xmlns:a16="http://schemas.microsoft.com/office/drawing/2014/main" id="{E82B98C7-C54E-4294-8337-EC602CCD310F}"/>
              </a:ext>
            </a:extLst>
          </p:cNvPr>
          <p:cNvSpPr/>
          <p:nvPr/>
        </p:nvSpPr>
        <p:spPr>
          <a:xfrm>
            <a:off x="12767072" y="1810182"/>
            <a:ext cx="312922" cy="31292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sp>
        <p:nvSpPr>
          <p:cNvPr id="205" name="菱形 204">
            <a:extLst>
              <a:ext uri="{FF2B5EF4-FFF2-40B4-BE49-F238E27FC236}">
                <a16:creationId xmlns:a16="http://schemas.microsoft.com/office/drawing/2014/main" id="{F1F3B26E-749B-4D0B-A5A6-1FB54EC3411D}"/>
              </a:ext>
            </a:extLst>
          </p:cNvPr>
          <p:cNvSpPr/>
          <p:nvPr/>
        </p:nvSpPr>
        <p:spPr>
          <a:xfrm>
            <a:off x="15426529" y="5147785"/>
            <a:ext cx="312922" cy="31292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 dirty="0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62C1A864-3741-4501-86A5-A95AAC29A5FF}"/>
              </a:ext>
            </a:extLst>
          </p:cNvPr>
          <p:cNvSpPr/>
          <p:nvPr/>
        </p:nvSpPr>
        <p:spPr>
          <a:xfrm>
            <a:off x="15491822" y="5724307"/>
            <a:ext cx="182336" cy="1823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9FA25C74-0AE6-42E7-B3F3-EE72A117E9A0}"/>
              </a:ext>
            </a:extLst>
          </p:cNvPr>
          <p:cNvSpPr txBox="1"/>
          <p:nvPr/>
        </p:nvSpPr>
        <p:spPr>
          <a:xfrm>
            <a:off x="15768774" y="5119581"/>
            <a:ext cx="758093" cy="338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97" dirty="0" err="1"/>
              <a:t>Concat</a:t>
            </a:r>
            <a:endParaRPr lang="zh-CN" altLang="en-US" sz="1597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F77A4C8C-4072-4E69-87C2-AF101979C668}"/>
              </a:ext>
            </a:extLst>
          </p:cNvPr>
          <p:cNvSpPr txBox="1"/>
          <p:nvPr/>
        </p:nvSpPr>
        <p:spPr>
          <a:xfrm>
            <a:off x="15768774" y="5630808"/>
            <a:ext cx="780983" cy="338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97" dirty="0"/>
              <a:t>Output</a:t>
            </a:r>
            <a:endParaRPr lang="zh-CN" altLang="en-US" sz="1597" dirty="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ABB8909E-E9A2-4FBF-BFA5-4EC23AF030DD}"/>
              </a:ext>
            </a:extLst>
          </p:cNvPr>
          <p:cNvSpPr/>
          <p:nvPr/>
        </p:nvSpPr>
        <p:spPr>
          <a:xfrm>
            <a:off x="15798821" y="226842"/>
            <a:ext cx="182336" cy="1823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968F786C-3243-495F-A564-6DCF91B415CD}"/>
              </a:ext>
            </a:extLst>
          </p:cNvPr>
          <p:cNvSpPr/>
          <p:nvPr/>
        </p:nvSpPr>
        <p:spPr>
          <a:xfrm>
            <a:off x="15798821" y="555735"/>
            <a:ext cx="182336" cy="1823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D8A884D4-444C-414B-9D76-2E2CB03D1DC4}"/>
              </a:ext>
            </a:extLst>
          </p:cNvPr>
          <p:cNvSpPr/>
          <p:nvPr/>
        </p:nvSpPr>
        <p:spPr>
          <a:xfrm>
            <a:off x="15798821" y="1213520"/>
            <a:ext cx="182336" cy="1823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183C1E28-F73F-4F18-A654-EA0C1A46CB51}"/>
              </a:ext>
            </a:extLst>
          </p:cNvPr>
          <p:cNvSpPr/>
          <p:nvPr/>
        </p:nvSpPr>
        <p:spPr>
          <a:xfrm>
            <a:off x="15798821" y="884628"/>
            <a:ext cx="182336" cy="1823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513D27E7-4960-46C4-B875-CBCB86679AB7}"/>
              </a:ext>
            </a:extLst>
          </p:cNvPr>
          <p:cNvSpPr txBox="1"/>
          <p:nvPr/>
        </p:nvSpPr>
        <p:spPr>
          <a:xfrm>
            <a:off x="16021730" y="133342"/>
            <a:ext cx="662361" cy="338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97" dirty="0"/>
              <a:t>Alpha</a:t>
            </a:r>
            <a:endParaRPr lang="zh-CN" altLang="en-US" sz="1597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6AA80D73-DF1D-48B9-AF6D-5A7C54FF7BD1}"/>
              </a:ext>
            </a:extLst>
          </p:cNvPr>
          <p:cNvSpPr txBox="1"/>
          <p:nvPr/>
        </p:nvSpPr>
        <p:spPr>
          <a:xfrm>
            <a:off x="16021728" y="442016"/>
            <a:ext cx="1150508" cy="338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97" dirty="0"/>
              <a:t>Foreground</a:t>
            </a:r>
            <a:endParaRPr lang="zh-CN" altLang="en-US" sz="1597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206E07D-0B1A-4317-95D2-0C2466FDD428}"/>
              </a:ext>
            </a:extLst>
          </p:cNvPr>
          <p:cNvSpPr txBox="1"/>
          <p:nvPr/>
        </p:nvSpPr>
        <p:spPr>
          <a:xfrm>
            <a:off x="16021729" y="791127"/>
            <a:ext cx="604589" cy="338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97" dirty="0"/>
              <a:t>Error</a:t>
            </a:r>
            <a:endParaRPr lang="zh-CN" altLang="en-US" sz="1597" dirty="0"/>
          </a:p>
        </p:txBody>
      </p: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72438971-578F-4E6B-8948-52EE1453ABD5}"/>
              </a:ext>
            </a:extLst>
          </p:cNvPr>
          <p:cNvGrpSpPr/>
          <p:nvPr/>
        </p:nvGrpSpPr>
        <p:grpSpPr>
          <a:xfrm>
            <a:off x="1718736" y="6478929"/>
            <a:ext cx="5770882" cy="720385"/>
            <a:chOff x="6756000" y="805452"/>
            <a:chExt cx="1137920" cy="720384"/>
          </a:xfrm>
        </p:grpSpPr>
        <p:sp>
          <p:nvSpPr>
            <p:cNvPr id="221" name="左大括号 220">
              <a:extLst>
                <a:ext uri="{FF2B5EF4-FFF2-40B4-BE49-F238E27FC236}">
                  <a16:creationId xmlns:a16="http://schemas.microsoft.com/office/drawing/2014/main" id="{4D334591-8340-45B4-8249-1516B699AF0D}"/>
                </a:ext>
              </a:extLst>
            </p:cNvPr>
            <p:cNvSpPr/>
            <p:nvPr/>
          </p:nvSpPr>
          <p:spPr>
            <a:xfrm rot="16200000">
              <a:off x="7133821" y="427631"/>
              <a:ext cx="382277" cy="1137920"/>
            </a:xfrm>
            <a:prstGeom prst="leftBrace">
              <a:avLst>
                <a:gd name="adj1" fmla="val 22642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597" dirty="0"/>
            </a:p>
          </p:txBody>
        </p:sp>
        <p:sp>
          <p:nvSpPr>
            <p:cNvPr id="222" name="文本框 221">
              <a:extLst>
                <a:ext uri="{FF2B5EF4-FFF2-40B4-BE49-F238E27FC236}">
                  <a16:creationId xmlns:a16="http://schemas.microsoft.com/office/drawing/2014/main" id="{271DFE66-D717-4431-8E0A-A6E61D90BC41}"/>
                </a:ext>
              </a:extLst>
            </p:cNvPr>
            <p:cNvSpPr txBox="1"/>
            <p:nvPr/>
          </p:nvSpPr>
          <p:spPr>
            <a:xfrm>
              <a:off x="7239598" y="1187730"/>
              <a:ext cx="170724" cy="338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97" dirty="0"/>
                <a:t>Encoder</a:t>
              </a:r>
              <a:endParaRPr lang="zh-CN" altLang="en-US" sz="1597" dirty="0"/>
            </a:p>
          </p:txBody>
        </p:sp>
      </p:grp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337F08C4-EEFC-4B72-A836-6E3367E22AED}"/>
              </a:ext>
            </a:extLst>
          </p:cNvPr>
          <p:cNvGrpSpPr/>
          <p:nvPr/>
        </p:nvGrpSpPr>
        <p:grpSpPr>
          <a:xfrm>
            <a:off x="7348938" y="6478929"/>
            <a:ext cx="609461" cy="720385"/>
            <a:chOff x="6268065" y="805452"/>
            <a:chExt cx="2113786" cy="720384"/>
          </a:xfrm>
        </p:grpSpPr>
        <p:sp>
          <p:nvSpPr>
            <p:cNvPr id="227" name="左大括号 226">
              <a:extLst>
                <a:ext uri="{FF2B5EF4-FFF2-40B4-BE49-F238E27FC236}">
                  <a16:creationId xmlns:a16="http://schemas.microsoft.com/office/drawing/2014/main" id="{F29943E3-375A-423B-9947-6CC24E8B2D9D}"/>
                </a:ext>
              </a:extLst>
            </p:cNvPr>
            <p:cNvSpPr/>
            <p:nvPr/>
          </p:nvSpPr>
          <p:spPr>
            <a:xfrm rot="16200000">
              <a:off x="7133821" y="427631"/>
              <a:ext cx="382277" cy="1137920"/>
            </a:xfrm>
            <a:prstGeom prst="leftBrace">
              <a:avLst>
                <a:gd name="adj1" fmla="val 22642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597" dirty="0"/>
            </a:p>
          </p:txBody>
        </p: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C7691A7E-25DE-4C64-87F9-B8E44E2D5F4C}"/>
                </a:ext>
              </a:extLst>
            </p:cNvPr>
            <p:cNvSpPr txBox="1"/>
            <p:nvPr/>
          </p:nvSpPr>
          <p:spPr>
            <a:xfrm>
              <a:off x="6268065" y="1187730"/>
              <a:ext cx="2113786" cy="338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97" dirty="0"/>
                <a:t>ASPP</a:t>
              </a:r>
              <a:endParaRPr lang="zh-CN" altLang="en-US" sz="1597" dirty="0"/>
            </a:p>
          </p:txBody>
        </p: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6BDE6497-A8D8-44C9-8326-AED437CE1466}"/>
              </a:ext>
            </a:extLst>
          </p:cNvPr>
          <p:cNvGrpSpPr/>
          <p:nvPr/>
        </p:nvGrpSpPr>
        <p:grpSpPr>
          <a:xfrm>
            <a:off x="7839812" y="6478929"/>
            <a:ext cx="7959010" cy="720385"/>
            <a:chOff x="6756000" y="805452"/>
            <a:chExt cx="1137920" cy="720384"/>
          </a:xfrm>
        </p:grpSpPr>
        <p:sp>
          <p:nvSpPr>
            <p:cNvPr id="230" name="左大括号 229">
              <a:extLst>
                <a:ext uri="{FF2B5EF4-FFF2-40B4-BE49-F238E27FC236}">
                  <a16:creationId xmlns:a16="http://schemas.microsoft.com/office/drawing/2014/main" id="{7010E14F-331B-412C-8680-1E2F156C9F66}"/>
                </a:ext>
              </a:extLst>
            </p:cNvPr>
            <p:cNvSpPr/>
            <p:nvPr/>
          </p:nvSpPr>
          <p:spPr>
            <a:xfrm rot="16200000">
              <a:off x="7133821" y="427631"/>
              <a:ext cx="382277" cy="1137920"/>
            </a:xfrm>
            <a:prstGeom prst="leftBrace">
              <a:avLst>
                <a:gd name="adj1" fmla="val 22642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597" dirty="0"/>
            </a:p>
          </p:txBody>
        </p: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D7ECD5D3-F7CF-4089-93F5-B1E068BE3418}"/>
                </a:ext>
              </a:extLst>
            </p:cNvPr>
            <p:cNvSpPr txBox="1"/>
            <p:nvPr/>
          </p:nvSpPr>
          <p:spPr>
            <a:xfrm>
              <a:off x="7261463" y="1187730"/>
              <a:ext cx="126996" cy="338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97" dirty="0"/>
                <a:t>Decoder</a:t>
              </a:r>
              <a:endParaRPr lang="zh-CN" altLang="en-US" sz="1597" dirty="0"/>
            </a:p>
          </p:txBody>
        </p:sp>
      </p:grpSp>
      <p:sp>
        <p:nvSpPr>
          <p:cNvPr id="236" name="文本框 235">
            <a:extLst>
              <a:ext uri="{FF2B5EF4-FFF2-40B4-BE49-F238E27FC236}">
                <a16:creationId xmlns:a16="http://schemas.microsoft.com/office/drawing/2014/main" id="{B577B042-06D1-4476-A7F4-CED1094AE258}"/>
              </a:ext>
            </a:extLst>
          </p:cNvPr>
          <p:cNvSpPr txBox="1"/>
          <p:nvPr/>
        </p:nvSpPr>
        <p:spPr>
          <a:xfrm>
            <a:off x="16021732" y="1120021"/>
            <a:ext cx="784189" cy="338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97" dirty="0"/>
              <a:t>Hidden</a:t>
            </a:r>
            <a:endParaRPr lang="zh-CN" altLang="en-US" sz="1597" dirty="0"/>
          </a:p>
        </p:txBody>
      </p: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DA875134-2490-4C12-9148-FC206D23FB15}"/>
              </a:ext>
            </a:extLst>
          </p:cNvPr>
          <p:cNvCxnSpPr>
            <a:cxnSpLocks/>
            <a:stCxn id="12" idx="3"/>
            <a:endCxn id="182" idx="1"/>
          </p:cNvCxnSpPr>
          <p:nvPr/>
        </p:nvCxnSpPr>
        <p:spPr>
          <a:xfrm>
            <a:off x="3050925" y="1964690"/>
            <a:ext cx="9716151" cy="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9" name="矩形: 圆角 248">
            <a:extLst>
              <a:ext uri="{FF2B5EF4-FFF2-40B4-BE49-F238E27FC236}">
                <a16:creationId xmlns:a16="http://schemas.microsoft.com/office/drawing/2014/main" id="{5C2D17B0-6A53-40DF-9164-B1FFD5024635}"/>
              </a:ext>
            </a:extLst>
          </p:cNvPr>
          <p:cNvSpPr/>
          <p:nvPr/>
        </p:nvSpPr>
        <p:spPr>
          <a:xfrm>
            <a:off x="1224203" y="3944"/>
            <a:ext cx="372292" cy="15557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Video Frames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94CC446D-63D1-43A0-B75F-3A2CC817A6EA}"/>
              </a:ext>
            </a:extLst>
          </p:cNvPr>
          <p:cNvCxnSpPr>
            <a:cxnSpLocks/>
            <a:stCxn id="249" idx="2"/>
            <a:endCxn id="10" idx="1"/>
          </p:cNvCxnSpPr>
          <p:nvPr/>
        </p:nvCxnSpPr>
        <p:spPr>
          <a:xfrm rot="16200000" flipH="1">
            <a:off x="1362028" y="1607980"/>
            <a:ext cx="405028" cy="30838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0B72ABE4-68D7-475A-906E-8C5EA0E75C0C}"/>
              </a:ext>
            </a:extLst>
          </p:cNvPr>
          <p:cNvSpPr/>
          <p:nvPr/>
        </p:nvSpPr>
        <p:spPr>
          <a:xfrm>
            <a:off x="13205407" y="1193656"/>
            <a:ext cx="372292" cy="1555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/>
              <a:t>Conv</a:t>
            </a:r>
            <a:endParaRPr lang="zh-CN" altLang="en-US" sz="1597" dirty="0"/>
          </a:p>
        </p:txBody>
      </p: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B4D27D3F-C106-42ED-8B05-AF17C9B6EC3C}"/>
              </a:ext>
            </a:extLst>
          </p:cNvPr>
          <p:cNvSpPr/>
          <p:nvPr/>
        </p:nvSpPr>
        <p:spPr>
          <a:xfrm>
            <a:off x="13685354" y="1193657"/>
            <a:ext cx="372292" cy="15557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/>
              <a:t>BatchNorm</a:t>
            </a:r>
            <a:endParaRPr lang="zh-CN" altLang="en-US" sz="1597" dirty="0"/>
          </a:p>
        </p:txBody>
      </p:sp>
      <p:sp>
        <p:nvSpPr>
          <p:cNvPr id="257" name="矩形: 圆角 256">
            <a:extLst>
              <a:ext uri="{FF2B5EF4-FFF2-40B4-BE49-F238E27FC236}">
                <a16:creationId xmlns:a16="http://schemas.microsoft.com/office/drawing/2014/main" id="{626D5765-A026-42E4-B17A-11F54D895CC9}"/>
              </a:ext>
            </a:extLst>
          </p:cNvPr>
          <p:cNvSpPr/>
          <p:nvPr/>
        </p:nvSpPr>
        <p:spPr>
          <a:xfrm>
            <a:off x="14165300" y="1200483"/>
            <a:ext cx="372292" cy="15420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/>
              <a:t>ReLu</a:t>
            </a:r>
            <a:endParaRPr lang="zh-CN" altLang="en-US" sz="1597" dirty="0"/>
          </a:p>
        </p:txBody>
      </p:sp>
      <p:sp>
        <p:nvSpPr>
          <p:cNvPr id="258" name="矩形: 圆角 257">
            <a:extLst>
              <a:ext uri="{FF2B5EF4-FFF2-40B4-BE49-F238E27FC236}">
                <a16:creationId xmlns:a16="http://schemas.microsoft.com/office/drawing/2014/main" id="{D7A0020F-E5E4-434F-B3FF-9B105820B186}"/>
              </a:ext>
            </a:extLst>
          </p:cNvPr>
          <p:cNvSpPr/>
          <p:nvPr/>
        </p:nvSpPr>
        <p:spPr>
          <a:xfrm>
            <a:off x="14642603" y="1198882"/>
            <a:ext cx="372292" cy="15436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/>
              <a:t>Interpolate 2X</a:t>
            </a:r>
            <a:endParaRPr lang="zh-CN" altLang="en-US" sz="1597" dirty="0"/>
          </a:p>
        </p:txBody>
      </p:sp>
      <p:cxnSp>
        <p:nvCxnSpPr>
          <p:cNvPr id="259" name="连接符: 肘形 258">
            <a:extLst>
              <a:ext uri="{FF2B5EF4-FFF2-40B4-BE49-F238E27FC236}">
                <a16:creationId xmlns:a16="http://schemas.microsoft.com/office/drawing/2014/main" id="{BD47ADD5-3952-4F02-8DAE-EAF992601DF2}"/>
              </a:ext>
            </a:extLst>
          </p:cNvPr>
          <p:cNvCxnSpPr>
            <a:cxnSpLocks/>
            <a:stCxn id="255" idx="3"/>
            <a:endCxn id="256" idx="1"/>
          </p:cNvCxnSpPr>
          <p:nvPr/>
        </p:nvCxnSpPr>
        <p:spPr>
          <a:xfrm>
            <a:off x="13577704" y="1971516"/>
            <a:ext cx="107655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0" name="连接符: 肘形 259">
            <a:extLst>
              <a:ext uri="{FF2B5EF4-FFF2-40B4-BE49-F238E27FC236}">
                <a16:creationId xmlns:a16="http://schemas.microsoft.com/office/drawing/2014/main" id="{25797D62-EEF6-4C55-B904-E2ABE339F70B}"/>
              </a:ext>
            </a:extLst>
          </p:cNvPr>
          <p:cNvCxnSpPr>
            <a:cxnSpLocks/>
            <a:stCxn id="256" idx="3"/>
            <a:endCxn id="257" idx="1"/>
          </p:cNvCxnSpPr>
          <p:nvPr/>
        </p:nvCxnSpPr>
        <p:spPr>
          <a:xfrm flipV="1">
            <a:off x="14057651" y="1971516"/>
            <a:ext cx="107655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连接符: 肘形 260">
            <a:extLst>
              <a:ext uri="{FF2B5EF4-FFF2-40B4-BE49-F238E27FC236}">
                <a16:creationId xmlns:a16="http://schemas.microsoft.com/office/drawing/2014/main" id="{B51CBC7B-AAC5-41EC-A7B4-2C6FA63656ED}"/>
              </a:ext>
            </a:extLst>
          </p:cNvPr>
          <p:cNvCxnSpPr>
            <a:cxnSpLocks/>
            <a:stCxn id="257" idx="3"/>
            <a:endCxn id="258" idx="1"/>
          </p:cNvCxnSpPr>
          <p:nvPr/>
        </p:nvCxnSpPr>
        <p:spPr>
          <a:xfrm flipV="1">
            <a:off x="14537592" y="1970712"/>
            <a:ext cx="105010" cy="79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7A3FB68E-87B1-4AD9-A663-03F4503F41BE}"/>
              </a:ext>
            </a:extLst>
          </p:cNvPr>
          <p:cNvCxnSpPr>
            <a:cxnSpLocks/>
            <a:stCxn id="182" idx="3"/>
            <a:endCxn id="255" idx="1"/>
          </p:cNvCxnSpPr>
          <p:nvPr/>
        </p:nvCxnSpPr>
        <p:spPr>
          <a:xfrm>
            <a:off x="13079994" y="1966646"/>
            <a:ext cx="125412" cy="48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8B06D0ED-A227-43B3-B336-29DA38588C37}"/>
              </a:ext>
            </a:extLst>
          </p:cNvPr>
          <p:cNvCxnSpPr>
            <a:cxnSpLocks/>
            <a:stCxn id="249" idx="3"/>
            <a:endCxn id="279" idx="1"/>
          </p:cNvCxnSpPr>
          <p:nvPr/>
        </p:nvCxnSpPr>
        <p:spPr>
          <a:xfrm flipV="1">
            <a:off x="1596495" y="778870"/>
            <a:ext cx="13418400" cy="29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7" name="连接符: 肘形 276">
            <a:extLst>
              <a:ext uri="{FF2B5EF4-FFF2-40B4-BE49-F238E27FC236}">
                <a16:creationId xmlns:a16="http://schemas.microsoft.com/office/drawing/2014/main" id="{A8438295-6B98-4F1F-A450-3FCD2D38A4A1}"/>
              </a:ext>
            </a:extLst>
          </p:cNvPr>
          <p:cNvCxnSpPr>
            <a:cxnSpLocks/>
            <a:stCxn id="279" idx="2"/>
            <a:endCxn id="258" idx="3"/>
          </p:cNvCxnSpPr>
          <p:nvPr/>
        </p:nvCxnSpPr>
        <p:spPr>
          <a:xfrm rot="5400000">
            <a:off x="14575436" y="1374791"/>
            <a:ext cx="1035381" cy="15646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9" name="菱形 278">
            <a:extLst>
              <a:ext uri="{FF2B5EF4-FFF2-40B4-BE49-F238E27FC236}">
                <a16:creationId xmlns:a16="http://schemas.microsoft.com/office/drawing/2014/main" id="{F05C2481-6BF9-47C8-B719-0215A2364037}"/>
              </a:ext>
            </a:extLst>
          </p:cNvPr>
          <p:cNvSpPr/>
          <p:nvPr/>
        </p:nvSpPr>
        <p:spPr>
          <a:xfrm>
            <a:off x="15014895" y="622409"/>
            <a:ext cx="312922" cy="31292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A7EE34C4-81DC-46E8-B48B-02B81A0AAC61}"/>
              </a:ext>
            </a:extLst>
          </p:cNvPr>
          <p:cNvCxnSpPr>
            <a:cxnSpLocks/>
            <a:stCxn id="279" idx="3"/>
            <a:endCxn id="37" idx="1"/>
          </p:cNvCxnSpPr>
          <p:nvPr/>
        </p:nvCxnSpPr>
        <p:spPr>
          <a:xfrm>
            <a:off x="15327817" y="778870"/>
            <a:ext cx="98713" cy="29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直接连接符 287">
            <a:extLst>
              <a:ext uri="{FF2B5EF4-FFF2-40B4-BE49-F238E27FC236}">
                <a16:creationId xmlns:a16="http://schemas.microsoft.com/office/drawing/2014/main" id="{56A370A1-BC1B-45BE-B57A-C0D3669E49F9}"/>
              </a:ext>
            </a:extLst>
          </p:cNvPr>
          <p:cNvCxnSpPr>
            <a:cxnSpLocks/>
            <a:stCxn id="15" idx="3"/>
            <a:endCxn id="169" idx="1"/>
          </p:cNvCxnSpPr>
          <p:nvPr/>
        </p:nvCxnSpPr>
        <p:spPr>
          <a:xfrm>
            <a:off x="4488118" y="3166414"/>
            <a:ext cx="6062389" cy="28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62C82D96-195E-416B-8146-DFA072ED9492}"/>
              </a:ext>
            </a:extLst>
          </p:cNvPr>
          <p:cNvSpPr txBox="1"/>
          <p:nvPr/>
        </p:nvSpPr>
        <p:spPr>
          <a:xfrm>
            <a:off x="1667523" y="536294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FF88CC8-8F0C-4943-B099-5603DBB50C52}"/>
              </a:ext>
            </a:extLst>
          </p:cNvPr>
          <p:cNvSpPr txBox="1"/>
          <p:nvPr/>
        </p:nvSpPr>
        <p:spPr>
          <a:xfrm>
            <a:off x="3092661" y="1739815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1/2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A44C34B-9B78-49A0-B021-DDDDAF2C55B4}"/>
              </a:ext>
            </a:extLst>
          </p:cNvPr>
          <p:cNvSpPr txBox="1"/>
          <p:nvPr/>
        </p:nvSpPr>
        <p:spPr>
          <a:xfrm>
            <a:off x="4581980" y="2893830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1/4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FB8FE6E-8E97-41C5-BEA2-8CC7427CE451}"/>
              </a:ext>
            </a:extLst>
          </p:cNvPr>
          <p:cNvSpPr txBox="1"/>
          <p:nvPr/>
        </p:nvSpPr>
        <p:spPr>
          <a:xfrm>
            <a:off x="6022588" y="4101194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1/8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3888D17-FC00-4EFA-9736-94B1A3ED269C}"/>
              </a:ext>
            </a:extLst>
          </p:cNvPr>
          <p:cNvSpPr txBox="1"/>
          <p:nvPr/>
        </p:nvSpPr>
        <p:spPr>
          <a:xfrm>
            <a:off x="8504331" y="5300492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1/16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9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00CCB42-6945-4C24-8249-10814FF0BE05}"/>
              </a:ext>
            </a:extLst>
          </p:cNvPr>
          <p:cNvSpPr/>
          <p:nvPr/>
        </p:nvSpPr>
        <p:spPr>
          <a:xfrm>
            <a:off x="830197" y="1186832"/>
            <a:ext cx="372292" cy="1555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Conv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F608DE3-03F8-497B-9280-36047BBC78B9}"/>
              </a:ext>
            </a:extLst>
          </p:cNvPr>
          <p:cNvSpPr/>
          <p:nvPr/>
        </p:nvSpPr>
        <p:spPr>
          <a:xfrm>
            <a:off x="1310144" y="1186832"/>
            <a:ext cx="372292" cy="15557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BatchNorm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73023B7-FAD5-4F40-873D-57B2AA16B410}"/>
              </a:ext>
            </a:extLst>
          </p:cNvPr>
          <p:cNvSpPr/>
          <p:nvPr/>
        </p:nvSpPr>
        <p:spPr>
          <a:xfrm>
            <a:off x="1790092" y="1186832"/>
            <a:ext cx="372292" cy="1555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ReLu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1807FAB-E6DA-44B6-B1AE-1EE2E049DF2C}"/>
              </a:ext>
            </a:extLst>
          </p:cNvPr>
          <p:cNvSpPr/>
          <p:nvPr/>
        </p:nvSpPr>
        <p:spPr>
          <a:xfrm>
            <a:off x="2267393" y="2389373"/>
            <a:ext cx="372292" cy="1555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Conv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1272506-3B84-4BA6-80FD-CAA02E34EDDA}"/>
              </a:ext>
            </a:extLst>
          </p:cNvPr>
          <p:cNvSpPr/>
          <p:nvPr/>
        </p:nvSpPr>
        <p:spPr>
          <a:xfrm>
            <a:off x="2747340" y="2389374"/>
            <a:ext cx="372292" cy="15557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BatchNorm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B09EEC2-CB5E-4981-BC8C-5B4AF61531F1}"/>
              </a:ext>
            </a:extLst>
          </p:cNvPr>
          <p:cNvSpPr/>
          <p:nvPr/>
        </p:nvSpPr>
        <p:spPr>
          <a:xfrm>
            <a:off x="3227288" y="2380915"/>
            <a:ext cx="372292" cy="15709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ReLu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CD71E27-AA03-4A12-A586-F227C740D3B4}"/>
              </a:ext>
            </a:extLst>
          </p:cNvPr>
          <p:cNvSpPr/>
          <p:nvPr/>
        </p:nvSpPr>
        <p:spPr>
          <a:xfrm>
            <a:off x="3704589" y="3585089"/>
            <a:ext cx="372292" cy="1555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Conv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F4913F0-B636-455A-9F30-AF12CE89F702}"/>
              </a:ext>
            </a:extLst>
          </p:cNvPr>
          <p:cNvSpPr/>
          <p:nvPr/>
        </p:nvSpPr>
        <p:spPr>
          <a:xfrm>
            <a:off x="4184536" y="3585090"/>
            <a:ext cx="372292" cy="15557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BatchNorm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4CBF97E-82F1-4C13-8956-FD4D1AC278ED}"/>
              </a:ext>
            </a:extLst>
          </p:cNvPr>
          <p:cNvSpPr/>
          <p:nvPr/>
        </p:nvSpPr>
        <p:spPr>
          <a:xfrm>
            <a:off x="4664484" y="3585089"/>
            <a:ext cx="372292" cy="1555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ReLu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E5CEA2B-9A85-41CE-A2D8-A30DFDD8FE9F}"/>
              </a:ext>
            </a:extLst>
          </p:cNvPr>
          <p:cNvSpPr/>
          <p:nvPr/>
        </p:nvSpPr>
        <p:spPr>
          <a:xfrm>
            <a:off x="5141785" y="4787631"/>
            <a:ext cx="372292" cy="1555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Conv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BFBE2CB-00DC-4E6D-A4EB-9360C66EEA24}"/>
              </a:ext>
            </a:extLst>
          </p:cNvPr>
          <p:cNvSpPr/>
          <p:nvPr/>
        </p:nvSpPr>
        <p:spPr>
          <a:xfrm>
            <a:off x="5621732" y="4787632"/>
            <a:ext cx="372292" cy="15557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BatchNorm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F131CCF-8D53-41A5-80F0-B38A61DA1E82}"/>
              </a:ext>
            </a:extLst>
          </p:cNvPr>
          <p:cNvSpPr/>
          <p:nvPr/>
        </p:nvSpPr>
        <p:spPr>
          <a:xfrm>
            <a:off x="6101680" y="4787631"/>
            <a:ext cx="372292" cy="1555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ReLu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6D656FD-EDBB-45AB-AF86-C0D68458A518}"/>
              </a:ext>
            </a:extLst>
          </p:cNvPr>
          <p:cNvSpPr/>
          <p:nvPr/>
        </p:nvSpPr>
        <p:spPr>
          <a:xfrm>
            <a:off x="6578981" y="4788073"/>
            <a:ext cx="372292" cy="15552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ASPP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374EDD8-57B9-4D84-8511-9550E1B02411}"/>
              </a:ext>
            </a:extLst>
          </p:cNvPr>
          <p:cNvSpPr/>
          <p:nvPr/>
        </p:nvSpPr>
        <p:spPr>
          <a:xfrm>
            <a:off x="7056284" y="4795692"/>
            <a:ext cx="372292" cy="15408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Interpolate 2X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06BFC2D-7F44-4B55-BD33-1B96EF00406F}"/>
              </a:ext>
            </a:extLst>
          </p:cNvPr>
          <p:cNvSpPr/>
          <p:nvPr/>
        </p:nvSpPr>
        <p:spPr>
          <a:xfrm>
            <a:off x="7849153" y="3585299"/>
            <a:ext cx="372292" cy="1555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Conv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381A7E1-2AAB-4E2D-89D2-37866AA34EB2}"/>
              </a:ext>
            </a:extLst>
          </p:cNvPr>
          <p:cNvSpPr/>
          <p:nvPr/>
        </p:nvSpPr>
        <p:spPr>
          <a:xfrm>
            <a:off x="8329099" y="3585300"/>
            <a:ext cx="372292" cy="15557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BatchNorm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1EE8A21-D8F5-4834-A5F1-FD19357D7E38}"/>
              </a:ext>
            </a:extLst>
          </p:cNvPr>
          <p:cNvSpPr/>
          <p:nvPr/>
        </p:nvSpPr>
        <p:spPr>
          <a:xfrm>
            <a:off x="8809046" y="3578476"/>
            <a:ext cx="372292" cy="15693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ReLu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BDDECA5-6621-4BF9-90E2-0CA00D378E19}"/>
              </a:ext>
            </a:extLst>
          </p:cNvPr>
          <p:cNvSpPr/>
          <p:nvPr/>
        </p:nvSpPr>
        <p:spPr>
          <a:xfrm>
            <a:off x="9790688" y="3579725"/>
            <a:ext cx="372292" cy="15681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Interpolate 2X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D9E4E72-6265-40FF-9B09-44567E8804FC}"/>
              </a:ext>
            </a:extLst>
          </p:cNvPr>
          <p:cNvSpPr/>
          <p:nvPr/>
        </p:nvSpPr>
        <p:spPr>
          <a:xfrm>
            <a:off x="10584645" y="2392997"/>
            <a:ext cx="372292" cy="1555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/>
              <a:t>Conv</a:t>
            </a:r>
            <a:endParaRPr lang="zh-CN" altLang="en-US" sz="1597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22B3B20-8BEC-4C88-A69A-2E0C9B0CEF25}"/>
              </a:ext>
            </a:extLst>
          </p:cNvPr>
          <p:cNvSpPr/>
          <p:nvPr/>
        </p:nvSpPr>
        <p:spPr>
          <a:xfrm>
            <a:off x="11064591" y="2392997"/>
            <a:ext cx="372292" cy="15557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/>
              <a:t>BatchNorm</a:t>
            </a:r>
            <a:endParaRPr lang="zh-CN" altLang="en-US" sz="1597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1A4D14B-8DF6-455C-9113-DBD8CC3A85CB}"/>
              </a:ext>
            </a:extLst>
          </p:cNvPr>
          <p:cNvSpPr/>
          <p:nvPr/>
        </p:nvSpPr>
        <p:spPr>
          <a:xfrm>
            <a:off x="11544538" y="2399823"/>
            <a:ext cx="372292" cy="15420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/>
              <a:t>ReLu</a:t>
            </a:r>
            <a:endParaRPr lang="zh-CN" altLang="en-US" sz="1597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8DB1C8D-1853-45BD-9C30-5CF4252AB724}"/>
              </a:ext>
            </a:extLst>
          </p:cNvPr>
          <p:cNvSpPr/>
          <p:nvPr/>
        </p:nvSpPr>
        <p:spPr>
          <a:xfrm>
            <a:off x="12517681" y="2399024"/>
            <a:ext cx="372292" cy="15436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/>
              <a:t>Interpolate 2X</a:t>
            </a:r>
            <a:endParaRPr lang="zh-CN" altLang="en-US" sz="1597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EB5E242-3B04-4F83-BD76-8454A41CE7BA}"/>
              </a:ext>
            </a:extLst>
          </p:cNvPr>
          <p:cNvSpPr/>
          <p:nvPr/>
        </p:nvSpPr>
        <p:spPr>
          <a:xfrm>
            <a:off x="16017034" y="3944"/>
            <a:ext cx="372292" cy="1555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/>
              <a:t>Conv</a:t>
            </a:r>
            <a:endParaRPr lang="zh-CN" altLang="en-US" sz="1597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1B91C1B-F3A4-4E23-A57A-0D65C007DAB5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202495" y="1964693"/>
            <a:ext cx="10765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DF0EA06-EE25-4051-B6C1-3235A6EECDB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1682441" y="1964693"/>
            <a:ext cx="10765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F1843602-946B-4A36-9416-785322DD1B34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rot="16200000" flipH="1">
            <a:off x="1909474" y="2809309"/>
            <a:ext cx="424684" cy="29115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2EF8133-C752-412A-B54A-8CB1081A9C1C}"/>
              </a:ext>
            </a:extLst>
          </p:cNvPr>
          <p:cNvCxnSpPr>
            <a:cxnSpLocks/>
            <a:stCxn id="15" idx="2"/>
            <a:endCxn id="16" idx="1"/>
          </p:cNvCxnSpPr>
          <p:nvPr/>
        </p:nvCxnSpPr>
        <p:spPr>
          <a:xfrm rot="16200000" flipH="1">
            <a:off x="3353494" y="4011850"/>
            <a:ext cx="411032" cy="29115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AC48444D-BE5B-4661-8BF3-02136396B07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639690" y="3167234"/>
            <a:ext cx="107655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602FFC35-0B35-4211-A51E-56A5DCB8D2B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119637" y="3166413"/>
            <a:ext cx="107655" cy="81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A5DE3D30-5080-4960-A0AA-21716FDBAFC3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076886" y="4362950"/>
            <a:ext cx="107655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4F84AFA8-1590-41E2-A753-F4D10F9294F1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rot="10800000" flipV="1">
            <a:off x="4556834" y="4362950"/>
            <a:ext cx="107655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43500CBD-5A35-40BB-A51B-68DBAB0A1E55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 rot="16200000" flipH="1">
            <a:off x="4783865" y="5207566"/>
            <a:ext cx="424684" cy="29115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7FCA72B7-E777-49DA-9359-8F26DA17900C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514082" y="5565492"/>
            <a:ext cx="107655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DE08E970-1E75-4185-A082-56B1F6565CBA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5994029" y="5565492"/>
            <a:ext cx="107655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D7B35D5D-7B33-4969-BCB8-6420EFD92183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6473972" y="5565486"/>
            <a:ext cx="105010" cy="22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0D32E910-9EC8-490D-83C0-86B67A8F7A6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951273" y="5565714"/>
            <a:ext cx="105010" cy="39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EBAB1F93-3875-475F-9121-6880FCD1FA50}"/>
              </a:ext>
            </a:extLst>
          </p:cNvPr>
          <p:cNvCxnSpPr>
            <a:cxnSpLocks/>
            <a:stCxn id="165" idx="2"/>
            <a:endCxn id="24" idx="3"/>
          </p:cNvCxnSpPr>
          <p:nvPr/>
        </p:nvCxnSpPr>
        <p:spPr>
          <a:xfrm rot="5400000">
            <a:off x="6983386" y="4964460"/>
            <a:ext cx="1046838" cy="15646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19884805-161E-4AD3-BA0D-7E3C9D6C65CD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8221450" y="4363160"/>
            <a:ext cx="107655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EFA41967-71E9-40DF-80B8-8FB3027436C2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8701396" y="4363160"/>
            <a:ext cx="107655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66561261-A1FD-4261-8DF1-11E59F5054A1}"/>
              </a:ext>
            </a:extLst>
          </p:cNvPr>
          <p:cNvCxnSpPr>
            <a:cxnSpLocks/>
            <a:stCxn id="169" idx="2"/>
            <a:endCxn id="28" idx="3"/>
          </p:cNvCxnSpPr>
          <p:nvPr/>
        </p:nvCxnSpPr>
        <p:spPr>
          <a:xfrm rot="5400000">
            <a:off x="9726490" y="3762214"/>
            <a:ext cx="1038060" cy="16508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8FBDF635-6CB2-45B3-8C84-001471273478}"/>
              </a:ext>
            </a:extLst>
          </p:cNvPr>
          <p:cNvCxnSpPr>
            <a:cxnSpLocks/>
            <a:stCxn id="182" idx="2"/>
            <a:endCxn id="32" idx="3"/>
          </p:cNvCxnSpPr>
          <p:nvPr/>
        </p:nvCxnSpPr>
        <p:spPr>
          <a:xfrm rot="5400000">
            <a:off x="12441344" y="2571734"/>
            <a:ext cx="1047750" cy="15049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37F07439-8CE0-4C13-9419-85132125DD19}"/>
              </a:ext>
            </a:extLst>
          </p:cNvPr>
          <p:cNvCxnSpPr>
            <a:cxnSpLocks/>
            <a:stCxn id="18" idx="3"/>
            <a:endCxn id="165" idx="1"/>
          </p:cNvCxnSpPr>
          <p:nvPr/>
        </p:nvCxnSpPr>
        <p:spPr>
          <a:xfrm flipV="1">
            <a:off x="5036776" y="4362805"/>
            <a:ext cx="2391800" cy="13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479E880B-107C-4D95-810D-9EF363E34714}"/>
              </a:ext>
            </a:extLst>
          </p:cNvPr>
          <p:cNvCxnSpPr>
            <a:cxnSpLocks/>
            <a:stCxn id="165" idx="3"/>
            <a:endCxn id="25" idx="1"/>
          </p:cNvCxnSpPr>
          <p:nvPr/>
        </p:nvCxnSpPr>
        <p:spPr>
          <a:xfrm>
            <a:off x="7741503" y="4362805"/>
            <a:ext cx="107655" cy="34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菱形 164">
            <a:extLst>
              <a:ext uri="{FF2B5EF4-FFF2-40B4-BE49-F238E27FC236}">
                <a16:creationId xmlns:a16="http://schemas.microsoft.com/office/drawing/2014/main" id="{B3A9D185-51DB-4E9D-858F-FD2015C1338B}"/>
              </a:ext>
            </a:extLst>
          </p:cNvPr>
          <p:cNvSpPr/>
          <p:nvPr/>
        </p:nvSpPr>
        <p:spPr>
          <a:xfrm>
            <a:off x="7428575" y="4206345"/>
            <a:ext cx="312922" cy="31292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sp>
        <p:nvSpPr>
          <p:cNvPr id="169" name="菱形 168">
            <a:extLst>
              <a:ext uri="{FF2B5EF4-FFF2-40B4-BE49-F238E27FC236}">
                <a16:creationId xmlns:a16="http://schemas.microsoft.com/office/drawing/2014/main" id="{2BF8ACA3-F545-4011-83FC-38DD068FAE28}"/>
              </a:ext>
            </a:extLst>
          </p:cNvPr>
          <p:cNvSpPr/>
          <p:nvPr/>
        </p:nvSpPr>
        <p:spPr>
          <a:xfrm>
            <a:off x="10171598" y="3012797"/>
            <a:ext cx="312922" cy="31292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618D0215-660A-4768-BCB7-415EFED14D02}"/>
              </a:ext>
            </a:extLst>
          </p:cNvPr>
          <p:cNvCxnSpPr>
            <a:cxnSpLocks/>
            <a:stCxn id="169" idx="3"/>
            <a:endCxn id="29" idx="1"/>
          </p:cNvCxnSpPr>
          <p:nvPr/>
        </p:nvCxnSpPr>
        <p:spPr>
          <a:xfrm>
            <a:off x="10484520" y="3169258"/>
            <a:ext cx="100125" cy="159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2" name="菱形 181">
            <a:extLst>
              <a:ext uri="{FF2B5EF4-FFF2-40B4-BE49-F238E27FC236}">
                <a16:creationId xmlns:a16="http://schemas.microsoft.com/office/drawing/2014/main" id="{E82B98C7-C54E-4294-8337-EC602CCD310F}"/>
              </a:ext>
            </a:extLst>
          </p:cNvPr>
          <p:cNvSpPr/>
          <p:nvPr/>
        </p:nvSpPr>
        <p:spPr>
          <a:xfrm>
            <a:off x="12884003" y="1810182"/>
            <a:ext cx="312922" cy="31292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ABB8909E-E9A2-4FBF-BFA5-4EC23AF030DD}"/>
              </a:ext>
            </a:extLst>
          </p:cNvPr>
          <p:cNvSpPr/>
          <p:nvPr/>
        </p:nvSpPr>
        <p:spPr>
          <a:xfrm>
            <a:off x="16389325" y="226842"/>
            <a:ext cx="182336" cy="1823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968F786C-3243-495F-A564-6DCF91B415CD}"/>
              </a:ext>
            </a:extLst>
          </p:cNvPr>
          <p:cNvSpPr/>
          <p:nvPr/>
        </p:nvSpPr>
        <p:spPr>
          <a:xfrm>
            <a:off x="16389325" y="555735"/>
            <a:ext cx="182336" cy="1823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D8A884D4-444C-414B-9D76-2E2CB03D1DC4}"/>
              </a:ext>
            </a:extLst>
          </p:cNvPr>
          <p:cNvSpPr/>
          <p:nvPr/>
        </p:nvSpPr>
        <p:spPr>
          <a:xfrm>
            <a:off x="16389325" y="1213520"/>
            <a:ext cx="182336" cy="1823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183C1E28-F73F-4F18-A654-EA0C1A46CB51}"/>
              </a:ext>
            </a:extLst>
          </p:cNvPr>
          <p:cNvSpPr/>
          <p:nvPr/>
        </p:nvSpPr>
        <p:spPr>
          <a:xfrm>
            <a:off x="16389325" y="884628"/>
            <a:ext cx="182336" cy="1823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513D27E7-4960-46C4-B875-CBCB86679AB7}"/>
              </a:ext>
            </a:extLst>
          </p:cNvPr>
          <p:cNvSpPr txBox="1"/>
          <p:nvPr/>
        </p:nvSpPr>
        <p:spPr>
          <a:xfrm>
            <a:off x="16612234" y="133342"/>
            <a:ext cx="662361" cy="338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97" dirty="0"/>
              <a:t>Alpha</a:t>
            </a:r>
            <a:endParaRPr lang="zh-CN" altLang="en-US" sz="1597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6AA80D73-DF1D-48B9-AF6D-5A7C54FF7BD1}"/>
              </a:ext>
            </a:extLst>
          </p:cNvPr>
          <p:cNvSpPr txBox="1"/>
          <p:nvPr/>
        </p:nvSpPr>
        <p:spPr>
          <a:xfrm>
            <a:off x="16612232" y="442016"/>
            <a:ext cx="1150508" cy="338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97" dirty="0"/>
              <a:t>Foreground</a:t>
            </a:r>
            <a:endParaRPr lang="zh-CN" altLang="en-US" sz="1597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206E07D-0B1A-4317-95D2-0C2466FDD428}"/>
              </a:ext>
            </a:extLst>
          </p:cNvPr>
          <p:cNvSpPr txBox="1"/>
          <p:nvPr/>
        </p:nvSpPr>
        <p:spPr>
          <a:xfrm>
            <a:off x="16612233" y="791127"/>
            <a:ext cx="604589" cy="338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97" dirty="0"/>
              <a:t>Error</a:t>
            </a:r>
            <a:endParaRPr lang="zh-CN" altLang="en-US" sz="1597" dirty="0"/>
          </a:p>
        </p:txBody>
      </p: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72438971-578F-4E6B-8948-52EE1453ABD5}"/>
              </a:ext>
            </a:extLst>
          </p:cNvPr>
          <p:cNvGrpSpPr/>
          <p:nvPr/>
        </p:nvGrpSpPr>
        <p:grpSpPr>
          <a:xfrm>
            <a:off x="830198" y="6478929"/>
            <a:ext cx="5770882" cy="720385"/>
            <a:chOff x="6756000" y="805452"/>
            <a:chExt cx="1137920" cy="720384"/>
          </a:xfrm>
        </p:grpSpPr>
        <p:sp>
          <p:nvSpPr>
            <p:cNvPr id="221" name="左大括号 220">
              <a:extLst>
                <a:ext uri="{FF2B5EF4-FFF2-40B4-BE49-F238E27FC236}">
                  <a16:creationId xmlns:a16="http://schemas.microsoft.com/office/drawing/2014/main" id="{4D334591-8340-45B4-8249-1516B699AF0D}"/>
                </a:ext>
              </a:extLst>
            </p:cNvPr>
            <p:cNvSpPr/>
            <p:nvPr/>
          </p:nvSpPr>
          <p:spPr>
            <a:xfrm rot="16200000">
              <a:off x="7133821" y="427631"/>
              <a:ext cx="382277" cy="1137920"/>
            </a:xfrm>
            <a:prstGeom prst="leftBrace">
              <a:avLst>
                <a:gd name="adj1" fmla="val 22642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597" dirty="0"/>
            </a:p>
          </p:txBody>
        </p:sp>
        <p:sp>
          <p:nvSpPr>
            <p:cNvPr id="222" name="文本框 221">
              <a:extLst>
                <a:ext uri="{FF2B5EF4-FFF2-40B4-BE49-F238E27FC236}">
                  <a16:creationId xmlns:a16="http://schemas.microsoft.com/office/drawing/2014/main" id="{271DFE66-D717-4431-8E0A-A6E61D90BC41}"/>
                </a:ext>
              </a:extLst>
            </p:cNvPr>
            <p:cNvSpPr txBox="1"/>
            <p:nvPr/>
          </p:nvSpPr>
          <p:spPr>
            <a:xfrm>
              <a:off x="7239598" y="1187730"/>
              <a:ext cx="170724" cy="338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97" dirty="0"/>
                <a:t>Encoder</a:t>
              </a:r>
              <a:endParaRPr lang="zh-CN" altLang="en-US" sz="1597" dirty="0"/>
            </a:p>
          </p:txBody>
        </p:sp>
      </p:grp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337F08C4-EEFC-4B72-A836-6E3367E22AED}"/>
              </a:ext>
            </a:extLst>
          </p:cNvPr>
          <p:cNvGrpSpPr/>
          <p:nvPr/>
        </p:nvGrpSpPr>
        <p:grpSpPr>
          <a:xfrm>
            <a:off x="6460400" y="6478929"/>
            <a:ext cx="609461" cy="720385"/>
            <a:chOff x="6268065" y="805452"/>
            <a:chExt cx="2113786" cy="720384"/>
          </a:xfrm>
        </p:grpSpPr>
        <p:sp>
          <p:nvSpPr>
            <p:cNvPr id="227" name="左大括号 226">
              <a:extLst>
                <a:ext uri="{FF2B5EF4-FFF2-40B4-BE49-F238E27FC236}">
                  <a16:creationId xmlns:a16="http://schemas.microsoft.com/office/drawing/2014/main" id="{F29943E3-375A-423B-9947-6CC24E8B2D9D}"/>
                </a:ext>
              </a:extLst>
            </p:cNvPr>
            <p:cNvSpPr/>
            <p:nvPr/>
          </p:nvSpPr>
          <p:spPr>
            <a:xfrm rot="16200000">
              <a:off x="7133821" y="427631"/>
              <a:ext cx="382277" cy="1137920"/>
            </a:xfrm>
            <a:prstGeom prst="leftBrace">
              <a:avLst>
                <a:gd name="adj1" fmla="val 22642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597" dirty="0"/>
            </a:p>
          </p:txBody>
        </p: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C7691A7E-25DE-4C64-87F9-B8E44E2D5F4C}"/>
                </a:ext>
              </a:extLst>
            </p:cNvPr>
            <p:cNvSpPr txBox="1"/>
            <p:nvPr/>
          </p:nvSpPr>
          <p:spPr>
            <a:xfrm>
              <a:off x="6268065" y="1187730"/>
              <a:ext cx="2113786" cy="338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97" dirty="0"/>
                <a:t>ASPP</a:t>
              </a:r>
              <a:endParaRPr lang="zh-CN" altLang="en-US" sz="1597" dirty="0"/>
            </a:p>
          </p:txBody>
        </p: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6BDE6497-A8D8-44C9-8326-AED437CE1466}"/>
              </a:ext>
            </a:extLst>
          </p:cNvPr>
          <p:cNvGrpSpPr/>
          <p:nvPr/>
        </p:nvGrpSpPr>
        <p:grpSpPr>
          <a:xfrm>
            <a:off x="6951273" y="6478929"/>
            <a:ext cx="9438051" cy="720385"/>
            <a:chOff x="6756000" y="805452"/>
            <a:chExt cx="1137920" cy="720384"/>
          </a:xfrm>
        </p:grpSpPr>
        <p:sp>
          <p:nvSpPr>
            <p:cNvPr id="230" name="左大括号 229">
              <a:extLst>
                <a:ext uri="{FF2B5EF4-FFF2-40B4-BE49-F238E27FC236}">
                  <a16:creationId xmlns:a16="http://schemas.microsoft.com/office/drawing/2014/main" id="{7010E14F-331B-412C-8680-1E2F156C9F66}"/>
                </a:ext>
              </a:extLst>
            </p:cNvPr>
            <p:cNvSpPr/>
            <p:nvPr/>
          </p:nvSpPr>
          <p:spPr>
            <a:xfrm rot="16200000">
              <a:off x="7133821" y="427631"/>
              <a:ext cx="382277" cy="1137920"/>
            </a:xfrm>
            <a:prstGeom prst="leftBrace">
              <a:avLst>
                <a:gd name="adj1" fmla="val 22642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597" dirty="0"/>
            </a:p>
          </p:txBody>
        </p: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D7ECD5D3-F7CF-4089-93F5-B1E068BE3418}"/>
                </a:ext>
              </a:extLst>
            </p:cNvPr>
            <p:cNvSpPr txBox="1"/>
            <p:nvPr/>
          </p:nvSpPr>
          <p:spPr>
            <a:xfrm>
              <a:off x="7261463" y="1187730"/>
              <a:ext cx="126996" cy="338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97" dirty="0"/>
                <a:t>Decoder</a:t>
              </a:r>
              <a:endParaRPr lang="zh-CN" altLang="en-US" sz="1597" dirty="0"/>
            </a:p>
          </p:txBody>
        </p:sp>
      </p:grpSp>
      <p:sp>
        <p:nvSpPr>
          <p:cNvPr id="236" name="文本框 235">
            <a:extLst>
              <a:ext uri="{FF2B5EF4-FFF2-40B4-BE49-F238E27FC236}">
                <a16:creationId xmlns:a16="http://schemas.microsoft.com/office/drawing/2014/main" id="{B577B042-06D1-4476-A7F4-CED1094AE258}"/>
              </a:ext>
            </a:extLst>
          </p:cNvPr>
          <p:cNvSpPr txBox="1"/>
          <p:nvPr/>
        </p:nvSpPr>
        <p:spPr>
          <a:xfrm>
            <a:off x="16612236" y="1120021"/>
            <a:ext cx="784189" cy="338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97" dirty="0"/>
              <a:t>Hidden</a:t>
            </a:r>
            <a:endParaRPr lang="zh-CN" altLang="en-US" sz="1597" dirty="0"/>
          </a:p>
        </p:txBody>
      </p: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DA875134-2490-4C12-9148-FC206D23FB15}"/>
              </a:ext>
            </a:extLst>
          </p:cNvPr>
          <p:cNvCxnSpPr>
            <a:cxnSpLocks/>
            <a:stCxn id="12" idx="3"/>
            <a:endCxn id="182" idx="1"/>
          </p:cNvCxnSpPr>
          <p:nvPr/>
        </p:nvCxnSpPr>
        <p:spPr>
          <a:xfrm>
            <a:off x="2162384" y="1964690"/>
            <a:ext cx="10721619" cy="19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9" name="矩形: 圆角 248">
            <a:extLst>
              <a:ext uri="{FF2B5EF4-FFF2-40B4-BE49-F238E27FC236}">
                <a16:creationId xmlns:a16="http://schemas.microsoft.com/office/drawing/2014/main" id="{5C2D17B0-6A53-40DF-9164-B1FFD5024635}"/>
              </a:ext>
            </a:extLst>
          </p:cNvPr>
          <p:cNvSpPr/>
          <p:nvPr/>
        </p:nvSpPr>
        <p:spPr>
          <a:xfrm>
            <a:off x="335665" y="3944"/>
            <a:ext cx="372292" cy="15557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Video Frames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94CC446D-63D1-43A0-B75F-3A2CC817A6EA}"/>
              </a:ext>
            </a:extLst>
          </p:cNvPr>
          <p:cNvCxnSpPr>
            <a:cxnSpLocks/>
            <a:stCxn id="249" idx="2"/>
            <a:endCxn id="10" idx="1"/>
          </p:cNvCxnSpPr>
          <p:nvPr/>
        </p:nvCxnSpPr>
        <p:spPr>
          <a:xfrm rot="16200000" flipH="1">
            <a:off x="473490" y="1607980"/>
            <a:ext cx="405028" cy="30838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0B72ABE4-68D7-475A-906E-8C5EA0E75C0C}"/>
              </a:ext>
            </a:extLst>
          </p:cNvPr>
          <p:cNvSpPr/>
          <p:nvPr/>
        </p:nvSpPr>
        <p:spPr>
          <a:xfrm>
            <a:off x="13322338" y="1193656"/>
            <a:ext cx="372292" cy="1555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/>
              <a:t>Conv</a:t>
            </a:r>
            <a:endParaRPr lang="zh-CN" altLang="en-US" sz="1597" dirty="0"/>
          </a:p>
        </p:txBody>
      </p: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B4D27D3F-C106-42ED-8B05-AF17C9B6EC3C}"/>
              </a:ext>
            </a:extLst>
          </p:cNvPr>
          <p:cNvSpPr/>
          <p:nvPr/>
        </p:nvSpPr>
        <p:spPr>
          <a:xfrm>
            <a:off x="13802285" y="1193657"/>
            <a:ext cx="372292" cy="15557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/>
              <a:t>BatchNorm</a:t>
            </a:r>
            <a:endParaRPr lang="zh-CN" altLang="en-US" sz="1597" dirty="0"/>
          </a:p>
        </p:txBody>
      </p:sp>
      <p:sp>
        <p:nvSpPr>
          <p:cNvPr id="257" name="矩形: 圆角 256">
            <a:extLst>
              <a:ext uri="{FF2B5EF4-FFF2-40B4-BE49-F238E27FC236}">
                <a16:creationId xmlns:a16="http://schemas.microsoft.com/office/drawing/2014/main" id="{626D5765-A026-42E4-B17A-11F54D895CC9}"/>
              </a:ext>
            </a:extLst>
          </p:cNvPr>
          <p:cNvSpPr/>
          <p:nvPr/>
        </p:nvSpPr>
        <p:spPr>
          <a:xfrm>
            <a:off x="14282231" y="1200483"/>
            <a:ext cx="372292" cy="15420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/>
              <a:t>ReLu</a:t>
            </a:r>
            <a:endParaRPr lang="zh-CN" altLang="en-US" sz="1597" dirty="0"/>
          </a:p>
        </p:txBody>
      </p:sp>
      <p:sp>
        <p:nvSpPr>
          <p:cNvPr id="258" name="矩形: 圆角 257">
            <a:extLst>
              <a:ext uri="{FF2B5EF4-FFF2-40B4-BE49-F238E27FC236}">
                <a16:creationId xmlns:a16="http://schemas.microsoft.com/office/drawing/2014/main" id="{D7A0020F-E5E4-434F-B3FF-9B105820B186}"/>
              </a:ext>
            </a:extLst>
          </p:cNvPr>
          <p:cNvSpPr/>
          <p:nvPr/>
        </p:nvSpPr>
        <p:spPr>
          <a:xfrm>
            <a:off x="15233107" y="1198882"/>
            <a:ext cx="372292" cy="15436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/>
              <a:t>Interpolate 2X</a:t>
            </a:r>
            <a:endParaRPr lang="zh-CN" altLang="en-US" sz="1597" dirty="0"/>
          </a:p>
        </p:txBody>
      </p:sp>
      <p:cxnSp>
        <p:nvCxnSpPr>
          <p:cNvPr id="259" name="连接符: 肘形 258">
            <a:extLst>
              <a:ext uri="{FF2B5EF4-FFF2-40B4-BE49-F238E27FC236}">
                <a16:creationId xmlns:a16="http://schemas.microsoft.com/office/drawing/2014/main" id="{BD47ADD5-3952-4F02-8DAE-EAF992601DF2}"/>
              </a:ext>
            </a:extLst>
          </p:cNvPr>
          <p:cNvCxnSpPr>
            <a:cxnSpLocks/>
            <a:stCxn id="255" idx="3"/>
            <a:endCxn id="256" idx="1"/>
          </p:cNvCxnSpPr>
          <p:nvPr/>
        </p:nvCxnSpPr>
        <p:spPr>
          <a:xfrm>
            <a:off x="13694635" y="1971516"/>
            <a:ext cx="107655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0" name="连接符: 肘形 259">
            <a:extLst>
              <a:ext uri="{FF2B5EF4-FFF2-40B4-BE49-F238E27FC236}">
                <a16:creationId xmlns:a16="http://schemas.microsoft.com/office/drawing/2014/main" id="{25797D62-EEF6-4C55-B904-E2ABE339F70B}"/>
              </a:ext>
            </a:extLst>
          </p:cNvPr>
          <p:cNvCxnSpPr>
            <a:cxnSpLocks/>
            <a:stCxn id="256" idx="3"/>
            <a:endCxn id="257" idx="1"/>
          </p:cNvCxnSpPr>
          <p:nvPr/>
        </p:nvCxnSpPr>
        <p:spPr>
          <a:xfrm flipV="1">
            <a:off x="14174582" y="1971516"/>
            <a:ext cx="107655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7A3FB68E-87B1-4AD9-A663-03F4503F41BE}"/>
              </a:ext>
            </a:extLst>
          </p:cNvPr>
          <p:cNvCxnSpPr>
            <a:cxnSpLocks/>
            <a:stCxn id="182" idx="3"/>
            <a:endCxn id="255" idx="1"/>
          </p:cNvCxnSpPr>
          <p:nvPr/>
        </p:nvCxnSpPr>
        <p:spPr>
          <a:xfrm>
            <a:off x="13196925" y="1966646"/>
            <a:ext cx="125412" cy="48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8B06D0ED-A227-43B3-B336-29DA38588C37}"/>
              </a:ext>
            </a:extLst>
          </p:cNvPr>
          <p:cNvCxnSpPr>
            <a:cxnSpLocks/>
            <a:stCxn id="249" idx="3"/>
            <a:endCxn id="279" idx="1"/>
          </p:cNvCxnSpPr>
          <p:nvPr/>
        </p:nvCxnSpPr>
        <p:spPr>
          <a:xfrm flipV="1">
            <a:off x="707957" y="779080"/>
            <a:ext cx="14885803" cy="27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7" name="连接符: 肘形 276">
            <a:extLst>
              <a:ext uri="{FF2B5EF4-FFF2-40B4-BE49-F238E27FC236}">
                <a16:creationId xmlns:a16="http://schemas.microsoft.com/office/drawing/2014/main" id="{A8438295-6B98-4F1F-A450-3FCD2D38A4A1}"/>
              </a:ext>
            </a:extLst>
          </p:cNvPr>
          <p:cNvCxnSpPr>
            <a:cxnSpLocks/>
            <a:stCxn id="279" idx="2"/>
            <a:endCxn id="258" idx="3"/>
          </p:cNvCxnSpPr>
          <p:nvPr/>
        </p:nvCxnSpPr>
        <p:spPr>
          <a:xfrm rot="5400000">
            <a:off x="15160225" y="1380715"/>
            <a:ext cx="1035171" cy="14482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9" name="菱形 278">
            <a:extLst>
              <a:ext uri="{FF2B5EF4-FFF2-40B4-BE49-F238E27FC236}">
                <a16:creationId xmlns:a16="http://schemas.microsoft.com/office/drawing/2014/main" id="{F05C2481-6BF9-47C8-B719-0215A2364037}"/>
              </a:ext>
            </a:extLst>
          </p:cNvPr>
          <p:cNvSpPr/>
          <p:nvPr/>
        </p:nvSpPr>
        <p:spPr>
          <a:xfrm>
            <a:off x="15593760" y="622619"/>
            <a:ext cx="312922" cy="31292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A7EE34C4-81DC-46E8-B48B-02B81A0AAC61}"/>
              </a:ext>
            </a:extLst>
          </p:cNvPr>
          <p:cNvCxnSpPr>
            <a:cxnSpLocks/>
            <a:stCxn id="279" idx="3"/>
            <a:endCxn id="37" idx="1"/>
          </p:cNvCxnSpPr>
          <p:nvPr/>
        </p:nvCxnSpPr>
        <p:spPr>
          <a:xfrm>
            <a:off x="15906682" y="779080"/>
            <a:ext cx="110352" cy="27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0583CC4-611E-44DF-B6F2-14A0762A9D43}"/>
              </a:ext>
            </a:extLst>
          </p:cNvPr>
          <p:cNvSpPr/>
          <p:nvPr/>
        </p:nvSpPr>
        <p:spPr>
          <a:xfrm>
            <a:off x="9294936" y="3586990"/>
            <a:ext cx="372292" cy="15557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ConvLSTM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C0CD449-47C5-4825-8939-4FC39D85A5E4}"/>
              </a:ext>
            </a:extLst>
          </p:cNvPr>
          <p:cNvCxnSpPr>
            <a:cxnSpLocks/>
            <a:stCxn id="15" idx="3"/>
            <a:endCxn id="169" idx="1"/>
          </p:cNvCxnSpPr>
          <p:nvPr/>
        </p:nvCxnSpPr>
        <p:spPr>
          <a:xfrm>
            <a:off x="3599580" y="3166414"/>
            <a:ext cx="6572018" cy="28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E211E363-DD0D-4D24-B036-34F364072CEF}"/>
              </a:ext>
            </a:extLst>
          </p:cNvPr>
          <p:cNvCxnSpPr>
            <a:cxnSpLocks/>
            <a:stCxn id="27" idx="3"/>
            <a:endCxn id="90" idx="1"/>
          </p:cNvCxnSpPr>
          <p:nvPr/>
        </p:nvCxnSpPr>
        <p:spPr>
          <a:xfrm>
            <a:off x="9181338" y="4363161"/>
            <a:ext cx="113598" cy="16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B3830768-2147-444A-B690-04F26B99F243}"/>
              </a:ext>
            </a:extLst>
          </p:cNvPr>
          <p:cNvCxnSpPr>
            <a:cxnSpLocks/>
            <a:stCxn id="90" idx="3"/>
            <a:endCxn id="28" idx="1"/>
          </p:cNvCxnSpPr>
          <p:nvPr/>
        </p:nvCxnSpPr>
        <p:spPr>
          <a:xfrm flipV="1">
            <a:off x="9667228" y="4363785"/>
            <a:ext cx="123460" cy="1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D6A258B0-535E-41A7-A551-63515A8CD247}"/>
              </a:ext>
            </a:extLst>
          </p:cNvPr>
          <p:cNvSpPr/>
          <p:nvPr/>
        </p:nvSpPr>
        <p:spPr>
          <a:xfrm>
            <a:off x="12028221" y="2392997"/>
            <a:ext cx="372292" cy="15557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ConvLSTM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B527B02A-5E00-46D5-BA5F-B84A783DD621}"/>
              </a:ext>
            </a:extLst>
          </p:cNvPr>
          <p:cNvCxnSpPr>
            <a:cxnSpLocks/>
          </p:cNvCxnSpPr>
          <p:nvPr/>
        </p:nvCxnSpPr>
        <p:spPr>
          <a:xfrm flipV="1">
            <a:off x="12400513" y="3167040"/>
            <a:ext cx="117168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CD5ABA34-6BE7-42D2-8F4F-90B9E2EDC2FB}"/>
              </a:ext>
            </a:extLst>
          </p:cNvPr>
          <p:cNvCxnSpPr>
            <a:cxnSpLocks/>
          </p:cNvCxnSpPr>
          <p:nvPr/>
        </p:nvCxnSpPr>
        <p:spPr>
          <a:xfrm>
            <a:off x="11916830" y="3167441"/>
            <a:ext cx="1113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C56E8E54-A52B-4965-A9CC-212A6FAC2605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10956937" y="3170855"/>
            <a:ext cx="1076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1D25B459-3D86-45A6-AE7D-B13B3FB0023E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11436883" y="3170855"/>
            <a:ext cx="1076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BA85BD9A-8E27-4641-893C-0EAAD6660E00}"/>
              </a:ext>
            </a:extLst>
          </p:cNvPr>
          <p:cNvSpPr/>
          <p:nvPr/>
        </p:nvSpPr>
        <p:spPr>
          <a:xfrm>
            <a:off x="14757669" y="1195846"/>
            <a:ext cx="372292" cy="15557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ConvLSTM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45CB2606-A346-49C4-8D67-C10EB0E37A94}"/>
              </a:ext>
            </a:extLst>
          </p:cNvPr>
          <p:cNvCxnSpPr>
            <a:cxnSpLocks/>
            <a:stCxn id="257" idx="3"/>
            <a:endCxn id="133" idx="1"/>
          </p:cNvCxnSpPr>
          <p:nvPr/>
        </p:nvCxnSpPr>
        <p:spPr>
          <a:xfrm>
            <a:off x="14654523" y="1971515"/>
            <a:ext cx="103146" cy="21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C0607D69-1841-4A5E-B5E8-BA2DECE3AA3E}"/>
              </a:ext>
            </a:extLst>
          </p:cNvPr>
          <p:cNvCxnSpPr>
            <a:cxnSpLocks/>
            <a:stCxn id="133" idx="3"/>
            <a:endCxn id="258" idx="1"/>
          </p:cNvCxnSpPr>
          <p:nvPr/>
        </p:nvCxnSpPr>
        <p:spPr>
          <a:xfrm flipV="1">
            <a:off x="15129961" y="1970712"/>
            <a:ext cx="103146" cy="29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菱形 150">
            <a:extLst>
              <a:ext uri="{FF2B5EF4-FFF2-40B4-BE49-F238E27FC236}">
                <a16:creationId xmlns:a16="http://schemas.microsoft.com/office/drawing/2014/main" id="{CFBC59C4-F693-48E2-AFCF-91BE00AF56CE}"/>
              </a:ext>
            </a:extLst>
          </p:cNvPr>
          <p:cNvSpPr/>
          <p:nvPr/>
        </p:nvSpPr>
        <p:spPr>
          <a:xfrm>
            <a:off x="15762194" y="5147785"/>
            <a:ext cx="312922" cy="31292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 dirty="0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3A5B14B7-3912-44AF-ABA6-4A9D8E08851C}"/>
              </a:ext>
            </a:extLst>
          </p:cNvPr>
          <p:cNvSpPr/>
          <p:nvPr/>
        </p:nvSpPr>
        <p:spPr>
          <a:xfrm>
            <a:off x="15827487" y="5724307"/>
            <a:ext cx="182336" cy="1823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2ED2B5EC-A4CB-401B-954E-F76D059331FA}"/>
              </a:ext>
            </a:extLst>
          </p:cNvPr>
          <p:cNvSpPr txBox="1"/>
          <p:nvPr/>
        </p:nvSpPr>
        <p:spPr>
          <a:xfrm>
            <a:off x="16104439" y="5119581"/>
            <a:ext cx="758093" cy="338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97" dirty="0" err="1"/>
              <a:t>Concat</a:t>
            </a:r>
            <a:endParaRPr lang="zh-CN" altLang="en-US" sz="1597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214997BB-4D1D-42CF-906A-6C4AEBB12486}"/>
              </a:ext>
            </a:extLst>
          </p:cNvPr>
          <p:cNvSpPr txBox="1"/>
          <p:nvPr/>
        </p:nvSpPr>
        <p:spPr>
          <a:xfrm>
            <a:off x="16104439" y="5630808"/>
            <a:ext cx="780983" cy="338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97" dirty="0"/>
              <a:t>Output</a:t>
            </a:r>
            <a:endParaRPr lang="zh-CN" altLang="en-US" sz="1597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6FE3F51-A82E-4109-A416-B5201F124A2F}"/>
              </a:ext>
            </a:extLst>
          </p:cNvPr>
          <p:cNvSpPr txBox="1"/>
          <p:nvPr/>
        </p:nvSpPr>
        <p:spPr>
          <a:xfrm>
            <a:off x="735909" y="536294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41029E9-48E4-4712-BEDA-A7B0A137B357}"/>
              </a:ext>
            </a:extLst>
          </p:cNvPr>
          <p:cNvSpPr txBox="1"/>
          <p:nvPr/>
        </p:nvSpPr>
        <p:spPr>
          <a:xfrm>
            <a:off x="2161047" y="1739815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1/2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192B127A-1FE2-4BBF-BB96-F17DB335CB96}"/>
              </a:ext>
            </a:extLst>
          </p:cNvPr>
          <p:cNvSpPr txBox="1"/>
          <p:nvPr/>
        </p:nvSpPr>
        <p:spPr>
          <a:xfrm>
            <a:off x="3650366" y="2893830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1/4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9F2AE36E-63B3-40DF-9FC3-67F0BB17CC60}"/>
              </a:ext>
            </a:extLst>
          </p:cNvPr>
          <p:cNvSpPr txBox="1"/>
          <p:nvPr/>
        </p:nvSpPr>
        <p:spPr>
          <a:xfrm>
            <a:off x="5090974" y="4101194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1/8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035845F-4646-4DDA-B3C3-13F2E0604E90}"/>
              </a:ext>
            </a:extLst>
          </p:cNvPr>
          <p:cNvSpPr txBox="1"/>
          <p:nvPr/>
        </p:nvSpPr>
        <p:spPr>
          <a:xfrm>
            <a:off x="7572717" y="5300492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1/16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47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9B00A65-3133-427C-90B0-65C7F49A316F}"/>
              </a:ext>
            </a:extLst>
          </p:cNvPr>
          <p:cNvSpPr/>
          <p:nvPr/>
        </p:nvSpPr>
        <p:spPr>
          <a:xfrm>
            <a:off x="2262769" y="351966"/>
            <a:ext cx="372292" cy="1555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Conv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192BBD7-E135-4D5A-B139-47E1ABEC6DF1}"/>
              </a:ext>
            </a:extLst>
          </p:cNvPr>
          <p:cNvSpPr/>
          <p:nvPr/>
        </p:nvSpPr>
        <p:spPr>
          <a:xfrm>
            <a:off x="2734633" y="351968"/>
            <a:ext cx="372292" cy="15557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BatchNorm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3D39E80-0F1D-4CFF-992D-FF333CB5C71F}"/>
              </a:ext>
            </a:extLst>
          </p:cNvPr>
          <p:cNvSpPr/>
          <p:nvPr/>
        </p:nvSpPr>
        <p:spPr>
          <a:xfrm>
            <a:off x="3206496" y="345140"/>
            <a:ext cx="372292" cy="1555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ReLu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EC59785-D3B4-4F84-AF93-57EB2CF7E25C}"/>
              </a:ext>
            </a:extLst>
          </p:cNvPr>
          <p:cNvSpPr/>
          <p:nvPr/>
        </p:nvSpPr>
        <p:spPr>
          <a:xfrm>
            <a:off x="3678361" y="345140"/>
            <a:ext cx="372292" cy="15557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Interpolate 2X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7AE0B1D-6198-4613-9C7C-38E6A02228E0}"/>
              </a:ext>
            </a:extLst>
          </p:cNvPr>
          <p:cNvSpPr/>
          <p:nvPr/>
        </p:nvSpPr>
        <p:spPr>
          <a:xfrm>
            <a:off x="4150224" y="345140"/>
            <a:ext cx="372292" cy="15557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ConvLSTM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6EDFA6E-6B30-439A-B7E5-A363A2B70CC2}"/>
              </a:ext>
            </a:extLst>
          </p:cNvPr>
          <p:cNvSpPr/>
          <p:nvPr/>
        </p:nvSpPr>
        <p:spPr>
          <a:xfrm>
            <a:off x="4622091" y="345140"/>
            <a:ext cx="372292" cy="15557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ASPP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6053AB5-500F-4064-8C22-05BE9C241866}"/>
              </a:ext>
            </a:extLst>
          </p:cNvPr>
          <p:cNvSpPr/>
          <p:nvPr/>
        </p:nvSpPr>
        <p:spPr>
          <a:xfrm>
            <a:off x="5611014" y="963854"/>
            <a:ext cx="360001" cy="36000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1597" dirty="0">
              <a:solidFill>
                <a:schemeClr val="bg1"/>
              </a:solidFill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222DC9B-4688-4F2B-8E01-6B54A9144E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81696" y="998275"/>
            <a:ext cx="411032" cy="29115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8BEB835-218F-4ADF-AA86-1952DD858FCA}"/>
              </a:ext>
            </a:extLst>
          </p:cNvPr>
          <p:cNvGrpSpPr/>
          <p:nvPr/>
        </p:nvGrpSpPr>
        <p:grpSpPr>
          <a:xfrm>
            <a:off x="7659042" y="996596"/>
            <a:ext cx="294523" cy="294523"/>
            <a:chOff x="1215121" y="3379119"/>
            <a:chExt cx="357066" cy="35706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E0D3102-F9E3-4039-98FC-AC6F31E6621E}"/>
                </a:ext>
              </a:extLst>
            </p:cNvPr>
            <p:cNvSpPr/>
            <p:nvPr/>
          </p:nvSpPr>
          <p:spPr>
            <a:xfrm>
              <a:off x="1215121" y="3379119"/>
              <a:ext cx="357066" cy="35706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A6C1587-DB85-41B1-A54E-F1A93FDF54EF}"/>
                </a:ext>
              </a:extLst>
            </p:cNvPr>
            <p:cNvCxnSpPr>
              <a:cxnSpLocks/>
              <a:stCxn id="13" idx="1"/>
              <a:endCxn id="13" idx="5"/>
            </p:cNvCxnSpPr>
            <p:nvPr/>
          </p:nvCxnSpPr>
          <p:spPr>
            <a:xfrm>
              <a:off x="1267412" y="3431410"/>
              <a:ext cx="252484" cy="2524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02F07DE-C387-4BA9-AB9A-20F90B25FA33}"/>
                </a:ext>
              </a:extLst>
            </p:cNvPr>
            <p:cNvCxnSpPr>
              <a:cxnSpLocks/>
              <a:stCxn id="13" idx="7"/>
              <a:endCxn id="13" idx="3"/>
            </p:cNvCxnSpPr>
            <p:nvPr/>
          </p:nvCxnSpPr>
          <p:spPr>
            <a:xfrm flipH="1">
              <a:off x="1267412" y="3431410"/>
              <a:ext cx="252484" cy="2524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菱形 15">
            <a:extLst>
              <a:ext uri="{FF2B5EF4-FFF2-40B4-BE49-F238E27FC236}">
                <a16:creationId xmlns:a16="http://schemas.microsoft.com/office/drawing/2014/main" id="{E5584E23-67A4-45F6-B2AB-23B7DE1BC893}"/>
              </a:ext>
            </a:extLst>
          </p:cNvPr>
          <p:cNvSpPr/>
          <p:nvPr/>
        </p:nvSpPr>
        <p:spPr>
          <a:xfrm>
            <a:off x="7175492" y="987390"/>
            <a:ext cx="312922" cy="31292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3F3D978-3558-4C7E-A358-843DA2A2C42E}"/>
              </a:ext>
            </a:extLst>
          </p:cNvPr>
          <p:cNvCxnSpPr>
            <a:cxnSpLocks/>
          </p:cNvCxnSpPr>
          <p:nvPr/>
        </p:nvCxnSpPr>
        <p:spPr>
          <a:xfrm>
            <a:off x="6603417" y="1041170"/>
            <a:ext cx="401455" cy="2053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3BEB8F51-4786-43E7-8B84-1A40A3846B2C}"/>
              </a:ext>
            </a:extLst>
          </p:cNvPr>
          <p:cNvSpPr/>
          <p:nvPr/>
        </p:nvSpPr>
        <p:spPr>
          <a:xfrm>
            <a:off x="8124184" y="1052686"/>
            <a:ext cx="182336" cy="1823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303BE11-AC24-4355-BE83-57F948A759A4}"/>
              </a:ext>
            </a:extLst>
          </p:cNvPr>
          <p:cNvGrpSpPr/>
          <p:nvPr/>
        </p:nvGrpSpPr>
        <p:grpSpPr>
          <a:xfrm>
            <a:off x="8541528" y="805456"/>
            <a:ext cx="1167307" cy="720385"/>
            <a:chOff x="6741305" y="805452"/>
            <a:chExt cx="1167309" cy="720384"/>
          </a:xfrm>
        </p:grpSpPr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3FB90C5C-6045-43AD-9E85-C0A33A9F1889}"/>
                </a:ext>
              </a:extLst>
            </p:cNvPr>
            <p:cNvSpPr/>
            <p:nvPr/>
          </p:nvSpPr>
          <p:spPr>
            <a:xfrm rot="16200000">
              <a:off x="7133821" y="427631"/>
              <a:ext cx="382277" cy="1137920"/>
            </a:xfrm>
            <a:prstGeom prst="leftBrace">
              <a:avLst>
                <a:gd name="adj1" fmla="val 22642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597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57C89F8-7658-4318-BC60-405B8CF89BA2}"/>
                </a:ext>
              </a:extLst>
            </p:cNvPr>
            <p:cNvSpPr txBox="1"/>
            <p:nvPr/>
          </p:nvSpPr>
          <p:spPr>
            <a:xfrm>
              <a:off x="6741305" y="1187730"/>
              <a:ext cx="1167309" cy="338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97" dirty="0"/>
                <a:t>Placeholder</a:t>
              </a:r>
              <a:endParaRPr lang="zh-CN" altLang="en-US" sz="1597" dirty="0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060693A-47DC-4527-B67E-CB7E25F5CEC1}"/>
              </a:ext>
            </a:extLst>
          </p:cNvPr>
          <p:cNvSpPr/>
          <p:nvPr/>
        </p:nvSpPr>
        <p:spPr>
          <a:xfrm>
            <a:off x="1790904" y="351966"/>
            <a:ext cx="372292" cy="15557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597" dirty="0">
                <a:solidFill>
                  <a:schemeClr val="bg1"/>
                </a:solidFill>
              </a:rPr>
              <a:t>Video Frames</a:t>
            </a:r>
            <a:endParaRPr lang="zh-CN" altLang="en-US" sz="159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99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107</Words>
  <Application>Microsoft Office PowerPoint</Application>
  <PresentationFormat>自定义</PresentationFormat>
  <Paragraphs>95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Jiahao Zhang</dc:creator>
  <cp:lastModifiedBy>Jiahao Zhang</cp:lastModifiedBy>
  <cp:revision>5</cp:revision>
  <dcterms:created xsi:type="dcterms:W3CDTF">2021-10-27T11:56:41Z</dcterms:created>
  <dcterms:modified xsi:type="dcterms:W3CDTF">2021-10-27T13:32:35Z</dcterms:modified>
</cp:coreProperties>
</file>