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7" d="100"/>
          <a:sy n="117" d="100"/>
        </p:scale>
        <p:origin x="643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3ADABA-567E-4F07-BF57-B87805469F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3F05668-74D4-4DA4-A10F-3E2DD70BBC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E6A9EB-2499-452A-A94E-937FBD8D1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CCFCD-A887-49E2-96B2-4E204B962AA9}" type="datetimeFigureOut">
              <a:rPr lang="zh-CN" altLang="en-US" smtClean="0"/>
              <a:t>2021/11/1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3CD05F-0736-4A2D-A27F-E6148AAAF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9D2723-FAF5-496E-B7C0-E695BA503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B229F-4A04-499D-A3FB-77BE8DE7A0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4300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FD0261-772E-480E-A585-98D3BC5DA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DB65FEF-5D3A-4D5E-AAB7-5F9468C302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8FCA13-BC25-45C3-8C51-61807C7B6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CCFCD-A887-49E2-96B2-4E204B962AA9}" type="datetimeFigureOut">
              <a:rPr lang="zh-CN" altLang="en-US" smtClean="0"/>
              <a:t>2021/11/1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0A7780-65AF-4BC2-B46F-98AB6A428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342567-998E-4CBF-8DCC-FFD4B8381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B229F-4A04-499D-A3FB-77BE8DE7A0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5406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99395EC-4D5F-460F-8942-B3303C4D57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2AC6AF5-31CD-4884-A7CD-2CA1345BEB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D7E373-C0E0-49ED-BE98-1A8CF36F5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CCFCD-A887-49E2-96B2-4E204B962AA9}" type="datetimeFigureOut">
              <a:rPr lang="zh-CN" altLang="en-US" smtClean="0"/>
              <a:t>2021/11/1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FA10E1-1F4D-41CC-8229-D4C1D7C24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21FB77-D000-4EF0-AE50-A99CD67F0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B229F-4A04-499D-A3FB-77BE8DE7A0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4810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14015A-471E-4A7F-92D4-851B8AD9B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8A2D29-24C1-431A-99FB-A71AE8A08C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ED7422-5665-4668-899B-EA24F54A1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CCFCD-A887-49E2-96B2-4E204B962AA9}" type="datetimeFigureOut">
              <a:rPr lang="zh-CN" altLang="en-US" smtClean="0"/>
              <a:t>2021/11/1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0A17AD-8D5E-44F5-8D25-A7F08DE3A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804DC5-A2B0-4134-8C55-3A53D7D0F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B229F-4A04-499D-A3FB-77BE8DE7A0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4341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A48F4C-CA18-4D9F-8363-B9B8D56C6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88E619D-6113-4027-A451-6E5493C2CB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A2FA44-76E1-4798-996E-D4B3D744B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CCFCD-A887-49E2-96B2-4E204B962AA9}" type="datetimeFigureOut">
              <a:rPr lang="zh-CN" altLang="en-US" smtClean="0"/>
              <a:t>2021/11/1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759D41-1B0C-453C-B48F-8A4E0754A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8B78C8-1273-4569-841D-089EB6DFD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B229F-4A04-499D-A3FB-77BE8DE7A0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1599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E6720E-BA0A-466C-B0A2-4DB204910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679AB3-55F8-4CF0-AF8A-D6025B6704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E7ECA30-9C67-4602-B62B-FA11346E4D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C29EA49-D60B-4923-9DA7-5AD4DE5CE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CCFCD-A887-49E2-96B2-4E204B962AA9}" type="datetimeFigureOut">
              <a:rPr lang="zh-CN" altLang="en-US" smtClean="0"/>
              <a:t>2021/11/1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81A165A-2197-4675-86A0-D80D39EE6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AA6F739-734C-4446-A60A-ED534C092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B229F-4A04-499D-A3FB-77BE8DE7A0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0737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F10903-F6B6-47B8-8E27-354F25A38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96595A9-945F-431E-9038-4F5A5D4A85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DEA21B2-6180-4E48-9D21-ABC85A3E1F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90E7FE3-AD19-425A-9363-4143AF8BF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2DD8162-BCE9-4C9B-92B1-6E8C4388F4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BED9844-9470-447A-855D-31D7A9B35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CCFCD-A887-49E2-96B2-4E204B962AA9}" type="datetimeFigureOut">
              <a:rPr lang="zh-CN" altLang="en-US" smtClean="0"/>
              <a:t>2021/11/1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B8118D2-9D24-4792-8CE2-264F5293B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89A37A4-5FF5-4CFA-BB34-7ACFFFD75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B229F-4A04-499D-A3FB-77BE8DE7A0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0249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4F2812-CE18-4C21-96A7-59BEF4797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61B029A-B5BE-4C04-A230-F5772CA01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CCFCD-A887-49E2-96B2-4E204B962AA9}" type="datetimeFigureOut">
              <a:rPr lang="zh-CN" altLang="en-US" smtClean="0"/>
              <a:t>2021/11/1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4304DFB-2F0D-4424-BADE-4AB007E49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A6744C6-E88E-4632-85F8-5D4210EEC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B229F-4A04-499D-A3FB-77BE8DE7A0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5556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9B9322C-2B17-43DD-9E1A-CAF3F7606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CCFCD-A887-49E2-96B2-4E204B962AA9}" type="datetimeFigureOut">
              <a:rPr lang="zh-CN" altLang="en-US" smtClean="0"/>
              <a:t>2021/11/1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81F8DBD-11E2-4B56-98EA-B0021EE4C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0D75DEE-C291-4EAA-B6B4-70E530E53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B229F-4A04-499D-A3FB-77BE8DE7A0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3031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63B85F-BDA8-4946-9D1C-89E1A0BF7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45A4A6-B4E5-46CB-8E99-6758963A53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7978EDD-FAC1-467F-9C85-6C21664596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9F4F63E-0BF8-4B3B-8DEE-DFCD8F2CB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CCFCD-A887-49E2-96B2-4E204B962AA9}" type="datetimeFigureOut">
              <a:rPr lang="zh-CN" altLang="en-US" smtClean="0"/>
              <a:t>2021/11/1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9789CA8-C3B2-46FC-AFEA-96D26B50D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57A4FC-5AC4-45D5-B6BF-68C2212E1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B229F-4A04-499D-A3FB-77BE8DE7A0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9896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07C8C0-FB03-4831-83B6-60E8E0582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656AA78-494B-4D67-A0E1-207CDA5A44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423687B-F371-4F8A-84CF-A2070D2135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BFDF6EE-1D44-4AD0-A45A-2AD05AE25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CCFCD-A887-49E2-96B2-4E204B962AA9}" type="datetimeFigureOut">
              <a:rPr lang="zh-CN" altLang="en-US" smtClean="0"/>
              <a:t>2021/11/1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3C308D4-D5A3-433B-BDA3-2838D292D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9A0BEE6-60F1-419C-B003-1978BF701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B229F-4A04-499D-A3FB-77BE8DE7A0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7059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9F1D533-56B7-4ABF-9DD8-3BD2B194E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89D5551-4361-4F89-A761-43C3C177C0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0C95DF-14D7-4746-87B7-EBD508DB06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CCFCD-A887-49E2-96B2-4E204B962AA9}" type="datetimeFigureOut">
              <a:rPr lang="zh-CN" altLang="en-US" smtClean="0"/>
              <a:t>2021/11/1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629FCE-8416-4399-9216-6D51DC3869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05A8C9-DCAB-4865-9247-E217AE1DCA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2B229F-4A04-499D-A3FB-77BE8DE7A0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8091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卡通人物&#10;&#10;低可信度描述已自动生成">
            <a:extLst>
              <a:ext uri="{FF2B5EF4-FFF2-40B4-BE49-F238E27FC236}">
                <a16:creationId xmlns:a16="http://schemas.microsoft.com/office/drawing/2014/main" id="{00F89C50-DE8A-4F56-B964-7F7A42472E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880000" cy="6120000"/>
          </a:xfrm>
          <a:prstGeom prst="rect">
            <a:avLst/>
          </a:prstGeom>
        </p:spPr>
      </p:pic>
      <p:pic>
        <p:nvPicPr>
          <p:cNvPr id="9" name="图片 8" descr="卡通人物&#10;&#10;低可信度描述已自动生成">
            <a:extLst>
              <a:ext uri="{FF2B5EF4-FFF2-40B4-BE49-F238E27FC236}">
                <a16:creationId xmlns:a16="http://schemas.microsoft.com/office/drawing/2014/main" id="{B5531244-4CED-4AA9-9AE9-DD867F9164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000" y="369000"/>
            <a:ext cx="10880000" cy="6120000"/>
          </a:xfrm>
          <a:prstGeom prst="rect">
            <a:avLst/>
          </a:prstGeom>
        </p:spPr>
      </p:pic>
      <p:pic>
        <p:nvPicPr>
          <p:cNvPr id="10" name="图片 9" descr="卡通人物&#10;&#10;低可信度描述已自动生成">
            <a:extLst>
              <a:ext uri="{FF2B5EF4-FFF2-40B4-BE49-F238E27FC236}">
                <a16:creationId xmlns:a16="http://schemas.microsoft.com/office/drawing/2014/main" id="{30602A60-07EA-46E5-81E1-BD9A567D4D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000" y="738000"/>
            <a:ext cx="10880000" cy="61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2967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Jiahao Zhang</dc:creator>
  <cp:lastModifiedBy>Jiahao Zhang</cp:lastModifiedBy>
  <cp:revision>2</cp:revision>
  <dcterms:created xsi:type="dcterms:W3CDTF">2021-11-01T08:17:54Z</dcterms:created>
  <dcterms:modified xsi:type="dcterms:W3CDTF">2021-11-01T08:39:53Z</dcterms:modified>
</cp:coreProperties>
</file>