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DABA-567E-4F07-BF57-B8780546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05668-74D4-4DA4-A10F-3E2DD70B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6A9EB-2499-452A-A94E-937FBD8D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D05F-0736-4A2D-A27F-E6148AAA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D2723-FAF5-496E-B7C0-E695BA50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0261-772E-480E-A585-98D3BC5D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65FEF-5D3A-4D5E-AAB7-5F9468C3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FCA13-BC25-45C3-8C51-61807C7B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A7780-65AF-4BC2-B46F-98AB6A4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42567-998E-4CBF-8DCC-FFD4B83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395EC-4D5F-460F-8942-B3303C4D5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C6AF5-31CD-4884-A7CD-2CA1345B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E373-C0E0-49ED-BE98-1A8CF36F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A10E1-1F4D-41CC-8229-D4C1D7C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FB77-D000-4EF0-AE50-A99CD67F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015A-471E-4A7F-92D4-851B8AD9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2D29-24C1-431A-99FB-A71AE8A0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D7422-5665-4668-899B-EA24F54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A17AD-8D5E-44F5-8D25-A7F08DE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4DC5-A2B0-4134-8C55-3A53D7D0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8F4C-CA18-4D9F-8363-B9B8D56C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E619D-6113-4027-A451-6E5493C2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FA44-76E1-4798-996E-D4B3D744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59D41-1B0C-453C-B48F-8A4E0754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B78C8-1273-4569-841D-089EB6DF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720E-BA0A-466C-B0A2-4DB20491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79AB3-55F8-4CF0-AF8A-D6025B670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ECA30-9C67-4602-B62B-FA11346E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9EA49-D60B-4923-9DA7-5AD4DE5C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A165A-2197-4675-86A0-D80D39E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6F739-734C-4446-A60A-ED534C09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0903-F6B6-47B8-8E27-354F25A3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595A9-945F-431E-9038-4F5A5D4A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A21B2-6180-4E48-9D21-ABC85A3E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E7FE3-AD19-425A-9363-4143AF8B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D8162-BCE9-4C9B-92B1-6E8C4388F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ED9844-9470-447A-855D-31D7A9B3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118D2-9D24-4792-8CE2-264F529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9A37A4-5FF5-4CFA-BB34-7ACFFFD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2812-CE18-4C21-96A7-59BEF47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B029A-B5BE-4C04-A230-F5772CA0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304DFB-2F0D-4424-BADE-4AB007E4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744C6-E88E-4632-85F8-5D4210EE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5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B9322C-2B17-43DD-9E1A-CAF3F760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F8DBD-11E2-4B56-98EA-B0021EE4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75DEE-C291-4EAA-B6B4-70E530E5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B85F-BDA8-4946-9D1C-89E1A0BF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5A4A6-B4E5-46CB-8E99-6758963A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78EDD-FAC1-467F-9C85-6C216645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4F63E-0BF8-4B3B-8DEE-DFCD8F2C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89CA8-C3B2-46FC-AFEA-96D26B50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7A4FC-5AC4-45D5-B6BF-68C2212E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C8C0-FB03-4831-83B6-60E8E058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6AA78-494B-4D67-A0E1-207CDA5A4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3687B-F371-4F8A-84CF-A2070D21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DF6EE-1D44-4AD0-A45A-2AD05AE2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308D4-D5A3-433B-BDA3-2838D292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BEE6-60F1-419C-B003-1978BF7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1D533-56B7-4ABF-9DD8-3BD2B194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D5551-4361-4F89-A761-43C3C177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C95DF-14D7-4746-87B7-EBD508DB0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29FCE-8416-4399-9216-6D51DC38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5A8C9-DCAB-4865-9247-E217AE1D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969F8-135F-4BED-8AFF-39FC53675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7ADB2-2A2A-4FAF-85E9-945EB2406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女人穿着绿色的衣服&#10;&#10;描述已自动生成">
            <a:extLst>
              <a:ext uri="{FF2B5EF4-FFF2-40B4-BE49-F238E27FC236}">
                <a16:creationId xmlns:a16="http://schemas.microsoft.com/office/drawing/2014/main" id="{5B56A123-E56E-4281-AA93-C025FB4E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0000" cy="6120000"/>
          </a:xfrm>
          <a:prstGeom prst="rect">
            <a:avLst/>
          </a:prstGeom>
        </p:spPr>
      </p:pic>
      <p:pic>
        <p:nvPicPr>
          <p:cNvPr id="6" name="图片 5" descr="女人穿着绿色的衣服&#10;&#10;描述已自动生成">
            <a:extLst>
              <a:ext uri="{FF2B5EF4-FFF2-40B4-BE49-F238E27FC236}">
                <a16:creationId xmlns:a16="http://schemas.microsoft.com/office/drawing/2014/main" id="{4F4F4071-C876-4902-A2A1-6EF641B44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pic>
        <p:nvPicPr>
          <p:cNvPr id="7" name="图片 6" descr="女人穿着绿色的衣服&#10;&#10;描述已自动生成">
            <a:extLst>
              <a:ext uri="{FF2B5EF4-FFF2-40B4-BE49-F238E27FC236}">
                <a16:creationId xmlns:a16="http://schemas.microsoft.com/office/drawing/2014/main" id="{B0E8C124-2748-4340-AE65-C09E01A6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0" y="738000"/>
            <a:ext cx="1088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Jiahao Zhang</dc:creator>
  <cp:lastModifiedBy>Jiahao Zhang</cp:lastModifiedBy>
  <cp:revision>1</cp:revision>
  <dcterms:created xsi:type="dcterms:W3CDTF">2021-11-01T08:17:54Z</dcterms:created>
  <dcterms:modified xsi:type="dcterms:W3CDTF">2021-11-01T08:18:19Z</dcterms:modified>
</cp:coreProperties>
</file>