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05EE0-1591-4A43-BE54-197B2044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2C35E1-CD96-4D24-BCD9-A1B906F8D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37D55-D654-4791-ADD7-07C86625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6582-15E9-4B40-B4C7-CD161B3D0EF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52E08-F7F9-4D0B-92C2-EDE20C17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FF75F-399B-416E-AF21-BD57FB32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8D5A-6E34-4EE9-ABDA-9594F06FC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A0475-FE32-46F3-BB3D-C5C44FCD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E565F7-3648-446A-BFBF-91172444B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9990E-95F2-4E47-AE58-0EA7B9BC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6582-15E9-4B40-B4C7-CD161B3D0EF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0FC06-AB11-4FEE-8390-B0C016FC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56F6F-DCF0-4AE8-9183-8325F790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8D5A-6E34-4EE9-ABDA-9594F06FC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0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E60BBC-86CD-4116-A0F9-46F12B8E3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1E59F-85A4-443E-9262-A26E492F8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786D0-BAD6-473C-AAC2-66A5EC6F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6582-15E9-4B40-B4C7-CD161B3D0EF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C7131-3399-4A92-95A1-3C0449E9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EEEBA-4CCF-402E-8939-652C188D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8D5A-6E34-4EE9-ABDA-9594F06FC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28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9B7FA-B0A9-4898-A0E1-82AEBF61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4F6A6-3D27-42C2-82FD-B2CAA534E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164C0-2BE8-46E0-8D07-68228594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6582-15E9-4B40-B4C7-CD161B3D0EF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FAF06-9AEF-43EE-9F60-2E664F4E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24054-6019-48AF-B0F5-00C063C2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8D5A-6E34-4EE9-ABDA-9594F06FC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2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22CF3-50F4-479C-8080-BA304817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EA5285-F350-4E6C-B905-51B569C19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B651B-A353-4B07-9661-57A80DD4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6582-15E9-4B40-B4C7-CD161B3D0EF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B1F09-B370-4CA8-89E1-6B4FF1B5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8183C-D0C1-4557-A4D9-4E4AC4E3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8D5A-6E34-4EE9-ABDA-9594F06FC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31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A65EF-8CE4-4291-B0A0-FE44A502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4FDF1-D2AB-4E59-9A8D-A5B2B71C6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08C976-5F4A-43D6-B177-9020D835D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061C45-5813-4D3F-A42B-1F6512D5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6582-15E9-4B40-B4C7-CD161B3D0EF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2768D7-CA99-4DF7-A7D4-7443C5B7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46586-DBE3-43F8-A2D0-01E282CB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8D5A-6E34-4EE9-ABDA-9594F06FC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88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FEB4B-F4AE-49A2-A535-89B50167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4CBDF-8C65-4E40-AFAA-C31EB4F18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B5F32C-0FFA-4927-B42E-8D806439C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4808CE-10EB-4F0C-872A-E8A8C9087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B01448-9E40-4B77-9571-E567D210B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C8FF70-A7A6-4FE3-9705-1B7E7F31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6582-15E9-4B40-B4C7-CD161B3D0EF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56550C-AAFF-45FC-A585-E3120620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C5EDFE-EC2B-436E-8F89-03A7F252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8D5A-6E34-4EE9-ABDA-9594F06FC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43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4AAD5-CAC3-42A5-B28B-9B8F8A97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01D70E-FF41-4197-94AB-89DDFBB5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6582-15E9-4B40-B4C7-CD161B3D0EF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0FBD05-E533-4530-AEC4-DC897E7C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D60761-CA93-4AE7-AE72-289397DC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8D5A-6E34-4EE9-ABDA-9594F06FC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7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73BF5-7027-47DA-9C66-66B29DE4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6582-15E9-4B40-B4C7-CD161B3D0EF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67FD56-DA14-4873-AC94-99510767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51501-521F-486A-8E5C-4622F722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8D5A-6E34-4EE9-ABDA-9594F06FC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54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9FFB6-A44F-4AA6-BE34-59EC0445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83031-0A24-455B-B15E-3F52A033C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0AA32F-DAB0-4A25-87C1-5B72D670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CB970A-7968-4C33-948D-820857F5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6582-15E9-4B40-B4C7-CD161B3D0EF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901BC4-4625-411D-B197-3F0E2219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CDC91A-0291-408B-89C3-4A06B055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8D5A-6E34-4EE9-ABDA-9594F06FC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28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1C4B0-AD89-41F5-85DE-D7E272F0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F0C8E6-A733-47C3-904F-1C8A147CB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3CEF7-C11B-4AE0-92AA-DB61F4D8D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86886-5315-412B-82A9-2A6AE8EF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6582-15E9-4B40-B4C7-CD161B3D0EF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9AC8B-B4EA-4E4B-B354-3A28BF74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BB965C-0320-49B7-BB3C-C9401A28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8D5A-6E34-4EE9-ABDA-9594F06FC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4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9591F0-231E-4D32-B31C-1E7D20F0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79A1C3-6B04-4C4A-A5B4-F21C6C799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7930C-32CF-4EBB-99AE-CCE27AA04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66582-15E9-4B40-B4C7-CD161B3D0EF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7C08D-6FC3-4CC7-B30E-F5AE4D745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5FCE8-A9A7-4275-9F5C-D16F2C4DF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38D5A-6E34-4EE9-ABDA-9594F06FC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7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DFED2-3BB8-40BD-B5B4-A6ED6B1F7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CF51BD-86CB-4568-93CB-B42B13619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穿着西装笔挺的男子与配字&#10;&#10;描述已自动生成">
            <a:extLst>
              <a:ext uri="{FF2B5EF4-FFF2-40B4-BE49-F238E27FC236}">
                <a16:creationId xmlns:a16="http://schemas.microsoft.com/office/drawing/2014/main" id="{D1F381F3-13E3-43BE-A83A-9EF1DFD91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80000" cy="6120000"/>
          </a:xfrm>
          <a:prstGeom prst="rect">
            <a:avLst/>
          </a:prstGeom>
        </p:spPr>
      </p:pic>
      <p:pic>
        <p:nvPicPr>
          <p:cNvPr id="6" name="图片 5" descr="穿着西装笔挺的男子与配字&#10;&#10;描述已自动生成">
            <a:extLst>
              <a:ext uri="{FF2B5EF4-FFF2-40B4-BE49-F238E27FC236}">
                <a16:creationId xmlns:a16="http://schemas.microsoft.com/office/drawing/2014/main" id="{D7EB4BA1-3FBE-4CEF-A220-D36C55B6E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0" y="369000"/>
            <a:ext cx="10880000" cy="6120000"/>
          </a:xfrm>
          <a:prstGeom prst="rect">
            <a:avLst/>
          </a:prstGeom>
        </p:spPr>
      </p:pic>
      <p:pic>
        <p:nvPicPr>
          <p:cNvPr id="7" name="图片 6" descr="穿着西装笔挺的男子与配字&#10;&#10;描述已自动生成">
            <a:extLst>
              <a:ext uri="{FF2B5EF4-FFF2-40B4-BE49-F238E27FC236}">
                <a16:creationId xmlns:a16="http://schemas.microsoft.com/office/drawing/2014/main" id="{EED459F2-F6E3-4EE8-9B09-2DBCFAAB0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00" y="738000"/>
            <a:ext cx="1088000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3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Jiahao Zhang</dc:creator>
  <cp:lastModifiedBy>Jiahao Zhang</cp:lastModifiedBy>
  <cp:revision>1</cp:revision>
  <dcterms:created xsi:type="dcterms:W3CDTF">2021-11-01T08:19:27Z</dcterms:created>
  <dcterms:modified xsi:type="dcterms:W3CDTF">2021-11-01T08:19:46Z</dcterms:modified>
</cp:coreProperties>
</file>