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71289"/>
            <a:ext cx="685800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512522"/>
            <a:ext cx="685800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42BB-D8BE-4BFC-9C7F-EFC6DF5642AA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5E8F-7A63-4BE4-A4F2-2F4B04383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37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42BB-D8BE-4BFC-9C7F-EFC6DF5642AA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5E8F-7A63-4BE4-A4F2-2F4B04383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5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53319"/>
            <a:ext cx="1971675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53319"/>
            <a:ext cx="5800725" cy="24404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42BB-D8BE-4BFC-9C7F-EFC6DF5642AA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5E8F-7A63-4BE4-A4F2-2F4B04383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11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42BB-D8BE-4BFC-9C7F-EFC6DF5642AA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5E8F-7A63-4BE4-A4F2-2F4B04383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4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17932"/>
            <a:ext cx="7886700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27150"/>
            <a:ext cx="7886700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42BB-D8BE-4BFC-9C7F-EFC6DF5642AA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5E8F-7A63-4BE4-A4F2-2F4B04383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1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66593"/>
            <a:ext cx="3886200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66593"/>
            <a:ext cx="3886200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42BB-D8BE-4BFC-9C7F-EFC6DF5642AA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5E8F-7A63-4BE4-A4F2-2F4B04383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4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3319"/>
            <a:ext cx="7886700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705933"/>
            <a:ext cx="3868340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051899"/>
            <a:ext cx="3868340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05933"/>
            <a:ext cx="3887391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051899"/>
            <a:ext cx="3887391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42BB-D8BE-4BFC-9C7F-EFC6DF5642AA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5E8F-7A63-4BE4-A4F2-2F4B04383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01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42BB-D8BE-4BFC-9C7F-EFC6DF5642AA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5E8F-7A63-4BE4-A4F2-2F4B04383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8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42BB-D8BE-4BFC-9C7F-EFC6DF5642AA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5E8F-7A63-4BE4-A4F2-2F4B04383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6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1982"/>
            <a:ext cx="294917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14627"/>
            <a:ext cx="4629150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63918"/>
            <a:ext cx="294917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42BB-D8BE-4BFC-9C7F-EFC6DF5642AA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5E8F-7A63-4BE4-A4F2-2F4B04383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5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1982"/>
            <a:ext cx="294917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14627"/>
            <a:ext cx="4629150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63918"/>
            <a:ext cx="294917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42BB-D8BE-4BFC-9C7F-EFC6DF5642AA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5E8F-7A63-4BE4-A4F2-2F4B04383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6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3319"/>
            <a:ext cx="7886700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66593"/>
            <a:ext cx="7886700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669079"/>
            <a:ext cx="20574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C42BB-D8BE-4BFC-9C7F-EFC6DF5642AA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669079"/>
            <a:ext cx="30861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669079"/>
            <a:ext cx="20574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E5E8F-7A63-4BE4-A4F2-2F4B04383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68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E5A079C-F1CC-47ED-988B-C33576929720}"/>
              </a:ext>
            </a:extLst>
          </p:cNvPr>
          <p:cNvSpPr/>
          <p:nvPr/>
        </p:nvSpPr>
        <p:spPr>
          <a:xfrm>
            <a:off x="2678377" y="1125826"/>
            <a:ext cx="1350000" cy="6280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Task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EBBB9D8-EE2D-45BE-B123-CCCE3D1F00A6}"/>
              </a:ext>
            </a:extLst>
          </p:cNvPr>
          <p:cNvSpPr/>
          <p:nvPr/>
        </p:nvSpPr>
        <p:spPr>
          <a:xfrm>
            <a:off x="241127" y="1125826"/>
            <a:ext cx="1350000" cy="6280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941A3D5-AE08-45F1-8F3B-F880448E927F}"/>
              </a:ext>
            </a:extLst>
          </p:cNvPr>
          <p:cNvSpPr/>
          <p:nvPr/>
        </p:nvSpPr>
        <p:spPr>
          <a:xfrm>
            <a:off x="7552875" y="1125826"/>
            <a:ext cx="1350000" cy="6280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Audit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F5FE268-9261-4C90-BAE3-742E3824E66A}"/>
              </a:ext>
            </a:extLst>
          </p:cNvPr>
          <p:cNvSpPr/>
          <p:nvPr/>
        </p:nvSpPr>
        <p:spPr>
          <a:xfrm>
            <a:off x="5115626" y="1125826"/>
            <a:ext cx="1350000" cy="6280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Submission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531F54-56E2-4D3A-8DDC-87D2D323992E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591130" y="1439862"/>
            <a:ext cx="108724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E32CBFA-EEFF-4A8C-B3D2-1C52B37C9B3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28377" y="1439862"/>
            <a:ext cx="108724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9C6F88-5515-4398-B89F-284C184947D8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6465627" y="1439862"/>
            <a:ext cx="10872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42C6710-4636-445E-A6AA-7E26E7E34DC7}"/>
              </a:ext>
            </a:extLst>
          </p:cNvPr>
          <p:cNvSpPr txBox="1"/>
          <p:nvPr/>
        </p:nvSpPr>
        <p:spPr>
          <a:xfrm>
            <a:off x="1662544" y="1005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4C266F-A102-4400-B67F-437EA2D12696}"/>
              </a:ext>
            </a:extLst>
          </p:cNvPr>
          <p:cNvSpPr txBox="1"/>
          <p:nvPr/>
        </p:nvSpPr>
        <p:spPr>
          <a:xfrm>
            <a:off x="2305271" y="10058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472EBF-EF7E-4475-B457-4CF3BD321325}"/>
              </a:ext>
            </a:extLst>
          </p:cNvPr>
          <p:cNvSpPr txBox="1"/>
          <p:nvPr/>
        </p:nvSpPr>
        <p:spPr>
          <a:xfrm>
            <a:off x="4094986" y="1005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7E8C6A-6FF2-42E3-B112-85D6336D5A66}"/>
              </a:ext>
            </a:extLst>
          </p:cNvPr>
          <p:cNvSpPr txBox="1"/>
          <p:nvPr/>
        </p:nvSpPr>
        <p:spPr>
          <a:xfrm>
            <a:off x="4737712" y="10058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EC04DCB-88CA-49E9-89C4-C10AD6934E8A}"/>
              </a:ext>
            </a:extLst>
          </p:cNvPr>
          <p:cNvSpPr txBox="1"/>
          <p:nvPr/>
        </p:nvSpPr>
        <p:spPr>
          <a:xfrm>
            <a:off x="6532235" y="1005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0771D63-CEA2-4DBE-BAAF-ED6D880939F7}"/>
              </a:ext>
            </a:extLst>
          </p:cNvPr>
          <p:cNvSpPr txBox="1"/>
          <p:nvPr/>
        </p:nvSpPr>
        <p:spPr>
          <a:xfrm>
            <a:off x="7174960" y="1005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29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10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家豪</dc:creator>
  <cp:lastModifiedBy>张 家豪</cp:lastModifiedBy>
  <cp:revision>1</cp:revision>
  <dcterms:created xsi:type="dcterms:W3CDTF">2022-03-05T07:43:45Z</dcterms:created>
  <dcterms:modified xsi:type="dcterms:W3CDTF">2022-03-05T07:49:47Z</dcterms:modified>
</cp:coreProperties>
</file>