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60" r:id="rId5"/>
    <p:sldId id="259" r:id="rId6"/>
    <p:sldId id="263" r:id="rId7"/>
    <p:sldId id="265" r:id="rId8"/>
    <p:sldId id="266" r:id="rId9"/>
    <p:sldId id="261" r:id="rId10"/>
    <p:sldId id="262" r:id="rId11"/>
    <p:sldId id="264" r:id="rId12"/>
    <p:sldId id="267" r:id="rId13"/>
    <p:sldId id="268" r:id="rId14"/>
    <p:sldId id="269" r:id="rId15"/>
    <p:sldId id="270" r:id="rId16"/>
    <p:sldId id="271" r:id="rId17"/>
    <p:sldId id="272" r:id="rId18"/>
    <p:sldId id="273" r:id="rId19"/>
    <p:sldId id="274" r:id="rId20"/>
    <p:sldId id="275" r:id="rId21"/>
    <p:sldId id="279" r:id="rId22"/>
    <p:sldId id="277" r:id="rId23"/>
    <p:sldId id="27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01" autoAdjust="0"/>
    <p:restoredTop sz="94660"/>
  </p:normalViewPr>
  <p:slideViewPr>
    <p:cSldViewPr snapToGrid="0">
      <p:cViewPr varScale="1">
        <p:scale>
          <a:sx n="81" d="100"/>
          <a:sy n="81"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9860CE-6B98-486F-BC24-B4AC08B91645}" type="datetimeFigureOut">
              <a:rPr lang="zh-CN" altLang="en-US" smtClean="0"/>
              <a:t>2021/5/6</a:t>
            </a:fld>
            <a:endParaRPr lang="zh-CN"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CN"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65DDA2-69BB-4547-B528-3892F7D641A1}" type="slidenum">
              <a:rPr lang="zh-CN" altLang="en-US" smtClean="0"/>
              <a:t>‹#›</a:t>
            </a:fld>
            <a:endParaRPr lang="zh-CN" altLang="en-US"/>
          </a:p>
        </p:txBody>
      </p:sp>
    </p:spTree>
    <p:extLst>
      <p:ext uri="{BB962C8B-B14F-4D97-AF65-F5344CB8AC3E}">
        <p14:creationId xmlns:p14="http://schemas.microsoft.com/office/powerpoint/2010/main" val="1428378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97F9A1-4BB8-4A3E-A823-E4974B503923}"/>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zh-CN" altLang="en-US"/>
          </a:p>
        </p:txBody>
      </p:sp>
      <p:sp>
        <p:nvSpPr>
          <p:cNvPr id="3" name="副標題 2">
            <a:extLst>
              <a:ext uri="{FF2B5EF4-FFF2-40B4-BE49-F238E27FC236}">
                <a16:creationId xmlns:a16="http://schemas.microsoft.com/office/drawing/2014/main" id="{040E56D0-97EE-405F-AA89-7855043394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zh-CN" altLang="en-US"/>
          </a:p>
        </p:txBody>
      </p:sp>
      <p:sp>
        <p:nvSpPr>
          <p:cNvPr id="4" name="日期版面配置區 3">
            <a:extLst>
              <a:ext uri="{FF2B5EF4-FFF2-40B4-BE49-F238E27FC236}">
                <a16:creationId xmlns:a16="http://schemas.microsoft.com/office/drawing/2014/main" id="{D6FE546F-DAFE-4FB8-88CF-53ADD2C7A5F0}"/>
              </a:ext>
            </a:extLst>
          </p:cNvPr>
          <p:cNvSpPr>
            <a:spLocks noGrp="1"/>
          </p:cNvSpPr>
          <p:nvPr>
            <p:ph type="dt" sz="half" idx="10"/>
          </p:nvPr>
        </p:nvSpPr>
        <p:spPr/>
        <p:txBody>
          <a:bodyPr/>
          <a:lstStyle/>
          <a:p>
            <a:fld id="{2C5EA926-348E-4128-9E04-903CD23F398C}" type="datetimeFigureOut">
              <a:rPr lang="zh-CN" altLang="en-US" smtClean="0"/>
              <a:t>2021/5/6</a:t>
            </a:fld>
            <a:endParaRPr lang="zh-CN" altLang="en-US"/>
          </a:p>
        </p:txBody>
      </p:sp>
      <p:sp>
        <p:nvSpPr>
          <p:cNvPr id="5" name="頁尾版面配置區 4">
            <a:extLst>
              <a:ext uri="{FF2B5EF4-FFF2-40B4-BE49-F238E27FC236}">
                <a16:creationId xmlns:a16="http://schemas.microsoft.com/office/drawing/2014/main" id="{B6BBDFC5-6954-422B-BB29-F4E6E946E00F}"/>
              </a:ext>
            </a:extLst>
          </p:cNvPr>
          <p:cNvSpPr>
            <a:spLocks noGrp="1"/>
          </p:cNvSpPr>
          <p:nvPr>
            <p:ph type="ftr" sz="quarter" idx="11"/>
          </p:nvPr>
        </p:nvSpPr>
        <p:spPr/>
        <p:txBody>
          <a:bodyPr/>
          <a:lstStyle/>
          <a:p>
            <a:endParaRPr lang="zh-CN" altLang="en-US"/>
          </a:p>
        </p:txBody>
      </p:sp>
      <p:sp>
        <p:nvSpPr>
          <p:cNvPr id="6" name="投影片編號版面配置區 5">
            <a:extLst>
              <a:ext uri="{FF2B5EF4-FFF2-40B4-BE49-F238E27FC236}">
                <a16:creationId xmlns:a16="http://schemas.microsoft.com/office/drawing/2014/main" id="{B10A98B3-93D4-469A-9D6B-AE4158CC2822}"/>
              </a:ext>
            </a:extLst>
          </p:cNvPr>
          <p:cNvSpPr>
            <a:spLocks noGrp="1"/>
          </p:cNvSpPr>
          <p:nvPr>
            <p:ph type="sldNum" sz="quarter" idx="12"/>
          </p:nvPr>
        </p:nvSpPr>
        <p:spPr/>
        <p:txBody>
          <a:bodyPr/>
          <a:lstStyle/>
          <a:p>
            <a:fld id="{D3EF601A-1054-41DC-897D-326F23535EA8}" type="slidenum">
              <a:rPr lang="zh-CN" altLang="en-US" smtClean="0"/>
              <a:t>‹#›</a:t>
            </a:fld>
            <a:endParaRPr lang="zh-CN" altLang="en-US"/>
          </a:p>
        </p:txBody>
      </p:sp>
    </p:spTree>
    <p:extLst>
      <p:ext uri="{BB962C8B-B14F-4D97-AF65-F5344CB8AC3E}">
        <p14:creationId xmlns:p14="http://schemas.microsoft.com/office/powerpoint/2010/main" val="3876570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619687-D284-4B41-BA9F-A1B209A0CDA6}"/>
              </a:ext>
            </a:extLst>
          </p:cNvPr>
          <p:cNvSpPr>
            <a:spLocks noGrp="1"/>
          </p:cNvSpPr>
          <p:nvPr>
            <p:ph type="title"/>
          </p:nvPr>
        </p:nvSpPr>
        <p:spPr/>
        <p:txBody>
          <a:bodyPr/>
          <a:lstStyle/>
          <a:p>
            <a:r>
              <a:rPr lang="zh-TW" altLang="en-US"/>
              <a:t>按一下以編輯母片標題樣式</a:t>
            </a:r>
            <a:endParaRPr lang="zh-CN" altLang="en-US"/>
          </a:p>
        </p:txBody>
      </p:sp>
      <p:sp>
        <p:nvSpPr>
          <p:cNvPr id="3" name="直排文字版面配置區 2">
            <a:extLst>
              <a:ext uri="{FF2B5EF4-FFF2-40B4-BE49-F238E27FC236}">
                <a16:creationId xmlns:a16="http://schemas.microsoft.com/office/drawing/2014/main" id="{FB8B1585-2D27-4808-BD8A-00A77C8C385F}"/>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CN" altLang="en-US"/>
          </a:p>
        </p:txBody>
      </p:sp>
      <p:sp>
        <p:nvSpPr>
          <p:cNvPr id="4" name="日期版面配置區 3">
            <a:extLst>
              <a:ext uri="{FF2B5EF4-FFF2-40B4-BE49-F238E27FC236}">
                <a16:creationId xmlns:a16="http://schemas.microsoft.com/office/drawing/2014/main" id="{B2F39FAC-131D-469C-A258-37A86A5F08A3}"/>
              </a:ext>
            </a:extLst>
          </p:cNvPr>
          <p:cNvSpPr>
            <a:spLocks noGrp="1"/>
          </p:cNvSpPr>
          <p:nvPr>
            <p:ph type="dt" sz="half" idx="10"/>
          </p:nvPr>
        </p:nvSpPr>
        <p:spPr/>
        <p:txBody>
          <a:bodyPr/>
          <a:lstStyle/>
          <a:p>
            <a:fld id="{2C5EA926-348E-4128-9E04-903CD23F398C}" type="datetimeFigureOut">
              <a:rPr lang="zh-CN" altLang="en-US" smtClean="0"/>
              <a:t>2021/5/6</a:t>
            </a:fld>
            <a:endParaRPr lang="zh-CN" altLang="en-US"/>
          </a:p>
        </p:txBody>
      </p:sp>
      <p:sp>
        <p:nvSpPr>
          <p:cNvPr id="5" name="頁尾版面配置區 4">
            <a:extLst>
              <a:ext uri="{FF2B5EF4-FFF2-40B4-BE49-F238E27FC236}">
                <a16:creationId xmlns:a16="http://schemas.microsoft.com/office/drawing/2014/main" id="{78AEB808-D14E-4221-A220-5B6A41C049B2}"/>
              </a:ext>
            </a:extLst>
          </p:cNvPr>
          <p:cNvSpPr>
            <a:spLocks noGrp="1"/>
          </p:cNvSpPr>
          <p:nvPr>
            <p:ph type="ftr" sz="quarter" idx="11"/>
          </p:nvPr>
        </p:nvSpPr>
        <p:spPr/>
        <p:txBody>
          <a:bodyPr/>
          <a:lstStyle/>
          <a:p>
            <a:endParaRPr lang="zh-CN" altLang="en-US"/>
          </a:p>
        </p:txBody>
      </p:sp>
      <p:sp>
        <p:nvSpPr>
          <p:cNvPr id="6" name="投影片編號版面配置區 5">
            <a:extLst>
              <a:ext uri="{FF2B5EF4-FFF2-40B4-BE49-F238E27FC236}">
                <a16:creationId xmlns:a16="http://schemas.microsoft.com/office/drawing/2014/main" id="{138DE761-29E6-44BF-89ED-EC603F404E97}"/>
              </a:ext>
            </a:extLst>
          </p:cNvPr>
          <p:cNvSpPr>
            <a:spLocks noGrp="1"/>
          </p:cNvSpPr>
          <p:nvPr>
            <p:ph type="sldNum" sz="quarter" idx="12"/>
          </p:nvPr>
        </p:nvSpPr>
        <p:spPr/>
        <p:txBody>
          <a:bodyPr/>
          <a:lstStyle/>
          <a:p>
            <a:fld id="{D3EF601A-1054-41DC-897D-326F23535EA8}" type="slidenum">
              <a:rPr lang="zh-CN" altLang="en-US" smtClean="0"/>
              <a:t>‹#›</a:t>
            </a:fld>
            <a:endParaRPr lang="zh-CN" altLang="en-US"/>
          </a:p>
        </p:txBody>
      </p:sp>
    </p:spTree>
    <p:extLst>
      <p:ext uri="{BB962C8B-B14F-4D97-AF65-F5344CB8AC3E}">
        <p14:creationId xmlns:p14="http://schemas.microsoft.com/office/powerpoint/2010/main" val="1436371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5CF82A7C-C9DE-4FF6-ADFA-F9199357BA55}"/>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zh-CN" altLang="en-US"/>
          </a:p>
        </p:txBody>
      </p:sp>
      <p:sp>
        <p:nvSpPr>
          <p:cNvPr id="3" name="直排文字版面配置區 2">
            <a:extLst>
              <a:ext uri="{FF2B5EF4-FFF2-40B4-BE49-F238E27FC236}">
                <a16:creationId xmlns:a16="http://schemas.microsoft.com/office/drawing/2014/main" id="{A72449D9-10E3-41F9-AD01-1E7D8D73E774}"/>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CN" altLang="en-US"/>
          </a:p>
        </p:txBody>
      </p:sp>
      <p:sp>
        <p:nvSpPr>
          <p:cNvPr id="4" name="日期版面配置區 3">
            <a:extLst>
              <a:ext uri="{FF2B5EF4-FFF2-40B4-BE49-F238E27FC236}">
                <a16:creationId xmlns:a16="http://schemas.microsoft.com/office/drawing/2014/main" id="{05048CE8-52E5-4758-A2B4-1ED23AFE87D3}"/>
              </a:ext>
            </a:extLst>
          </p:cNvPr>
          <p:cNvSpPr>
            <a:spLocks noGrp="1"/>
          </p:cNvSpPr>
          <p:nvPr>
            <p:ph type="dt" sz="half" idx="10"/>
          </p:nvPr>
        </p:nvSpPr>
        <p:spPr/>
        <p:txBody>
          <a:bodyPr/>
          <a:lstStyle/>
          <a:p>
            <a:fld id="{2C5EA926-348E-4128-9E04-903CD23F398C}" type="datetimeFigureOut">
              <a:rPr lang="zh-CN" altLang="en-US" smtClean="0"/>
              <a:t>2021/5/6</a:t>
            </a:fld>
            <a:endParaRPr lang="zh-CN" altLang="en-US"/>
          </a:p>
        </p:txBody>
      </p:sp>
      <p:sp>
        <p:nvSpPr>
          <p:cNvPr id="5" name="頁尾版面配置區 4">
            <a:extLst>
              <a:ext uri="{FF2B5EF4-FFF2-40B4-BE49-F238E27FC236}">
                <a16:creationId xmlns:a16="http://schemas.microsoft.com/office/drawing/2014/main" id="{523A8506-2AC8-4ABF-916F-D32CD2487710}"/>
              </a:ext>
            </a:extLst>
          </p:cNvPr>
          <p:cNvSpPr>
            <a:spLocks noGrp="1"/>
          </p:cNvSpPr>
          <p:nvPr>
            <p:ph type="ftr" sz="quarter" idx="11"/>
          </p:nvPr>
        </p:nvSpPr>
        <p:spPr/>
        <p:txBody>
          <a:bodyPr/>
          <a:lstStyle/>
          <a:p>
            <a:endParaRPr lang="zh-CN" altLang="en-US"/>
          </a:p>
        </p:txBody>
      </p:sp>
      <p:sp>
        <p:nvSpPr>
          <p:cNvPr id="6" name="投影片編號版面配置區 5">
            <a:extLst>
              <a:ext uri="{FF2B5EF4-FFF2-40B4-BE49-F238E27FC236}">
                <a16:creationId xmlns:a16="http://schemas.microsoft.com/office/drawing/2014/main" id="{9AC5191E-E212-4F3B-9E9A-A6DCBAA50257}"/>
              </a:ext>
            </a:extLst>
          </p:cNvPr>
          <p:cNvSpPr>
            <a:spLocks noGrp="1"/>
          </p:cNvSpPr>
          <p:nvPr>
            <p:ph type="sldNum" sz="quarter" idx="12"/>
          </p:nvPr>
        </p:nvSpPr>
        <p:spPr/>
        <p:txBody>
          <a:bodyPr/>
          <a:lstStyle/>
          <a:p>
            <a:fld id="{D3EF601A-1054-41DC-897D-326F23535EA8}" type="slidenum">
              <a:rPr lang="zh-CN" altLang="en-US" smtClean="0"/>
              <a:t>‹#›</a:t>
            </a:fld>
            <a:endParaRPr lang="zh-CN" altLang="en-US"/>
          </a:p>
        </p:txBody>
      </p:sp>
    </p:spTree>
    <p:extLst>
      <p:ext uri="{BB962C8B-B14F-4D97-AF65-F5344CB8AC3E}">
        <p14:creationId xmlns:p14="http://schemas.microsoft.com/office/powerpoint/2010/main" val="3492048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5504EB-E0B3-4462-96A7-3BAB707A595C}"/>
              </a:ext>
            </a:extLst>
          </p:cNvPr>
          <p:cNvSpPr>
            <a:spLocks noGrp="1"/>
          </p:cNvSpPr>
          <p:nvPr>
            <p:ph type="title"/>
          </p:nvPr>
        </p:nvSpPr>
        <p:spPr/>
        <p:txBody>
          <a:bodyPr/>
          <a:lstStyle/>
          <a:p>
            <a:r>
              <a:rPr lang="zh-TW" altLang="en-US"/>
              <a:t>按一下以編輯母片標題樣式</a:t>
            </a:r>
            <a:endParaRPr lang="zh-CN" altLang="en-US"/>
          </a:p>
        </p:txBody>
      </p:sp>
      <p:sp>
        <p:nvSpPr>
          <p:cNvPr id="3" name="內容版面配置區 2">
            <a:extLst>
              <a:ext uri="{FF2B5EF4-FFF2-40B4-BE49-F238E27FC236}">
                <a16:creationId xmlns:a16="http://schemas.microsoft.com/office/drawing/2014/main" id="{17B5981F-A077-4E19-8643-5F031AAD56EE}"/>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CN" altLang="en-US"/>
          </a:p>
        </p:txBody>
      </p:sp>
      <p:sp>
        <p:nvSpPr>
          <p:cNvPr id="4" name="日期版面配置區 3">
            <a:extLst>
              <a:ext uri="{FF2B5EF4-FFF2-40B4-BE49-F238E27FC236}">
                <a16:creationId xmlns:a16="http://schemas.microsoft.com/office/drawing/2014/main" id="{93103F36-7FC0-4196-BD06-83D97A460E26}"/>
              </a:ext>
            </a:extLst>
          </p:cNvPr>
          <p:cNvSpPr>
            <a:spLocks noGrp="1"/>
          </p:cNvSpPr>
          <p:nvPr>
            <p:ph type="dt" sz="half" idx="10"/>
          </p:nvPr>
        </p:nvSpPr>
        <p:spPr/>
        <p:txBody>
          <a:bodyPr/>
          <a:lstStyle/>
          <a:p>
            <a:fld id="{2C5EA926-348E-4128-9E04-903CD23F398C}" type="datetimeFigureOut">
              <a:rPr lang="zh-CN" altLang="en-US" smtClean="0"/>
              <a:t>2021/5/6</a:t>
            </a:fld>
            <a:endParaRPr lang="zh-CN" altLang="en-US"/>
          </a:p>
        </p:txBody>
      </p:sp>
      <p:sp>
        <p:nvSpPr>
          <p:cNvPr id="5" name="頁尾版面配置區 4">
            <a:extLst>
              <a:ext uri="{FF2B5EF4-FFF2-40B4-BE49-F238E27FC236}">
                <a16:creationId xmlns:a16="http://schemas.microsoft.com/office/drawing/2014/main" id="{D00EA61F-4371-48F7-9C64-E3D13EF040F8}"/>
              </a:ext>
            </a:extLst>
          </p:cNvPr>
          <p:cNvSpPr>
            <a:spLocks noGrp="1"/>
          </p:cNvSpPr>
          <p:nvPr>
            <p:ph type="ftr" sz="quarter" idx="11"/>
          </p:nvPr>
        </p:nvSpPr>
        <p:spPr/>
        <p:txBody>
          <a:bodyPr/>
          <a:lstStyle/>
          <a:p>
            <a:endParaRPr lang="zh-CN" altLang="en-US"/>
          </a:p>
        </p:txBody>
      </p:sp>
      <p:sp>
        <p:nvSpPr>
          <p:cNvPr id="6" name="投影片編號版面配置區 5">
            <a:extLst>
              <a:ext uri="{FF2B5EF4-FFF2-40B4-BE49-F238E27FC236}">
                <a16:creationId xmlns:a16="http://schemas.microsoft.com/office/drawing/2014/main" id="{FE9CB031-84C3-4390-8E33-0E933160DF0A}"/>
              </a:ext>
            </a:extLst>
          </p:cNvPr>
          <p:cNvSpPr>
            <a:spLocks noGrp="1"/>
          </p:cNvSpPr>
          <p:nvPr>
            <p:ph type="sldNum" sz="quarter" idx="12"/>
          </p:nvPr>
        </p:nvSpPr>
        <p:spPr/>
        <p:txBody>
          <a:bodyPr/>
          <a:lstStyle/>
          <a:p>
            <a:fld id="{D3EF601A-1054-41DC-897D-326F23535EA8}" type="slidenum">
              <a:rPr lang="zh-CN" altLang="en-US" smtClean="0"/>
              <a:t>‹#›</a:t>
            </a:fld>
            <a:endParaRPr lang="zh-CN" altLang="en-US"/>
          </a:p>
        </p:txBody>
      </p:sp>
    </p:spTree>
    <p:extLst>
      <p:ext uri="{BB962C8B-B14F-4D97-AF65-F5344CB8AC3E}">
        <p14:creationId xmlns:p14="http://schemas.microsoft.com/office/powerpoint/2010/main" val="1465004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0BA9D0-251E-4B75-ABBA-A6AC07C7B2EB}"/>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zh-CN" altLang="en-US"/>
          </a:p>
        </p:txBody>
      </p:sp>
      <p:sp>
        <p:nvSpPr>
          <p:cNvPr id="3" name="文字版面配置區 2">
            <a:extLst>
              <a:ext uri="{FF2B5EF4-FFF2-40B4-BE49-F238E27FC236}">
                <a16:creationId xmlns:a16="http://schemas.microsoft.com/office/drawing/2014/main" id="{57BA69C2-18D4-460F-9F3D-22FB3FCECB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5F28EDC5-7B8C-4DB2-AC56-5AA9CAE9DA02}"/>
              </a:ext>
            </a:extLst>
          </p:cNvPr>
          <p:cNvSpPr>
            <a:spLocks noGrp="1"/>
          </p:cNvSpPr>
          <p:nvPr>
            <p:ph type="dt" sz="half" idx="10"/>
          </p:nvPr>
        </p:nvSpPr>
        <p:spPr/>
        <p:txBody>
          <a:bodyPr/>
          <a:lstStyle/>
          <a:p>
            <a:fld id="{2C5EA926-348E-4128-9E04-903CD23F398C}" type="datetimeFigureOut">
              <a:rPr lang="zh-CN" altLang="en-US" smtClean="0"/>
              <a:t>2021/5/6</a:t>
            </a:fld>
            <a:endParaRPr lang="zh-CN" altLang="en-US"/>
          </a:p>
        </p:txBody>
      </p:sp>
      <p:sp>
        <p:nvSpPr>
          <p:cNvPr id="5" name="頁尾版面配置區 4">
            <a:extLst>
              <a:ext uri="{FF2B5EF4-FFF2-40B4-BE49-F238E27FC236}">
                <a16:creationId xmlns:a16="http://schemas.microsoft.com/office/drawing/2014/main" id="{760BECD9-D19A-4515-B50C-78893C01F9C8}"/>
              </a:ext>
            </a:extLst>
          </p:cNvPr>
          <p:cNvSpPr>
            <a:spLocks noGrp="1"/>
          </p:cNvSpPr>
          <p:nvPr>
            <p:ph type="ftr" sz="quarter" idx="11"/>
          </p:nvPr>
        </p:nvSpPr>
        <p:spPr/>
        <p:txBody>
          <a:bodyPr/>
          <a:lstStyle/>
          <a:p>
            <a:endParaRPr lang="zh-CN" altLang="en-US"/>
          </a:p>
        </p:txBody>
      </p:sp>
      <p:sp>
        <p:nvSpPr>
          <p:cNvPr id="6" name="投影片編號版面配置區 5">
            <a:extLst>
              <a:ext uri="{FF2B5EF4-FFF2-40B4-BE49-F238E27FC236}">
                <a16:creationId xmlns:a16="http://schemas.microsoft.com/office/drawing/2014/main" id="{952F732B-7BCD-46B1-9588-1B56AC3E2A05}"/>
              </a:ext>
            </a:extLst>
          </p:cNvPr>
          <p:cNvSpPr>
            <a:spLocks noGrp="1"/>
          </p:cNvSpPr>
          <p:nvPr>
            <p:ph type="sldNum" sz="quarter" idx="12"/>
          </p:nvPr>
        </p:nvSpPr>
        <p:spPr/>
        <p:txBody>
          <a:bodyPr/>
          <a:lstStyle/>
          <a:p>
            <a:fld id="{D3EF601A-1054-41DC-897D-326F23535EA8}" type="slidenum">
              <a:rPr lang="zh-CN" altLang="en-US" smtClean="0"/>
              <a:t>‹#›</a:t>
            </a:fld>
            <a:endParaRPr lang="zh-CN" altLang="en-US"/>
          </a:p>
        </p:txBody>
      </p:sp>
    </p:spTree>
    <p:extLst>
      <p:ext uri="{BB962C8B-B14F-4D97-AF65-F5344CB8AC3E}">
        <p14:creationId xmlns:p14="http://schemas.microsoft.com/office/powerpoint/2010/main" val="1765032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383AD4-0508-4590-AC94-BD4259C94751}"/>
              </a:ext>
            </a:extLst>
          </p:cNvPr>
          <p:cNvSpPr>
            <a:spLocks noGrp="1"/>
          </p:cNvSpPr>
          <p:nvPr>
            <p:ph type="title"/>
          </p:nvPr>
        </p:nvSpPr>
        <p:spPr/>
        <p:txBody>
          <a:bodyPr/>
          <a:lstStyle/>
          <a:p>
            <a:r>
              <a:rPr lang="zh-TW" altLang="en-US"/>
              <a:t>按一下以編輯母片標題樣式</a:t>
            </a:r>
            <a:endParaRPr lang="zh-CN" altLang="en-US"/>
          </a:p>
        </p:txBody>
      </p:sp>
      <p:sp>
        <p:nvSpPr>
          <p:cNvPr id="3" name="內容版面配置區 2">
            <a:extLst>
              <a:ext uri="{FF2B5EF4-FFF2-40B4-BE49-F238E27FC236}">
                <a16:creationId xmlns:a16="http://schemas.microsoft.com/office/drawing/2014/main" id="{C4C36533-75B9-45F9-ACC8-A8CADBB2E159}"/>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CN" altLang="en-US"/>
          </a:p>
        </p:txBody>
      </p:sp>
      <p:sp>
        <p:nvSpPr>
          <p:cNvPr id="4" name="內容版面配置區 3">
            <a:extLst>
              <a:ext uri="{FF2B5EF4-FFF2-40B4-BE49-F238E27FC236}">
                <a16:creationId xmlns:a16="http://schemas.microsoft.com/office/drawing/2014/main" id="{7595D3B6-0094-4A40-836D-A14B5DD807C5}"/>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CN" altLang="en-US"/>
          </a:p>
        </p:txBody>
      </p:sp>
      <p:sp>
        <p:nvSpPr>
          <p:cNvPr id="5" name="日期版面配置區 4">
            <a:extLst>
              <a:ext uri="{FF2B5EF4-FFF2-40B4-BE49-F238E27FC236}">
                <a16:creationId xmlns:a16="http://schemas.microsoft.com/office/drawing/2014/main" id="{9033501F-F08F-40F6-8E33-016ABCBA8CD8}"/>
              </a:ext>
            </a:extLst>
          </p:cNvPr>
          <p:cNvSpPr>
            <a:spLocks noGrp="1"/>
          </p:cNvSpPr>
          <p:nvPr>
            <p:ph type="dt" sz="half" idx="10"/>
          </p:nvPr>
        </p:nvSpPr>
        <p:spPr/>
        <p:txBody>
          <a:bodyPr/>
          <a:lstStyle/>
          <a:p>
            <a:fld id="{2C5EA926-348E-4128-9E04-903CD23F398C}" type="datetimeFigureOut">
              <a:rPr lang="zh-CN" altLang="en-US" smtClean="0"/>
              <a:t>2021/5/6</a:t>
            </a:fld>
            <a:endParaRPr lang="zh-CN" altLang="en-US"/>
          </a:p>
        </p:txBody>
      </p:sp>
      <p:sp>
        <p:nvSpPr>
          <p:cNvPr id="6" name="頁尾版面配置區 5">
            <a:extLst>
              <a:ext uri="{FF2B5EF4-FFF2-40B4-BE49-F238E27FC236}">
                <a16:creationId xmlns:a16="http://schemas.microsoft.com/office/drawing/2014/main" id="{A72B9AF5-6E03-4D07-ABBF-2CAA0B0A0A04}"/>
              </a:ext>
            </a:extLst>
          </p:cNvPr>
          <p:cNvSpPr>
            <a:spLocks noGrp="1"/>
          </p:cNvSpPr>
          <p:nvPr>
            <p:ph type="ftr" sz="quarter" idx="11"/>
          </p:nvPr>
        </p:nvSpPr>
        <p:spPr/>
        <p:txBody>
          <a:bodyPr/>
          <a:lstStyle/>
          <a:p>
            <a:endParaRPr lang="zh-CN" altLang="en-US"/>
          </a:p>
        </p:txBody>
      </p:sp>
      <p:sp>
        <p:nvSpPr>
          <p:cNvPr id="7" name="投影片編號版面配置區 6">
            <a:extLst>
              <a:ext uri="{FF2B5EF4-FFF2-40B4-BE49-F238E27FC236}">
                <a16:creationId xmlns:a16="http://schemas.microsoft.com/office/drawing/2014/main" id="{F9EF790B-3E1F-492D-9585-56C3EFFBB5A8}"/>
              </a:ext>
            </a:extLst>
          </p:cNvPr>
          <p:cNvSpPr>
            <a:spLocks noGrp="1"/>
          </p:cNvSpPr>
          <p:nvPr>
            <p:ph type="sldNum" sz="quarter" idx="12"/>
          </p:nvPr>
        </p:nvSpPr>
        <p:spPr/>
        <p:txBody>
          <a:bodyPr/>
          <a:lstStyle/>
          <a:p>
            <a:fld id="{D3EF601A-1054-41DC-897D-326F23535EA8}" type="slidenum">
              <a:rPr lang="zh-CN" altLang="en-US" smtClean="0"/>
              <a:t>‹#›</a:t>
            </a:fld>
            <a:endParaRPr lang="zh-CN" altLang="en-US"/>
          </a:p>
        </p:txBody>
      </p:sp>
    </p:spTree>
    <p:extLst>
      <p:ext uri="{BB962C8B-B14F-4D97-AF65-F5344CB8AC3E}">
        <p14:creationId xmlns:p14="http://schemas.microsoft.com/office/powerpoint/2010/main" val="3346874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05AEB0-907A-41B5-90B8-0FC582F2F2F7}"/>
              </a:ext>
            </a:extLst>
          </p:cNvPr>
          <p:cNvSpPr>
            <a:spLocks noGrp="1"/>
          </p:cNvSpPr>
          <p:nvPr>
            <p:ph type="title"/>
          </p:nvPr>
        </p:nvSpPr>
        <p:spPr>
          <a:xfrm>
            <a:off x="839788" y="365125"/>
            <a:ext cx="10515600" cy="1325563"/>
          </a:xfrm>
        </p:spPr>
        <p:txBody>
          <a:bodyPr/>
          <a:lstStyle/>
          <a:p>
            <a:r>
              <a:rPr lang="zh-TW" altLang="en-US"/>
              <a:t>按一下以編輯母片標題樣式</a:t>
            </a:r>
            <a:endParaRPr lang="zh-CN" altLang="en-US"/>
          </a:p>
        </p:txBody>
      </p:sp>
      <p:sp>
        <p:nvSpPr>
          <p:cNvPr id="3" name="文字版面配置區 2">
            <a:extLst>
              <a:ext uri="{FF2B5EF4-FFF2-40B4-BE49-F238E27FC236}">
                <a16:creationId xmlns:a16="http://schemas.microsoft.com/office/drawing/2014/main" id="{BDED8C91-0E20-4D8C-A2CD-25EE6D945E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61C20BFC-1572-46A5-8EFB-21A19BBC31C4}"/>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CN" altLang="en-US"/>
          </a:p>
        </p:txBody>
      </p:sp>
      <p:sp>
        <p:nvSpPr>
          <p:cNvPr id="5" name="文字版面配置區 4">
            <a:extLst>
              <a:ext uri="{FF2B5EF4-FFF2-40B4-BE49-F238E27FC236}">
                <a16:creationId xmlns:a16="http://schemas.microsoft.com/office/drawing/2014/main" id="{450BE5BC-2C43-49BC-BE8E-4C522631F0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E985B701-1D05-46C7-9855-A58E69E38652}"/>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CN" altLang="en-US"/>
          </a:p>
        </p:txBody>
      </p:sp>
      <p:sp>
        <p:nvSpPr>
          <p:cNvPr id="7" name="日期版面配置區 6">
            <a:extLst>
              <a:ext uri="{FF2B5EF4-FFF2-40B4-BE49-F238E27FC236}">
                <a16:creationId xmlns:a16="http://schemas.microsoft.com/office/drawing/2014/main" id="{382BB9EE-CE1A-4E53-9B44-616A754D19D5}"/>
              </a:ext>
            </a:extLst>
          </p:cNvPr>
          <p:cNvSpPr>
            <a:spLocks noGrp="1"/>
          </p:cNvSpPr>
          <p:nvPr>
            <p:ph type="dt" sz="half" idx="10"/>
          </p:nvPr>
        </p:nvSpPr>
        <p:spPr/>
        <p:txBody>
          <a:bodyPr/>
          <a:lstStyle/>
          <a:p>
            <a:fld id="{2C5EA926-348E-4128-9E04-903CD23F398C}" type="datetimeFigureOut">
              <a:rPr lang="zh-CN" altLang="en-US" smtClean="0"/>
              <a:t>2021/5/6</a:t>
            </a:fld>
            <a:endParaRPr lang="zh-CN" altLang="en-US"/>
          </a:p>
        </p:txBody>
      </p:sp>
      <p:sp>
        <p:nvSpPr>
          <p:cNvPr id="8" name="頁尾版面配置區 7">
            <a:extLst>
              <a:ext uri="{FF2B5EF4-FFF2-40B4-BE49-F238E27FC236}">
                <a16:creationId xmlns:a16="http://schemas.microsoft.com/office/drawing/2014/main" id="{4D4BEBF1-D8D9-423A-9511-BB8493AD6829}"/>
              </a:ext>
            </a:extLst>
          </p:cNvPr>
          <p:cNvSpPr>
            <a:spLocks noGrp="1"/>
          </p:cNvSpPr>
          <p:nvPr>
            <p:ph type="ftr" sz="quarter" idx="11"/>
          </p:nvPr>
        </p:nvSpPr>
        <p:spPr/>
        <p:txBody>
          <a:bodyPr/>
          <a:lstStyle/>
          <a:p>
            <a:endParaRPr lang="zh-CN" altLang="en-US"/>
          </a:p>
        </p:txBody>
      </p:sp>
      <p:sp>
        <p:nvSpPr>
          <p:cNvPr id="9" name="投影片編號版面配置區 8">
            <a:extLst>
              <a:ext uri="{FF2B5EF4-FFF2-40B4-BE49-F238E27FC236}">
                <a16:creationId xmlns:a16="http://schemas.microsoft.com/office/drawing/2014/main" id="{35D1D19F-3909-442E-886B-C9BC601718A5}"/>
              </a:ext>
            </a:extLst>
          </p:cNvPr>
          <p:cNvSpPr>
            <a:spLocks noGrp="1"/>
          </p:cNvSpPr>
          <p:nvPr>
            <p:ph type="sldNum" sz="quarter" idx="12"/>
          </p:nvPr>
        </p:nvSpPr>
        <p:spPr/>
        <p:txBody>
          <a:bodyPr/>
          <a:lstStyle/>
          <a:p>
            <a:fld id="{D3EF601A-1054-41DC-897D-326F23535EA8}" type="slidenum">
              <a:rPr lang="zh-CN" altLang="en-US" smtClean="0"/>
              <a:t>‹#›</a:t>
            </a:fld>
            <a:endParaRPr lang="zh-CN" altLang="en-US"/>
          </a:p>
        </p:txBody>
      </p:sp>
    </p:spTree>
    <p:extLst>
      <p:ext uri="{BB962C8B-B14F-4D97-AF65-F5344CB8AC3E}">
        <p14:creationId xmlns:p14="http://schemas.microsoft.com/office/powerpoint/2010/main" val="964225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925EDA-40DE-4443-89EF-2D77E40986E1}"/>
              </a:ext>
            </a:extLst>
          </p:cNvPr>
          <p:cNvSpPr>
            <a:spLocks noGrp="1"/>
          </p:cNvSpPr>
          <p:nvPr>
            <p:ph type="title"/>
          </p:nvPr>
        </p:nvSpPr>
        <p:spPr/>
        <p:txBody>
          <a:bodyPr/>
          <a:lstStyle/>
          <a:p>
            <a:r>
              <a:rPr lang="zh-TW" altLang="en-US"/>
              <a:t>按一下以編輯母片標題樣式</a:t>
            </a:r>
            <a:endParaRPr lang="zh-CN" altLang="en-US"/>
          </a:p>
        </p:txBody>
      </p:sp>
      <p:sp>
        <p:nvSpPr>
          <p:cNvPr id="3" name="日期版面配置區 2">
            <a:extLst>
              <a:ext uri="{FF2B5EF4-FFF2-40B4-BE49-F238E27FC236}">
                <a16:creationId xmlns:a16="http://schemas.microsoft.com/office/drawing/2014/main" id="{CB55B1D3-32C9-4831-800A-3A56B4691339}"/>
              </a:ext>
            </a:extLst>
          </p:cNvPr>
          <p:cNvSpPr>
            <a:spLocks noGrp="1"/>
          </p:cNvSpPr>
          <p:nvPr>
            <p:ph type="dt" sz="half" idx="10"/>
          </p:nvPr>
        </p:nvSpPr>
        <p:spPr/>
        <p:txBody>
          <a:bodyPr/>
          <a:lstStyle/>
          <a:p>
            <a:fld id="{2C5EA926-348E-4128-9E04-903CD23F398C}" type="datetimeFigureOut">
              <a:rPr lang="zh-CN" altLang="en-US" smtClean="0"/>
              <a:t>2021/5/6</a:t>
            </a:fld>
            <a:endParaRPr lang="zh-CN" altLang="en-US"/>
          </a:p>
        </p:txBody>
      </p:sp>
      <p:sp>
        <p:nvSpPr>
          <p:cNvPr id="4" name="頁尾版面配置區 3">
            <a:extLst>
              <a:ext uri="{FF2B5EF4-FFF2-40B4-BE49-F238E27FC236}">
                <a16:creationId xmlns:a16="http://schemas.microsoft.com/office/drawing/2014/main" id="{E59E5966-17AA-4561-8FC9-CEF961D514C5}"/>
              </a:ext>
            </a:extLst>
          </p:cNvPr>
          <p:cNvSpPr>
            <a:spLocks noGrp="1"/>
          </p:cNvSpPr>
          <p:nvPr>
            <p:ph type="ftr" sz="quarter" idx="11"/>
          </p:nvPr>
        </p:nvSpPr>
        <p:spPr/>
        <p:txBody>
          <a:bodyPr/>
          <a:lstStyle/>
          <a:p>
            <a:endParaRPr lang="zh-CN" altLang="en-US"/>
          </a:p>
        </p:txBody>
      </p:sp>
      <p:sp>
        <p:nvSpPr>
          <p:cNvPr id="5" name="投影片編號版面配置區 4">
            <a:extLst>
              <a:ext uri="{FF2B5EF4-FFF2-40B4-BE49-F238E27FC236}">
                <a16:creationId xmlns:a16="http://schemas.microsoft.com/office/drawing/2014/main" id="{FB0D745A-7775-49A5-A5F4-3E49D31F198D}"/>
              </a:ext>
            </a:extLst>
          </p:cNvPr>
          <p:cNvSpPr>
            <a:spLocks noGrp="1"/>
          </p:cNvSpPr>
          <p:nvPr>
            <p:ph type="sldNum" sz="quarter" idx="12"/>
          </p:nvPr>
        </p:nvSpPr>
        <p:spPr/>
        <p:txBody>
          <a:bodyPr/>
          <a:lstStyle/>
          <a:p>
            <a:fld id="{D3EF601A-1054-41DC-897D-326F23535EA8}" type="slidenum">
              <a:rPr lang="zh-CN" altLang="en-US" smtClean="0"/>
              <a:t>‹#›</a:t>
            </a:fld>
            <a:endParaRPr lang="zh-CN" altLang="en-US"/>
          </a:p>
        </p:txBody>
      </p:sp>
    </p:spTree>
    <p:extLst>
      <p:ext uri="{BB962C8B-B14F-4D97-AF65-F5344CB8AC3E}">
        <p14:creationId xmlns:p14="http://schemas.microsoft.com/office/powerpoint/2010/main" val="3678097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C694CB9-9D79-45F4-A04E-5C5999B82ABD}"/>
              </a:ext>
            </a:extLst>
          </p:cNvPr>
          <p:cNvSpPr>
            <a:spLocks noGrp="1"/>
          </p:cNvSpPr>
          <p:nvPr>
            <p:ph type="dt" sz="half" idx="10"/>
          </p:nvPr>
        </p:nvSpPr>
        <p:spPr/>
        <p:txBody>
          <a:bodyPr/>
          <a:lstStyle/>
          <a:p>
            <a:fld id="{2C5EA926-348E-4128-9E04-903CD23F398C}" type="datetimeFigureOut">
              <a:rPr lang="zh-CN" altLang="en-US" smtClean="0"/>
              <a:t>2021/5/6</a:t>
            </a:fld>
            <a:endParaRPr lang="zh-CN" altLang="en-US"/>
          </a:p>
        </p:txBody>
      </p:sp>
      <p:sp>
        <p:nvSpPr>
          <p:cNvPr id="3" name="頁尾版面配置區 2">
            <a:extLst>
              <a:ext uri="{FF2B5EF4-FFF2-40B4-BE49-F238E27FC236}">
                <a16:creationId xmlns:a16="http://schemas.microsoft.com/office/drawing/2014/main" id="{4A4D91C8-E007-44BA-BBD0-701BC0A3FF93}"/>
              </a:ext>
            </a:extLst>
          </p:cNvPr>
          <p:cNvSpPr>
            <a:spLocks noGrp="1"/>
          </p:cNvSpPr>
          <p:nvPr>
            <p:ph type="ftr" sz="quarter" idx="11"/>
          </p:nvPr>
        </p:nvSpPr>
        <p:spPr/>
        <p:txBody>
          <a:bodyPr/>
          <a:lstStyle/>
          <a:p>
            <a:endParaRPr lang="zh-CN" altLang="en-US"/>
          </a:p>
        </p:txBody>
      </p:sp>
      <p:sp>
        <p:nvSpPr>
          <p:cNvPr id="4" name="投影片編號版面配置區 3">
            <a:extLst>
              <a:ext uri="{FF2B5EF4-FFF2-40B4-BE49-F238E27FC236}">
                <a16:creationId xmlns:a16="http://schemas.microsoft.com/office/drawing/2014/main" id="{AD712935-C0EB-4370-A83F-CB4F5FBD019D}"/>
              </a:ext>
            </a:extLst>
          </p:cNvPr>
          <p:cNvSpPr>
            <a:spLocks noGrp="1"/>
          </p:cNvSpPr>
          <p:nvPr>
            <p:ph type="sldNum" sz="quarter" idx="12"/>
          </p:nvPr>
        </p:nvSpPr>
        <p:spPr/>
        <p:txBody>
          <a:bodyPr/>
          <a:lstStyle/>
          <a:p>
            <a:fld id="{D3EF601A-1054-41DC-897D-326F23535EA8}" type="slidenum">
              <a:rPr lang="zh-CN" altLang="en-US" smtClean="0"/>
              <a:t>‹#›</a:t>
            </a:fld>
            <a:endParaRPr lang="zh-CN" altLang="en-US"/>
          </a:p>
        </p:txBody>
      </p:sp>
    </p:spTree>
    <p:extLst>
      <p:ext uri="{BB962C8B-B14F-4D97-AF65-F5344CB8AC3E}">
        <p14:creationId xmlns:p14="http://schemas.microsoft.com/office/powerpoint/2010/main" val="4027653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998FA0-DD13-4795-AA4A-6632387B654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zh-CN" altLang="en-US"/>
          </a:p>
        </p:txBody>
      </p:sp>
      <p:sp>
        <p:nvSpPr>
          <p:cNvPr id="3" name="內容版面配置區 2">
            <a:extLst>
              <a:ext uri="{FF2B5EF4-FFF2-40B4-BE49-F238E27FC236}">
                <a16:creationId xmlns:a16="http://schemas.microsoft.com/office/drawing/2014/main" id="{A3B0AB5D-0589-46A6-9435-7ED8D915EC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CN" altLang="en-US"/>
          </a:p>
        </p:txBody>
      </p:sp>
      <p:sp>
        <p:nvSpPr>
          <p:cNvPr id="4" name="文字版面配置區 3">
            <a:extLst>
              <a:ext uri="{FF2B5EF4-FFF2-40B4-BE49-F238E27FC236}">
                <a16:creationId xmlns:a16="http://schemas.microsoft.com/office/drawing/2014/main" id="{99324550-2CD8-478C-8A96-CAE3D36BB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1D38609-93D8-44C7-B3B5-AE709E618377}"/>
              </a:ext>
            </a:extLst>
          </p:cNvPr>
          <p:cNvSpPr>
            <a:spLocks noGrp="1"/>
          </p:cNvSpPr>
          <p:nvPr>
            <p:ph type="dt" sz="half" idx="10"/>
          </p:nvPr>
        </p:nvSpPr>
        <p:spPr/>
        <p:txBody>
          <a:bodyPr/>
          <a:lstStyle/>
          <a:p>
            <a:fld id="{2C5EA926-348E-4128-9E04-903CD23F398C}" type="datetimeFigureOut">
              <a:rPr lang="zh-CN" altLang="en-US" smtClean="0"/>
              <a:t>2021/5/6</a:t>
            </a:fld>
            <a:endParaRPr lang="zh-CN" altLang="en-US"/>
          </a:p>
        </p:txBody>
      </p:sp>
      <p:sp>
        <p:nvSpPr>
          <p:cNvPr id="6" name="頁尾版面配置區 5">
            <a:extLst>
              <a:ext uri="{FF2B5EF4-FFF2-40B4-BE49-F238E27FC236}">
                <a16:creationId xmlns:a16="http://schemas.microsoft.com/office/drawing/2014/main" id="{D7765DD4-857E-4311-9BF2-38D0E95463FA}"/>
              </a:ext>
            </a:extLst>
          </p:cNvPr>
          <p:cNvSpPr>
            <a:spLocks noGrp="1"/>
          </p:cNvSpPr>
          <p:nvPr>
            <p:ph type="ftr" sz="quarter" idx="11"/>
          </p:nvPr>
        </p:nvSpPr>
        <p:spPr/>
        <p:txBody>
          <a:bodyPr/>
          <a:lstStyle/>
          <a:p>
            <a:endParaRPr lang="zh-CN" altLang="en-US"/>
          </a:p>
        </p:txBody>
      </p:sp>
      <p:sp>
        <p:nvSpPr>
          <p:cNvPr id="7" name="投影片編號版面配置區 6">
            <a:extLst>
              <a:ext uri="{FF2B5EF4-FFF2-40B4-BE49-F238E27FC236}">
                <a16:creationId xmlns:a16="http://schemas.microsoft.com/office/drawing/2014/main" id="{56EBF79F-DDD2-4773-A723-1F4E22FA5E2F}"/>
              </a:ext>
            </a:extLst>
          </p:cNvPr>
          <p:cNvSpPr>
            <a:spLocks noGrp="1"/>
          </p:cNvSpPr>
          <p:nvPr>
            <p:ph type="sldNum" sz="quarter" idx="12"/>
          </p:nvPr>
        </p:nvSpPr>
        <p:spPr/>
        <p:txBody>
          <a:bodyPr/>
          <a:lstStyle/>
          <a:p>
            <a:fld id="{D3EF601A-1054-41DC-897D-326F23535EA8}" type="slidenum">
              <a:rPr lang="zh-CN" altLang="en-US" smtClean="0"/>
              <a:t>‹#›</a:t>
            </a:fld>
            <a:endParaRPr lang="zh-CN" altLang="en-US"/>
          </a:p>
        </p:txBody>
      </p:sp>
    </p:spTree>
    <p:extLst>
      <p:ext uri="{BB962C8B-B14F-4D97-AF65-F5344CB8AC3E}">
        <p14:creationId xmlns:p14="http://schemas.microsoft.com/office/powerpoint/2010/main" val="3406357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8F3BA8-7D3C-4166-BFE4-BCA58C9E70F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zh-CN" altLang="en-US"/>
          </a:p>
        </p:txBody>
      </p:sp>
      <p:sp>
        <p:nvSpPr>
          <p:cNvPr id="3" name="圖片版面配置區 2">
            <a:extLst>
              <a:ext uri="{FF2B5EF4-FFF2-40B4-BE49-F238E27FC236}">
                <a16:creationId xmlns:a16="http://schemas.microsoft.com/office/drawing/2014/main" id="{74CFADC3-78BD-4115-8D9E-9CF5F6EA62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字版面配置區 3">
            <a:extLst>
              <a:ext uri="{FF2B5EF4-FFF2-40B4-BE49-F238E27FC236}">
                <a16:creationId xmlns:a16="http://schemas.microsoft.com/office/drawing/2014/main" id="{9E8B8300-6949-431D-9B38-D2DF45B66E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0CEDE8FF-6FC7-4C0A-891E-DECAA8739299}"/>
              </a:ext>
            </a:extLst>
          </p:cNvPr>
          <p:cNvSpPr>
            <a:spLocks noGrp="1"/>
          </p:cNvSpPr>
          <p:nvPr>
            <p:ph type="dt" sz="half" idx="10"/>
          </p:nvPr>
        </p:nvSpPr>
        <p:spPr/>
        <p:txBody>
          <a:bodyPr/>
          <a:lstStyle/>
          <a:p>
            <a:fld id="{2C5EA926-348E-4128-9E04-903CD23F398C}" type="datetimeFigureOut">
              <a:rPr lang="zh-CN" altLang="en-US" smtClean="0"/>
              <a:t>2021/5/6</a:t>
            </a:fld>
            <a:endParaRPr lang="zh-CN" altLang="en-US"/>
          </a:p>
        </p:txBody>
      </p:sp>
      <p:sp>
        <p:nvSpPr>
          <p:cNvPr id="6" name="頁尾版面配置區 5">
            <a:extLst>
              <a:ext uri="{FF2B5EF4-FFF2-40B4-BE49-F238E27FC236}">
                <a16:creationId xmlns:a16="http://schemas.microsoft.com/office/drawing/2014/main" id="{F0CA9529-915D-4331-8369-D2D20C89923B}"/>
              </a:ext>
            </a:extLst>
          </p:cNvPr>
          <p:cNvSpPr>
            <a:spLocks noGrp="1"/>
          </p:cNvSpPr>
          <p:nvPr>
            <p:ph type="ftr" sz="quarter" idx="11"/>
          </p:nvPr>
        </p:nvSpPr>
        <p:spPr/>
        <p:txBody>
          <a:bodyPr/>
          <a:lstStyle/>
          <a:p>
            <a:endParaRPr lang="zh-CN" altLang="en-US"/>
          </a:p>
        </p:txBody>
      </p:sp>
      <p:sp>
        <p:nvSpPr>
          <p:cNvPr id="7" name="投影片編號版面配置區 6">
            <a:extLst>
              <a:ext uri="{FF2B5EF4-FFF2-40B4-BE49-F238E27FC236}">
                <a16:creationId xmlns:a16="http://schemas.microsoft.com/office/drawing/2014/main" id="{D1E21D25-E39F-4954-B689-9B2856D8E263}"/>
              </a:ext>
            </a:extLst>
          </p:cNvPr>
          <p:cNvSpPr>
            <a:spLocks noGrp="1"/>
          </p:cNvSpPr>
          <p:nvPr>
            <p:ph type="sldNum" sz="quarter" idx="12"/>
          </p:nvPr>
        </p:nvSpPr>
        <p:spPr/>
        <p:txBody>
          <a:bodyPr/>
          <a:lstStyle/>
          <a:p>
            <a:fld id="{D3EF601A-1054-41DC-897D-326F23535EA8}" type="slidenum">
              <a:rPr lang="zh-CN" altLang="en-US" smtClean="0"/>
              <a:t>‹#›</a:t>
            </a:fld>
            <a:endParaRPr lang="zh-CN" altLang="en-US"/>
          </a:p>
        </p:txBody>
      </p:sp>
    </p:spTree>
    <p:extLst>
      <p:ext uri="{BB962C8B-B14F-4D97-AF65-F5344CB8AC3E}">
        <p14:creationId xmlns:p14="http://schemas.microsoft.com/office/powerpoint/2010/main" val="3914832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6D5D5559-D407-40DD-9A42-7D3232AA1C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zh-CN" altLang="en-US"/>
          </a:p>
        </p:txBody>
      </p:sp>
      <p:sp>
        <p:nvSpPr>
          <p:cNvPr id="3" name="文字版面配置區 2">
            <a:extLst>
              <a:ext uri="{FF2B5EF4-FFF2-40B4-BE49-F238E27FC236}">
                <a16:creationId xmlns:a16="http://schemas.microsoft.com/office/drawing/2014/main" id="{873A40AB-6062-41ED-87FE-F1B67BBA91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CN" altLang="en-US"/>
          </a:p>
        </p:txBody>
      </p:sp>
      <p:sp>
        <p:nvSpPr>
          <p:cNvPr id="4" name="日期版面配置區 3">
            <a:extLst>
              <a:ext uri="{FF2B5EF4-FFF2-40B4-BE49-F238E27FC236}">
                <a16:creationId xmlns:a16="http://schemas.microsoft.com/office/drawing/2014/main" id="{61EFC937-328A-48F6-8515-721F1311EF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5EA926-348E-4128-9E04-903CD23F398C}" type="datetimeFigureOut">
              <a:rPr lang="zh-CN" altLang="en-US" smtClean="0"/>
              <a:t>2021/5/6</a:t>
            </a:fld>
            <a:endParaRPr lang="zh-CN" altLang="en-US"/>
          </a:p>
        </p:txBody>
      </p:sp>
      <p:sp>
        <p:nvSpPr>
          <p:cNvPr id="5" name="頁尾版面配置區 4">
            <a:extLst>
              <a:ext uri="{FF2B5EF4-FFF2-40B4-BE49-F238E27FC236}">
                <a16:creationId xmlns:a16="http://schemas.microsoft.com/office/drawing/2014/main" id="{83DDA89F-26F0-497B-B67D-45A48A71DA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投影片編號版面配置區 5">
            <a:extLst>
              <a:ext uri="{FF2B5EF4-FFF2-40B4-BE49-F238E27FC236}">
                <a16:creationId xmlns:a16="http://schemas.microsoft.com/office/drawing/2014/main" id="{960E6A58-8E29-41E5-8534-1A5F5975C5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EF601A-1054-41DC-897D-326F23535EA8}" type="slidenum">
              <a:rPr lang="zh-CN" altLang="en-US" smtClean="0"/>
              <a:t>‹#›</a:t>
            </a:fld>
            <a:endParaRPr lang="zh-CN" altLang="en-US"/>
          </a:p>
        </p:txBody>
      </p:sp>
    </p:spTree>
    <p:extLst>
      <p:ext uri="{BB962C8B-B14F-4D97-AF65-F5344CB8AC3E}">
        <p14:creationId xmlns:p14="http://schemas.microsoft.com/office/powerpoint/2010/main" val="2630245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C18B47EC-880C-488C-A09F-1082C7675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0" y="0"/>
            <a:ext cx="121928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7">
            <a:extLst>
              <a:ext uri="{FF2B5EF4-FFF2-40B4-BE49-F238E27FC236}">
                <a16:creationId xmlns:a16="http://schemas.microsoft.com/office/drawing/2014/main" id="{44BF5144-F7BD-4540-9CFD-700A8426D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0" y="1466224"/>
            <a:ext cx="5439902" cy="3925553"/>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矩形 3">
            <a:extLst>
              <a:ext uri="{FF2B5EF4-FFF2-40B4-BE49-F238E27FC236}">
                <a16:creationId xmlns:a16="http://schemas.microsoft.com/office/drawing/2014/main" id="{8D7F9313-2AB8-47DF-AB46-A9DC0C8C88EB}"/>
              </a:ext>
            </a:extLst>
          </p:cNvPr>
          <p:cNvSpPr/>
          <p:nvPr/>
        </p:nvSpPr>
        <p:spPr>
          <a:xfrm>
            <a:off x="483782" y="1950856"/>
            <a:ext cx="3261741" cy="295628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zh-CN" sz="4000" b="0" kern="1200" cap="none" spc="0" dirty="0">
                <a:ln w="0"/>
                <a:solidFill>
                  <a:srgbClr val="FFFFFF"/>
                </a:solidFill>
                <a:effectLst>
                  <a:outerShdw blurRad="38100" dist="19050" dir="2700000" algn="tl" rotWithShape="0">
                    <a:schemeClr val="dk1">
                      <a:alpha val="40000"/>
                    </a:schemeClr>
                  </a:outerShdw>
                </a:effectLst>
                <a:latin typeface="+mj-lt"/>
                <a:ea typeface="+mj-ea"/>
                <a:cs typeface="+mj-cs"/>
              </a:rPr>
              <a:t>Final project of Blog web application development</a:t>
            </a:r>
            <a:endParaRPr lang="en-US" altLang="zh-TW" sz="4000" b="0" kern="1200" cap="none" spc="0" dirty="0">
              <a:ln w="0"/>
              <a:solidFill>
                <a:srgbClr val="FFFFFF"/>
              </a:solidFill>
              <a:effectLst>
                <a:outerShdw blurRad="38100" dist="19050" dir="2700000" algn="tl" rotWithShape="0">
                  <a:schemeClr val="dk1">
                    <a:alpha val="40000"/>
                  </a:schemeClr>
                </a:outerShdw>
              </a:effectLst>
              <a:latin typeface="+mj-lt"/>
              <a:ea typeface="+mj-ea"/>
              <a:cs typeface="+mj-cs"/>
            </a:endParaRPr>
          </a:p>
        </p:txBody>
      </p:sp>
      <p:sp>
        <p:nvSpPr>
          <p:cNvPr id="5" name="矩形 4">
            <a:extLst>
              <a:ext uri="{FF2B5EF4-FFF2-40B4-BE49-F238E27FC236}">
                <a16:creationId xmlns:a16="http://schemas.microsoft.com/office/drawing/2014/main" id="{AAA30C2C-AF16-4125-80B6-FF2DCCDB6F03}"/>
              </a:ext>
            </a:extLst>
          </p:cNvPr>
          <p:cNvSpPr/>
          <p:nvPr/>
        </p:nvSpPr>
        <p:spPr>
          <a:xfrm>
            <a:off x="5977210" y="2246709"/>
            <a:ext cx="5465763" cy="2967038"/>
          </a:xfrm>
          <a:prstGeom prst="rect">
            <a:avLst/>
          </a:prstGeom>
          <a:noFill/>
        </p:spPr>
        <p:txBody>
          <a:bodyPr wrap="square" lIns="91440" tIns="45720" rIns="91440" bIns="45720" anchor="t">
            <a:normAutofit/>
          </a:bodyPr>
          <a:lstStyle/>
          <a:p>
            <a:pPr algn="ctr">
              <a:spcAft>
                <a:spcPts val="600"/>
              </a:spcAft>
            </a:pPr>
            <a:r>
              <a:rPr lang="en-US" altLang="zh-TW" sz="2800" dirty="0">
                <a:ln w="0"/>
                <a:effectLst>
                  <a:outerShdw blurRad="38100" dist="19050" dir="2700000" algn="tl" rotWithShape="0">
                    <a:schemeClr val="dk1">
                      <a:alpha val="40000"/>
                    </a:schemeClr>
                  </a:outerShdw>
                </a:effectLst>
              </a:rPr>
              <a:t>ZHU ZHEHAO</a:t>
            </a:r>
          </a:p>
          <a:p>
            <a:pPr algn="ctr">
              <a:spcAft>
                <a:spcPts val="600"/>
              </a:spcAft>
            </a:pPr>
            <a:r>
              <a:rPr lang="en-US" altLang="zh-TW" sz="2800" b="0" cap="none" spc="0" dirty="0">
                <a:ln w="0"/>
                <a:solidFill>
                  <a:schemeClr val="tx1"/>
                </a:solidFill>
                <a:effectLst>
                  <a:outerShdw blurRad="38100" dist="19050" dir="2700000" algn="tl" rotWithShape="0">
                    <a:schemeClr val="dk1">
                      <a:alpha val="40000"/>
                    </a:schemeClr>
                  </a:outerShdw>
                </a:effectLst>
              </a:rPr>
              <a:t>1709853G-I011-0069</a:t>
            </a:r>
            <a:endParaRPr lang="zh-TW" altLang="en-US" sz="2800" b="0" cap="none" spc="0" dirty="0">
              <a:ln w="0"/>
              <a:solidFill>
                <a:schemeClr val="tx1"/>
              </a:solidFill>
              <a:effectLst>
                <a:outerShdw blurRad="38100" dist="19050" dir="2700000" algn="tl" rotWithShape="0">
                  <a:schemeClr val="dk1">
                    <a:alpha val="40000"/>
                  </a:schemeClr>
                </a:outerShdw>
              </a:effectLst>
            </a:endParaRPr>
          </a:p>
        </p:txBody>
      </p:sp>
      <p:sp>
        <p:nvSpPr>
          <p:cNvPr id="6" name="矩形 5">
            <a:extLst>
              <a:ext uri="{FF2B5EF4-FFF2-40B4-BE49-F238E27FC236}">
                <a16:creationId xmlns:a16="http://schemas.microsoft.com/office/drawing/2014/main" id="{F9EB60A4-85F1-4303-A15D-E8BA1D2810E8}"/>
              </a:ext>
            </a:extLst>
          </p:cNvPr>
          <p:cNvSpPr/>
          <p:nvPr/>
        </p:nvSpPr>
        <p:spPr>
          <a:xfrm>
            <a:off x="6081713" y="3676650"/>
            <a:ext cx="5465763" cy="2538413"/>
          </a:xfrm>
          <a:prstGeom prst="rect">
            <a:avLst/>
          </a:prstGeom>
          <a:noFill/>
        </p:spPr>
        <p:txBody>
          <a:bodyPr wrap="square" lIns="91440" tIns="45720" rIns="91440" bIns="45720" anchor="t">
            <a:normAutofit/>
          </a:bodyPr>
          <a:lstStyle/>
          <a:p>
            <a:pPr algn="ctr">
              <a:spcAft>
                <a:spcPts val="600"/>
              </a:spcAft>
            </a:pPr>
            <a:r>
              <a:rPr lang="en-US" altLang="zh-TW" sz="2800" b="0" cap="none" spc="0" dirty="0">
                <a:ln w="0"/>
                <a:solidFill>
                  <a:schemeClr val="tx1"/>
                </a:solidFill>
                <a:effectLst>
                  <a:outerShdw blurRad="38100" dist="19050" dir="2700000" algn="tl" rotWithShape="0">
                    <a:schemeClr val="dk1">
                      <a:alpha val="40000"/>
                    </a:schemeClr>
                  </a:outerShdw>
                </a:effectLst>
              </a:rPr>
              <a:t>Supervisor: LIANG ZHIYAO</a:t>
            </a:r>
            <a:endParaRPr lang="zh-TW" altLang="en-US" sz="2800" b="0" cap="none" spc="0" dirty="0">
              <a:ln w="0"/>
              <a:solidFill>
                <a:schemeClr val="tx1"/>
              </a:solidFill>
              <a:effectLst>
                <a:outerShdw blurRad="38100" dist="19050" dir="2700000" algn="tl" rotWithShape="0">
                  <a:schemeClr val="dk1">
                    <a:alpha val="40000"/>
                  </a:schemeClr>
                </a:outerShdw>
              </a:effectLst>
            </a:endParaRPr>
          </a:p>
        </p:txBody>
      </p:sp>
      <p:pic>
        <p:nvPicPr>
          <p:cNvPr id="7" name="Picture 1" descr="color%20logo_u">
            <a:extLst>
              <a:ext uri="{FF2B5EF4-FFF2-40B4-BE49-F238E27FC236}">
                <a16:creationId xmlns:a16="http://schemas.microsoft.com/office/drawing/2014/main" id="{F4EF9AC1-5B21-4F36-B65A-5788E1C6789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45279" y="4829832"/>
            <a:ext cx="1706700" cy="1706700"/>
          </a:xfrm>
          <a:prstGeom prst="rect">
            <a:avLst/>
          </a:prstGeom>
          <a:noFill/>
          <a:ln>
            <a:noFill/>
          </a:ln>
        </p:spPr>
      </p:pic>
      <p:sp>
        <p:nvSpPr>
          <p:cNvPr id="2" name="矩形 1">
            <a:extLst>
              <a:ext uri="{FF2B5EF4-FFF2-40B4-BE49-F238E27FC236}">
                <a16:creationId xmlns:a16="http://schemas.microsoft.com/office/drawing/2014/main" id="{16BFEFE3-145D-46C5-80DA-B70CC597F891}"/>
              </a:ext>
            </a:extLst>
          </p:cNvPr>
          <p:cNvSpPr/>
          <p:nvPr/>
        </p:nvSpPr>
        <p:spPr>
          <a:xfrm>
            <a:off x="4407710" y="322063"/>
            <a:ext cx="3139000"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Easy code</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16823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F4C4570-0EB0-441C-A9CB-97BA5E12C07F}"/>
              </a:ext>
            </a:extLst>
          </p:cNvPr>
          <p:cNvSpPr/>
          <p:nvPr/>
        </p:nvSpPr>
        <p:spPr>
          <a:xfrm>
            <a:off x="4420702" y="214709"/>
            <a:ext cx="3350597"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Markdown</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矩形 8">
            <a:extLst>
              <a:ext uri="{FF2B5EF4-FFF2-40B4-BE49-F238E27FC236}">
                <a16:creationId xmlns:a16="http://schemas.microsoft.com/office/drawing/2014/main" id="{96970B63-DD6F-4303-AE0E-3662D6003B74}"/>
              </a:ext>
            </a:extLst>
          </p:cNvPr>
          <p:cNvSpPr/>
          <p:nvPr/>
        </p:nvSpPr>
        <p:spPr>
          <a:xfrm>
            <a:off x="3805952" y="1251657"/>
            <a:ext cx="4580101"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Code highlight</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3" name="图片 12">
            <a:extLst>
              <a:ext uri="{FF2B5EF4-FFF2-40B4-BE49-F238E27FC236}">
                <a16:creationId xmlns:a16="http://schemas.microsoft.com/office/drawing/2014/main" id="{DD866B96-778D-40DB-8A3D-63EAF3CD1FAF}"/>
              </a:ext>
            </a:extLst>
          </p:cNvPr>
          <p:cNvPicPr>
            <a:picLocks noChangeAspect="1"/>
          </p:cNvPicPr>
          <p:nvPr/>
        </p:nvPicPr>
        <p:blipFill>
          <a:blip r:embed="rId2"/>
          <a:stretch>
            <a:fillRect/>
          </a:stretch>
        </p:blipFill>
        <p:spPr>
          <a:xfrm>
            <a:off x="1828800" y="2174987"/>
            <a:ext cx="8903240" cy="4500007"/>
          </a:xfrm>
          <a:prstGeom prst="rect">
            <a:avLst/>
          </a:prstGeom>
        </p:spPr>
      </p:pic>
    </p:spTree>
    <p:extLst>
      <p:ext uri="{BB962C8B-B14F-4D97-AF65-F5344CB8AC3E}">
        <p14:creationId xmlns:p14="http://schemas.microsoft.com/office/powerpoint/2010/main" val="3857872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FD0D64A-4D90-4C1E-8D7F-CDAD45A54333}"/>
              </a:ext>
            </a:extLst>
          </p:cNvPr>
          <p:cNvSpPr/>
          <p:nvPr/>
        </p:nvSpPr>
        <p:spPr>
          <a:xfrm>
            <a:off x="4420701" y="195854"/>
            <a:ext cx="3350597"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Markdown</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矩形 4">
            <a:extLst>
              <a:ext uri="{FF2B5EF4-FFF2-40B4-BE49-F238E27FC236}">
                <a16:creationId xmlns:a16="http://schemas.microsoft.com/office/drawing/2014/main" id="{5BC2F31A-E151-471A-ABC2-B9EDB3D855A2}"/>
              </a:ext>
            </a:extLst>
          </p:cNvPr>
          <p:cNvSpPr/>
          <p:nvPr/>
        </p:nvSpPr>
        <p:spPr>
          <a:xfrm>
            <a:off x="3850031" y="1185669"/>
            <a:ext cx="4491935"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Picture upload</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7" name="图片 6">
            <a:extLst>
              <a:ext uri="{FF2B5EF4-FFF2-40B4-BE49-F238E27FC236}">
                <a16:creationId xmlns:a16="http://schemas.microsoft.com/office/drawing/2014/main" id="{D373AD9A-47F5-456A-B369-83D27232C0B2}"/>
              </a:ext>
            </a:extLst>
          </p:cNvPr>
          <p:cNvPicPr>
            <a:picLocks noChangeAspect="1"/>
          </p:cNvPicPr>
          <p:nvPr/>
        </p:nvPicPr>
        <p:blipFill>
          <a:blip r:embed="rId2"/>
          <a:stretch>
            <a:fillRect/>
          </a:stretch>
        </p:blipFill>
        <p:spPr>
          <a:xfrm>
            <a:off x="-2" y="2435203"/>
            <a:ext cx="12192000" cy="4226943"/>
          </a:xfrm>
          <a:prstGeom prst="rect">
            <a:avLst/>
          </a:prstGeom>
        </p:spPr>
      </p:pic>
    </p:spTree>
    <p:extLst>
      <p:ext uri="{BB962C8B-B14F-4D97-AF65-F5344CB8AC3E}">
        <p14:creationId xmlns:p14="http://schemas.microsoft.com/office/powerpoint/2010/main" val="4084994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2EC569B-99DD-4D00-A955-74A9DA7CC9DC}"/>
              </a:ext>
            </a:extLst>
          </p:cNvPr>
          <p:cNvSpPr/>
          <p:nvPr/>
        </p:nvSpPr>
        <p:spPr>
          <a:xfrm>
            <a:off x="4370207" y="389505"/>
            <a:ext cx="3451586"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Login state</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6" name="图片 5">
            <a:extLst>
              <a:ext uri="{FF2B5EF4-FFF2-40B4-BE49-F238E27FC236}">
                <a16:creationId xmlns:a16="http://schemas.microsoft.com/office/drawing/2014/main" id="{7A7A8F04-40B5-4778-8E41-24F9B66EC70B}"/>
              </a:ext>
            </a:extLst>
          </p:cNvPr>
          <p:cNvPicPr>
            <a:picLocks noChangeAspect="1"/>
          </p:cNvPicPr>
          <p:nvPr/>
        </p:nvPicPr>
        <p:blipFill>
          <a:blip r:embed="rId2"/>
          <a:stretch>
            <a:fillRect/>
          </a:stretch>
        </p:blipFill>
        <p:spPr>
          <a:xfrm>
            <a:off x="4737371" y="2319096"/>
            <a:ext cx="3749778" cy="4149399"/>
          </a:xfrm>
          <a:prstGeom prst="rect">
            <a:avLst/>
          </a:prstGeom>
        </p:spPr>
      </p:pic>
      <p:pic>
        <p:nvPicPr>
          <p:cNvPr id="10" name="图片 9">
            <a:extLst>
              <a:ext uri="{FF2B5EF4-FFF2-40B4-BE49-F238E27FC236}">
                <a16:creationId xmlns:a16="http://schemas.microsoft.com/office/drawing/2014/main" id="{668CABB0-BE5C-46C6-A8A3-72D271637003}"/>
              </a:ext>
            </a:extLst>
          </p:cNvPr>
          <p:cNvPicPr>
            <a:picLocks noChangeAspect="1"/>
          </p:cNvPicPr>
          <p:nvPr/>
        </p:nvPicPr>
        <p:blipFill>
          <a:blip r:embed="rId3"/>
          <a:stretch>
            <a:fillRect/>
          </a:stretch>
        </p:blipFill>
        <p:spPr>
          <a:xfrm>
            <a:off x="523153" y="3618368"/>
            <a:ext cx="4214218" cy="2850127"/>
          </a:xfrm>
          <a:prstGeom prst="rect">
            <a:avLst/>
          </a:prstGeom>
        </p:spPr>
      </p:pic>
      <p:sp>
        <p:nvSpPr>
          <p:cNvPr id="11" name="矩形 10">
            <a:extLst>
              <a:ext uri="{FF2B5EF4-FFF2-40B4-BE49-F238E27FC236}">
                <a16:creationId xmlns:a16="http://schemas.microsoft.com/office/drawing/2014/main" id="{FF7E2D06-4B89-4744-B0DA-5A708F0FD2E3}"/>
              </a:ext>
            </a:extLst>
          </p:cNvPr>
          <p:cNvSpPr/>
          <p:nvPr/>
        </p:nvSpPr>
        <p:spPr>
          <a:xfrm>
            <a:off x="1686020" y="1857431"/>
            <a:ext cx="1651413" cy="923330"/>
          </a:xfrm>
          <a:prstGeom prst="rect">
            <a:avLst/>
          </a:prstGeom>
          <a:noFill/>
        </p:spPr>
        <p:txBody>
          <a:bodyPr wrap="none" lIns="91440" tIns="45720" rIns="91440" bIns="45720">
            <a:spAutoFit/>
          </a:bodyPr>
          <a:lstStyle/>
          <a:p>
            <a:pPr algn="ctr"/>
            <a:r>
              <a:rPr lang="en-US" altLang="zh-CN" sz="5400" b="0" cap="none" spc="0" dirty="0" err="1">
                <a:ln w="0"/>
                <a:solidFill>
                  <a:schemeClr val="tx1"/>
                </a:solidFill>
                <a:effectLst>
                  <a:outerShdw blurRad="38100" dist="19050" dir="2700000" algn="tl" rotWithShape="0">
                    <a:schemeClr val="dk1">
                      <a:alpha val="40000"/>
                    </a:schemeClr>
                  </a:outerShdw>
                </a:effectLst>
              </a:rPr>
              <a:t>Vuex</a:t>
            </a:r>
            <a:endParaRPr lang="en-US" altLang="zh-CN" sz="5400" b="0" cap="none" spc="0" dirty="0">
              <a:ln w="0"/>
              <a:solidFill>
                <a:schemeClr val="tx1"/>
              </a:solidFill>
              <a:effectLst>
                <a:outerShdw blurRad="38100" dist="19050" dir="2700000" algn="tl" rotWithShape="0">
                  <a:schemeClr val="dk1">
                    <a:alpha val="40000"/>
                  </a:schemeClr>
                </a:outerShdw>
              </a:effectLst>
            </a:endParaRPr>
          </a:p>
        </p:txBody>
      </p:sp>
      <p:pic>
        <p:nvPicPr>
          <p:cNvPr id="13" name="图片 12">
            <a:extLst>
              <a:ext uri="{FF2B5EF4-FFF2-40B4-BE49-F238E27FC236}">
                <a16:creationId xmlns:a16="http://schemas.microsoft.com/office/drawing/2014/main" id="{78B62DCC-DE8E-4059-B6E0-781FEBCC97AD}"/>
              </a:ext>
            </a:extLst>
          </p:cNvPr>
          <p:cNvPicPr>
            <a:picLocks noChangeAspect="1"/>
          </p:cNvPicPr>
          <p:nvPr/>
        </p:nvPicPr>
        <p:blipFill>
          <a:blip r:embed="rId4"/>
          <a:stretch>
            <a:fillRect/>
          </a:stretch>
        </p:blipFill>
        <p:spPr>
          <a:xfrm>
            <a:off x="8442222" y="4311848"/>
            <a:ext cx="3749778" cy="2156647"/>
          </a:xfrm>
          <a:prstGeom prst="rect">
            <a:avLst/>
          </a:prstGeom>
        </p:spPr>
      </p:pic>
      <p:sp>
        <p:nvSpPr>
          <p:cNvPr id="14" name="矩形 13">
            <a:extLst>
              <a:ext uri="{FF2B5EF4-FFF2-40B4-BE49-F238E27FC236}">
                <a16:creationId xmlns:a16="http://schemas.microsoft.com/office/drawing/2014/main" id="{F7153E66-65FB-45FB-B11F-A3969045ED79}"/>
              </a:ext>
            </a:extLst>
          </p:cNvPr>
          <p:cNvSpPr/>
          <p:nvPr/>
        </p:nvSpPr>
        <p:spPr>
          <a:xfrm>
            <a:off x="8442222" y="1930477"/>
            <a:ext cx="3639138"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Vue-cookie</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19041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CCED81F-6F5E-4D8D-9F17-304481259EEF}"/>
              </a:ext>
            </a:extLst>
          </p:cNvPr>
          <p:cNvSpPr/>
          <p:nvPr/>
        </p:nvSpPr>
        <p:spPr>
          <a:xfrm>
            <a:off x="4581001" y="563500"/>
            <a:ext cx="3029997" cy="923330"/>
          </a:xfrm>
          <a:prstGeom prst="rect">
            <a:avLst/>
          </a:prstGeom>
          <a:noFill/>
        </p:spPr>
        <p:txBody>
          <a:bodyPr wrap="none" lIns="91440" tIns="45720" rIns="91440" bIns="45720">
            <a:spAutoFit/>
          </a:bodyPr>
          <a:lstStyle/>
          <a:p>
            <a:pPr algn="ctr"/>
            <a:r>
              <a:rPr lang="en-US" altLang="zh-CN" sz="5400" dirty="0">
                <a:ln w="0"/>
                <a:effectLst>
                  <a:outerShdw blurRad="38100" dist="19050" dir="2700000" algn="tl" rotWithShape="0">
                    <a:schemeClr val="dk1">
                      <a:alpha val="40000"/>
                    </a:schemeClr>
                  </a:outerShdw>
                </a:effectLst>
              </a:rPr>
              <a:t>Back-End</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矩形 4">
            <a:extLst>
              <a:ext uri="{FF2B5EF4-FFF2-40B4-BE49-F238E27FC236}">
                <a16:creationId xmlns:a16="http://schemas.microsoft.com/office/drawing/2014/main" id="{69C9261A-709D-41EA-A567-387D906AC134}"/>
              </a:ext>
            </a:extLst>
          </p:cNvPr>
          <p:cNvSpPr/>
          <p:nvPr/>
        </p:nvSpPr>
        <p:spPr>
          <a:xfrm>
            <a:off x="4029566" y="4164539"/>
            <a:ext cx="4132863" cy="1754326"/>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Flask</a:t>
            </a:r>
          </a:p>
          <a:p>
            <a:pPr algn="ctr"/>
            <a:r>
              <a:rPr lang="en-US" altLang="zh-CN" sz="5400" dirty="0">
                <a:ln w="0"/>
                <a:effectLst>
                  <a:outerShdw blurRad="38100" dist="19050" dir="2700000" algn="tl" rotWithShape="0">
                    <a:schemeClr val="dk1">
                      <a:alpha val="40000"/>
                    </a:schemeClr>
                  </a:outerShdw>
                </a:effectLst>
              </a:rPr>
              <a:t>Function part</a:t>
            </a:r>
          </a:p>
        </p:txBody>
      </p:sp>
      <p:sp>
        <p:nvSpPr>
          <p:cNvPr id="2" name="矩形 1">
            <a:extLst>
              <a:ext uri="{FF2B5EF4-FFF2-40B4-BE49-F238E27FC236}">
                <a16:creationId xmlns:a16="http://schemas.microsoft.com/office/drawing/2014/main" id="{19BF13A7-BBEA-4E40-8E01-6C84A694A76B}"/>
              </a:ext>
            </a:extLst>
          </p:cNvPr>
          <p:cNvSpPr/>
          <p:nvPr/>
        </p:nvSpPr>
        <p:spPr>
          <a:xfrm>
            <a:off x="4960912" y="1628729"/>
            <a:ext cx="2270173"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Python</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46704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348BD2C-712D-4592-B7FC-A16CBE401A4B}"/>
              </a:ext>
            </a:extLst>
          </p:cNvPr>
          <p:cNvSpPr/>
          <p:nvPr/>
        </p:nvSpPr>
        <p:spPr>
          <a:xfrm>
            <a:off x="2683456" y="2890391"/>
            <a:ext cx="6825084" cy="1077218"/>
          </a:xfrm>
          <a:prstGeom prst="rect">
            <a:avLst/>
          </a:prstGeom>
          <a:noFill/>
        </p:spPr>
        <p:txBody>
          <a:bodyPr wrap="square" lIns="91440" tIns="45720" rIns="91440" bIns="45720">
            <a:spAutoFit/>
          </a:bodyPr>
          <a:lstStyle/>
          <a:p>
            <a:pPr algn="ctr"/>
            <a:r>
              <a:rPr lang="en-US" altLang="zh-CN" sz="3200" b="0" cap="none" spc="0" dirty="0">
                <a:ln w="0"/>
                <a:solidFill>
                  <a:schemeClr val="tx1"/>
                </a:solidFill>
                <a:effectLst>
                  <a:outerShdw blurRad="38100" dist="19050" dir="2700000" algn="tl" rotWithShape="0">
                    <a:schemeClr val="dk1">
                      <a:alpha val="40000"/>
                    </a:schemeClr>
                  </a:outerShdw>
                </a:effectLst>
              </a:rPr>
              <a:t>Flask is a lightweight web application framework written in Python</a:t>
            </a:r>
            <a:endParaRPr lang="zh-CN" altLang="en-US" sz="3200" b="0" cap="none" spc="0" dirty="0">
              <a:ln w="0"/>
              <a:solidFill>
                <a:schemeClr val="tx1"/>
              </a:solidFill>
              <a:effectLst>
                <a:outerShdw blurRad="38100" dist="19050" dir="2700000" algn="tl" rotWithShape="0">
                  <a:schemeClr val="dk1">
                    <a:alpha val="40000"/>
                  </a:schemeClr>
                </a:outerShdw>
              </a:effectLst>
            </a:endParaRPr>
          </a:p>
        </p:txBody>
      </p:sp>
      <p:pic>
        <p:nvPicPr>
          <p:cNvPr id="7" name="图片 6">
            <a:extLst>
              <a:ext uri="{FF2B5EF4-FFF2-40B4-BE49-F238E27FC236}">
                <a16:creationId xmlns:a16="http://schemas.microsoft.com/office/drawing/2014/main" id="{85A808B7-EA17-41B6-8127-4017FCBC22BB}"/>
              </a:ext>
            </a:extLst>
          </p:cNvPr>
          <p:cNvPicPr>
            <a:picLocks noChangeAspect="1"/>
          </p:cNvPicPr>
          <p:nvPr/>
        </p:nvPicPr>
        <p:blipFill>
          <a:blip r:embed="rId2"/>
          <a:stretch>
            <a:fillRect/>
          </a:stretch>
        </p:blipFill>
        <p:spPr>
          <a:xfrm>
            <a:off x="3874576" y="286380"/>
            <a:ext cx="4442845" cy="1745131"/>
          </a:xfrm>
          <a:prstGeom prst="rect">
            <a:avLst/>
          </a:prstGeom>
        </p:spPr>
      </p:pic>
      <p:sp>
        <p:nvSpPr>
          <p:cNvPr id="8" name="矩形 7">
            <a:extLst>
              <a:ext uri="{FF2B5EF4-FFF2-40B4-BE49-F238E27FC236}">
                <a16:creationId xmlns:a16="http://schemas.microsoft.com/office/drawing/2014/main" id="{F946F4A7-2AD4-403B-A70A-86FF8B6492CC}"/>
              </a:ext>
            </a:extLst>
          </p:cNvPr>
          <p:cNvSpPr/>
          <p:nvPr/>
        </p:nvSpPr>
        <p:spPr>
          <a:xfrm>
            <a:off x="4204297" y="4251386"/>
            <a:ext cx="3783408" cy="1323439"/>
          </a:xfrm>
          <a:prstGeom prst="rect">
            <a:avLst/>
          </a:prstGeom>
          <a:noFill/>
        </p:spPr>
        <p:txBody>
          <a:bodyPr wrap="none" lIns="91440" tIns="45720" rIns="91440" bIns="45720">
            <a:spAutoFit/>
          </a:bodyPr>
          <a:lstStyle/>
          <a:p>
            <a:pPr algn="ctr"/>
            <a:r>
              <a:rPr lang="en-US" altLang="zh-CN" sz="4000" b="0" cap="none" spc="0" dirty="0">
                <a:ln w="0"/>
                <a:solidFill>
                  <a:schemeClr val="tx1"/>
                </a:solidFill>
                <a:effectLst>
                  <a:outerShdw blurRad="38100" dist="19050" dir="2700000" algn="tl" rotWithShape="0">
                    <a:schemeClr val="dk1">
                      <a:alpha val="40000"/>
                    </a:schemeClr>
                  </a:outerShdw>
                </a:effectLst>
              </a:rPr>
              <a:t>Customizable</a:t>
            </a:r>
          </a:p>
          <a:p>
            <a:pPr algn="ctr"/>
            <a:r>
              <a:rPr lang="en-US" altLang="zh-CN" sz="4000" dirty="0">
                <a:ln w="0"/>
                <a:effectLst>
                  <a:outerShdw blurRad="38100" dist="19050" dir="2700000" algn="tl" rotWithShape="0">
                    <a:schemeClr val="dk1">
                      <a:alpha val="40000"/>
                    </a:schemeClr>
                  </a:outerShdw>
                </a:effectLst>
              </a:rPr>
              <a:t>Microframework</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78707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30FCFE4-029F-43F2-BB86-D63DF94AADEF}"/>
              </a:ext>
            </a:extLst>
          </p:cNvPr>
          <p:cNvSpPr/>
          <p:nvPr/>
        </p:nvSpPr>
        <p:spPr>
          <a:xfrm>
            <a:off x="772997" y="3174475"/>
            <a:ext cx="1809946" cy="114064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Blog.py</a:t>
            </a:r>
            <a:endParaRPr lang="zh-CN" altLang="en-US" dirty="0"/>
          </a:p>
        </p:txBody>
      </p:sp>
      <p:sp>
        <p:nvSpPr>
          <p:cNvPr id="5" name="矩形 4">
            <a:extLst>
              <a:ext uri="{FF2B5EF4-FFF2-40B4-BE49-F238E27FC236}">
                <a16:creationId xmlns:a16="http://schemas.microsoft.com/office/drawing/2014/main" id="{BA9042F3-F465-49FE-9051-C805FA641204}"/>
              </a:ext>
            </a:extLst>
          </p:cNvPr>
          <p:cNvSpPr/>
          <p:nvPr/>
        </p:nvSpPr>
        <p:spPr>
          <a:xfrm>
            <a:off x="3084135" y="1743964"/>
            <a:ext cx="2375555" cy="1140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Blog query</a:t>
            </a:r>
          </a:p>
          <a:p>
            <a:pPr algn="ctr"/>
            <a:r>
              <a:rPr lang="en-US" altLang="zh-CN" dirty="0"/>
              <a:t>Show in blog page</a:t>
            </a:r>
            <a:endParaRPr lang="zh-CN" altLang="en-US" dirty="0"/>
          </a:p>
        </p:txBody>
      </p:sp>
      <p:sp>
        <p:nvSpPr>
          <p:cNvPr id="6" name="矩形 5">
            <a:extLst>
              <a:ext uri="{FF2B5EF4-FFF2-40B4-BE49-F238E27FC236}">
                <a16:creationId xmlns:a16="http://schemas.microsoft.com/office/drawing/2014/main" id="{8DF8DD6F-85E1-4AE7-AEA2-D102A6EAC279}"/>
              </a:ext>
            </a:extLst>
          </p:cNvPr>
          <p:cNvSpPr/>
          <p:nvPr/>
        </p:nvSpPr>
        <p:spPr>
          <a:xfrm>
            <a:off x="3366939" y="3454922"/>
            <a:ext cx="1809946" cy="1140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Blog operation</a:t>
            </a:r>
          </a:p>
          <a:p>
            <a:pPr algn="ctr"/>
            <a:r>
              <a:rPr lang="en-US" altLang="zh-CN" dirty="0"/>
              <a:t>Add</a:t>
            </a:r>
          </a:p>
          <a:p>
            <a:pPr algn="ctr"/>
            <a:r>
              <a:rPr lang="en-US" altLang="zh-CN" dirty="0"/>
              <a:t>Delete</a:t>
            </a:r>
            <a:endParaRPr lang="zh-CN" altLang="en-US" dirty="0"/>
          </a:p>
        </p:txBody>
      </p:sp>
      <p:sp>
        <p:nvSpPr>
          <p:cNvPr id="7" name="矩形 6">
            <a:extLst>
              <a:ext uri="{FF2B5EF4-FFF2-40B4-BE49-F238E27FC236}">
                <a16:creationId xmlns:a16="http://schemas.microsoft.com/office/drawing/2014/main" id="{391014D7-24C7-42BA-972C-FDABBEF989D0}"/>
              </a:ext>
            </a:extLst>
          </p:cNvPr>
          <p:cNvSpPr/>
          <p:nvPr/>
        </p:nvSpPr>
        <p:spPr>
          <a:xfrm>
            <a:off x="3366939" y="5246014"/>
            <a:ext cx="1809946" cy="1140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Blog details</a:t>
            </a:r>
          </a:p>
          <a:p>
            <a:pPr algn="ctr"/>
            <a:r>
              <a:rPr lang="en-US" altLang="zh-CN" dirty="0"/>
              <a:t>Content</a:t>
            </a:r>
          </a:p>
          <a:p>
            <a:pPr algn="ctr"/>
            <a:r>
              <a:rPr lang="en-US" altLang="zh-CN" dirty="0"/>
              <a:t>Comment</a:t>
            </a:r>
          </a:p>
          <a:p>
            <a:pPr algn="ctr"/>
            <a:r>
              <a:rPr lang="en-US" altLang="zh-CN" dirty="0"/>
              <a:t>review</a:t>
            </a:r>
            <a:endParaRPr lang="zh-CN" altLang="en-US" dirty="0"/>
          </a:p>
        </p:txBody>
      </p:sp>
      <p:cxnSp>
        <p:nvCxnSpPr>
          <p:cNvPr id="9" name="直接箭头连接符 8">
            <a:extLst>
              <a:ext uri="{FF2B5EF4-FFF2-40B4-BE49-F238E27FC236}">
                <a16:creationId xmlns:a16="http://schemas.microsoft.com/office/drawing/2014/main" id="{D48DC335-F799-41D1-BA0C-7FD10BB6A74B}"/>
              </a:ext>
            </a:extLst>
          </p:cNvPr>
          <p:cNvCxnSpPr>
            <a:stCxn id="4" idx="3"/>
            <a:endCxn id="5" idx="1"/>
          </p:cNvCxnSpPr>
          <p:nvPr/>
        </p:nvCxnSpPr>
        <p:spPr>
          <a:xfrm flipV="1">
            <a:off x="2582943" y="2314286"/>
            <a:ext cx="501192" cy="1430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B484CBC6-AE6D-4936-A0F4-94089F5D6AE7}"/>
              </a:ext>
            </a:extLst>
          </p:cNvPr>
          <p:cNvCxnSpPr>
            <a:stCxn id="4" idx="3"/>
            <a:endCxn id="6" idx="1"/>
          </p:cNvCxnSpPr>
          <p:nvPr/>
        </p:nvCxnSpPr>
        <p:spPr>
          <a:xfrm>
            <a:off x="2582943" y="3744797"/>
            <a:ext cx="783996" cy="280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8B40CB1F-2D66-4442-9B5F-0167D4655EB1}"/>
              </a:ext>
            </a:extLst>
          </p:cNvPr>
          <p:cNvCxnSpPr>
            <a:stCxn id="4" idx="3"/>
            <a:endCxn id="7" idx="1"/>
          </p:cNvCxnSpPr>
          <p:nvPr/>
        </p:nvCxnSpPr>
        <p:spPr>
          <a:xfrm>
            <a:off x="2582943" y="3744797"/>
            <a:ext cx="783996" cy="2071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BBAC4CC7-B440-48DE-B37C-FF3B0D16DE44}"/>
              </a:ext>
            </a:extLst>
          </p:cNvPr>
          <p:cNvSpPr/>
          <p:nvPr/>
        </p:nvSpPr>
        <p:spPr>
          <a:xfrm>
            <a:off x="6467569" y="3881482"/>
            <a:ext cx="1809946" cy="114064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User.py</a:t>
            </a:r>
            <a:endParaRPr lang="zh-CN" altLang="en-US" dirty="0"/>
          </a:p>
        </p:txBody>
      </p:sp>
      <p:sp>
        <p:nvSpPr>
          <p:cNvPr id="15" name="矩形 14">
            <a:extLst>
              <a:ext uri="{FF2B5EF4-FFF2-40B4-BE49-F238E27FC236}">
                <a16:creationId xmlns:a16="http://schemas.microsoft.com/office/drawing/2014/main" id="{ADD9175B-155E-426F-BB1F-9B56A4663C7E}"/>
              </a:ext>
            </a:extLst>
          </p:cNvPr>
          <p:cNvSpPr/>
          <p:nvPr/>
        </p:nvSpPr>
        <p:spPr>
          <a:xfrm>
            <a:off x="9103148" y="3108492"/>
            <a:ext cx="2507530" cy="1140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User operation</a:t>
            </a:r>
          </a:p>
          <a:p>
            <a:pPr algn="ctr"/>
            <a:r>
              <a:rPr lang="en-US" altLang="zh-CN" dirty="0"/>
              <a:t>Sign in</a:t>
            </a:r>
          </a:p>
          <a:p>
            <a:pPr algn="ctr"/>
            <a:r>
              <a:rPr lang="en-US" altLang="zh-CN" dirty="0"/>
              <a:t>Sign up</a:t>
            </a:r>
          </a:p>
          <a:p>
            <a:pPr algn="ctr"/>
            <a:r>
              <a:rPr lang="en-US" altLang="zh-CN" dirty="0"/>
              <a:t>Change password</a:t>
            </a:r>
            <a:endParaRPr lang="zh-CN" altLang="en-US" dirty="0"/>
          </a:p>
        </p:txBody>
      </p:sp>
      <p:sp>
        <p:nvSpPr>
          <p:cNvPr id="16" name="矩形 15">
            <a:extLst>
              <a:ext uri="{FF2B5EF4-FFF2-40B4-BE49-F238E27FC236}">
                <a16:creationId xmlns:a16="http://schemas.microsoft.com/office/drawing/2014/main" id="{0D7793A1-4334-40B9-9CC9-5C3E40513FA1}"/>
              </a:ext>
            </a:extLst>
          </p:cNvPr>
          <p:cNvSpPr/>
          <p:nvPr/>
        </p:nvSpPr>
        <p:spPr>
          <a:xfrm>
            <a:off x="9451940" y="4780566"/>
            <a:ext cx="1809946" cy="1140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Email verification</a:t>
            </a:r>
            <a:endParaRPr lang="zh-CN" altLang="en-US" dirty="0"/>
          </a:p>
        </p:txBody>
      </p:sp>
      <p:cxnSp>
        <p:nvCxnSpPr>
          <p:cNvPr id="18" name="直接箭头连接符 17">
            <a:extLst>
              <a:ext uri="{FF2B5EF4-FFF2-40B4-BE49-F238E27FC236}">
                <a16:creationId xmlns:a16="http://schemas.microsoft.com/office/drawing/2014/main" id="{46FBC09F-35B9-430A-A1BD-318BCFF7791F}"/>
              </a:ext>
            </a:extLst>
          </p:cNvPr>
          <p:cNvCxnSpPr>
            <a:stCxn id="14" idx="3"/>
            <a:endCxn id="15" idx="1"/>
          </p:cNvCxnSpPr>
          <p:nvPr/>
        </p:nvCxnSpPr>
        <p:spPr>
          <a:xfrm flipV="1">
            <a:off x="8277515" y="3678814"/>
            <a:ext cx="825633" cy="772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240458EE-B7CE-4A64-BB20-C7EACFC48801}"/>
              </a:ext>
            </a:extLst>
          </p:cNvPr>
          <p:cNvCxnSpPr>
            <a:stCxn id="14" idx="3"/>
            <a:endCxn id="16" idx="1"/>
          </p:cNvCxnSpPr>
          <p:nvPr/>
        </p:nvCxnSpPr>
        <p:spPr>
          <a:xfrm>
            <a:off x="8277515" y="4451804"/>
            <a:ext cx="1174425" cy="89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DEBAE01F-8F63-4292-AB6B-19D99FA783B4}"/>
              </a:ext>
            </a:extLst>
          </p:cNvPr>
          <p:cNvSpPr/>
          <p:nvPr/>
        </p:nvSpPr>
        <p:spPr>
          <a:xfrm>
            <a:off x="4144652" y="99736"/>
            <a:ext cx="4132863" cy="923330"/>
          </a:xfrm>
          <a:prstGeom prst="rect">
            <a:avLst/>
          </a:prstGeom>
          <a:noFill/>
        </p:spPr>
        <p:txBody>
          <a:bodyPr wrap="none" lIns="91440" tIns="45720" rIns="91440" bIns="45720">
            <a:spAutoFit/>
          </a:bodyPr>
          <a:lstStyle/>
          <a:p>
            <a:pPr algn="ctr"/>
            <a:r>
              <a:rPr lang="en-US" altLang="zh-CN" sz="5400" dirty="0">
                <a:ln w="0"/>
                <a:effectLst>
                  <a:outerShdw blurRad="38100" dist="19050" dir="2700000" algn="tl" rotWithShape="0">
                    <a:schemeClr val="dk1">
                      <a:alpha val="40000"/>
                    </a:schemeClr>
                  </a:outerShdw>
                </a:effectLst>
              </a:rPr>
              <a:t>Function part</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46781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CDF014-8515-42FA-A2F5-CEC6FE6CCFE3}"/>
              </a:ext>
            </a:extLst>
          </p:cNvPr>
          <p:cNvSpPr/>
          <p:nvPr/>
        </p:nvSpPr>
        <p:spPr>
          <a:xfrm>
            <a:off x="2482671" y="318403"/>
            <a:ext cx="7226658"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Front-Back-Connection</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矩形 6">
            <a:extLst>
              <a:ext uri="{FF2B5EF4-FFF2-40B4-BE49-F238E27FC236}">
                <a16:creationId xmlns:a16="http://schemas.microsoft.com/office/drawing/2014/main" id="{AD7AE5F0-2121-4B48-9AC8-85B79D471D78}"/>
              </a:ext>
            </a:extLst>
          </p:cNvPr>
          <p:cNvSpPr/>
          <p:nvPr/>
        </p:nvSpPr>
        <p:spPr>
          <a:xfrm>
            <a:off x="8446417" y="3525624"/>
            <a:ext cx="2174310" cy="1279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Back-End</a:t>
            </a:r>
            <a:endParaRPr lang="zh-CN" altLang="en-US" sz="3600" dirty="0"/>
          </a:p>
        </p:txBody>
      </p:sp>
      <p:sp>
        <p:nvSpPr>
          <p:cNvPr id="8" name="矩形 7">
            <a:extLst>
              <a:ext uri="{FF2B5EF4-FFF2-40B4-BE49-F238E27FC236}">
                <a16:creationId xmlns:a16="http://schemas.microsoft.com/office/drawing/2014/main" id="{BA7688B4-867B-444E-9F58-5601FBB623DC}"/>
              </a:ext>
            </a:extLst>
          </p:cNvPr>
          <p:cNvSpPr/>
          <p:nvPr/>
        </p:nvSpPr>
        <p:spPr>
          <a:xfrm>
            <a:off x="1915212" y="3525624"/>
            <a:ext cx="2326849" cy="1279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Front-End</a:t>
            </a:r>
            <a:endParaRPr lang="zh-CN" altLang="en-US" sz="3600" dirty="0"/>
          </a:p>
        </p:txBody>
      </p:sp>
      <p:cxnSp>
        <p:nvCxnSpPr>
          <p:cNvPr id="10" name="直接连接符 9">
            <a:extLst>
              <a:ext uri="{FF2B5EF4-FFF2-40B4-BE49-F238E27FC236}">
                <a16:creationId xmlns:a16="http://schemas.microsoft.com/office/drawing/2014/main" id="{A63ECEAD-83EA-4696-85D4-323605D83327}"/>
              </a:ext>
            </a:extLst>
          </p:cNvPr>
          <p:cNvCxnSpPr/>
          <p:nvPr/>
        </p:nvCxnSpPr>
        <p:spPr>
          <a:xfrm>
            <a:off x="4251489" y="3799002"/>
            <a:ext cx="42797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CAA61B1-2990-465E-865E-16B32A02D75F}"/>
              </a:ext>
            </a:extLst>
          </p:cNvPr>
          <p:cNvCxnSpPr/>
          <p:nvPr/>
        </p:nvCxnSpPr>
        <p:spPr>
          <a:xfrm>
            <a:off x="4251489" y="4449452"/>
            <a:ext cx="4279769"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A0A07F7E-92E5-4CF8-92BA-17EDE76EF25C}"/>
              </a:ext>
            </a:extLst>
          </p:cNvPr>
          <p:cNvSpPr/>
          <p:nvPr/>
        </p:nvSpPr>
        <p:spPr>
          <a:xfrm>
            <a:off x="5260675" y="1430517"/>
            <a:ext cx="1670650" cy="923330"/>
          </a:xfrm>
          <a:prstGeom prst="rect">
            <a:avLst/>
          </a:prstGeom>
          <a:noFill/>
        </p:spPr>
        <p:txBody>
          <a:bodyPr wrap="none" lIns="91440" tIns="45720" rIns="91440" bIns="45720">
            <a:spAutoFit/>
          </a:bodyPr>
          <a:lstStyle/>
          <a:p>
            <a:pPr algn="ctr"/>
            <a:r>
              <a:rPr lang="en-US" altLang="zh-CN" sz="5400" b="0" cap="none" spc="0" dirty="0" err="1">
                <a:ln w="0"/>
                <a:solidFill>
                  <a:schemeClr val="tx1"/>
                </a:solidFill>
                <a:effectLst>
                  <a:outerShdw blurRad="38100" dist="19050" dir="2700000" algn="tl" rotWithShape="0">
                    <a:schemeClr val="dk1">
                      <a:alpha val="40000"/>
                    </a:schemeClr>
                  </a:outerShdw>
                </a:effectLst>
              </a:rPr>
              <a:t>axios</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矩形 13">
            <a:extLst>
              <a:ext uri="{FF2B5EF4-FFF2-40B4-BE49-F238E27FC236}">
                <a16:creationId xmlns:a16="http://schemas.microsoft.com/office/drawing/2014/main" id="{D119188A-C8F8-4841-BBD8-5C3D798C0FD0}"/>
              </a:ext>
            </a:extLst>
          </p:cNvPr>
          <p:cNvSpPr/>
          <p:nvPr/>
        </p:nvSpPr>
        <p:spPr>
          <a:xfrm>
            <a:off x="4661839" y="3288305"/>
            <a:ext cx="3038011" cy="1754326"/>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Json</a:t>
            </a:r>
          </a:p>
          <a:p>
            <a:pPr algn="ctr"/>
            <a:r>
              <a:rPr lang="en-US" altLang="zh-CN" sz="5400" dirty="0" err="1">
                <a:ln w="0"/>
                <a:effectLst>
                  <a:outerShdw blurRad="38100" dist="19050" dir="2700000" algn="tl" rotWithShape="0">
                    <a:schemeClr val="dk1">
                      <a:alpha val="40000"/>
                    </a:schemeClr>
                  </a:outerShdw>
                </a:effectLst>
              </a:rPr>
              <a:t>Formdata</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6" name="图片 15">
            <a:extLst>
              <a:ext uri="{FF2B5EF4-FFF2-40B4-BE49-F238E27FC236}">
                <a16:creationId xmlns:a16="http://schemas.microsoft.com/office/drawing/2014/main" id="{1F174C39-8625-4F36-9322-06C945812B2A}"/>
              </a:ext>
            </a:extLst>
          </p:cNvPr>
          <p:cNvPicPr>
            <a:picLocks noChangeAspect="1"/>
          </p:cNvPicPr>
          <p:nvPr/>
        </p:nvPicPr>
        <p:blipFill>
          <a:blip r:embed="rId2"/>
          <a:stretch>
            <a:fillRect/>
          </a:stretch>
        </p:blipFill>
        <p:spPr>
          <a:xfrm>
            <a:off x="5308278" y="5553328"/>
            <a:ext cx="1745131" cy="541067"/>
          </a:xfrm>
          <a:prstGeom prst="rect">
            <a:avLst/>
          </a:prstGeom>
        </p:spPr>
      </p:pic>
    </p:spTree>
    <p:extLst>
      <p:ext uri="{BB962C8B-B14F-4D97-AF65-F5344CB8AC3E}">
        <p14:creationId xmlns:p14="http://schemas.microsoft.com/office/powerpoint/2010/main" val="455179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8785866-5B4A-446F-8CF1-00C55568EF0C}"/>
              </a:ext>
            </a:extLst>
          </p:cNvPr>
          <p:cNvSpPr/>
          <p:nvPr/>
        </p:nvSpPr>
        <p:spPr>
          <a:xfrm>
            <a:off x="4618672" y="356111"/>
            <a:ext cx="2954656"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Database</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7" name="表格 7">
            <a:extLst>
              <a:ext uri="{FF2B5EF4-FFF2-40B4-BE49-F238E27FC236}">
                <a16:creationId xmlns:a16="http://schemas.microsoft.com/office/drawing/2014/main" id="{CE00F553-0E91-4336-93E0-75C8C47999C6}"/>
              </a:ext>
            </a:extLst>
          </p:cNvPr>
          <p:cNvGraphicFramePr>
            <a:graphicFrameLocks noGrp="1"/>
          </p:cNvGraphicFramePr>
          <p:nvPr>
            <p:extLst>
              <p:ext uri="{D42A27DB-BD31-4B8C-83A1-F6EECF244321}">
                <p14:modId xmlns:p14="http://schemas.microsoft.com/office/powerpoint/2010/main" val="2472374940"/>
              </p:ext>
            </p:extLst>
          </p:nvPr>
        </p:nvGraphicFramePr>
        <p:xfrm>
          <a:off x="10212" y="3251200"/>
          <a:ext cx="2378098" cy="3606800"/>
        </p:xfrm>
        <a:graphic>
          <a:graphicData uri="http://schemas.openxmlformats.org/drawingml/2006/table">
            <a:tbl>
              <a:tblPr firstRow="1" bandRow="1">
                <a:tableStyleId>{5C22544A-7EE6-4342-B048-85BDC9FD1C3A}</a:tableStyleId>
              </a:tblPr>
              <a:tblGrid>
                <a:gridCol w="1189049">
                  <a:extLst>
                    <a:ext uri="{9D8B030D-6E8A-4147-A177-3AD203B41FA5}">
                      <a16:colId xmlns:a16="http://schemas.microsoft.com/office/drawing/2014/main" val="3967115227"/>
                    </a:ext>
                  </a:extLst>
                </a:gridCol>
                <a:gridCol w="1189049">
                  <a:extLst>
                    <a:ext uri="{9D8B030D-6E8A-4147-A177-3AD203B41FA5}">
                      <a16:colId xmlns:a16="http://schemas.microsoft.com/office/drawing/2014/main" val="3142161176"/>
                    </a:ext>
                  </a:extLst>
                </a:gridCol>
              </a:tblGrid>
              <a:tr h="370840">
                <a:tc gridSpan="2">
                  <a:txBody>
                    <a:bodyPr/>
                    <a:lstStyle/>
                    <a:p>
                      <a:pPr algn="ctr"/>
                      <a:r>
                        <a:rPr lang="en-US" altLang="zh-CN" dirty="0" err="1"/>
                        <a:t>bloginfo</a:t>
                      </a:r>
                      <a:endParaRPr lang="zh-CN" altLang="en-US" dirty="0"/>
                    </a:p>
                  </a:txBody>
                  <a:tcPr/>
                </a:tc>
                <a:tc hMerge="1">
                  <a:txBody>
                    <a:bodyPr/>
                    <a:lstStyle/>
                    <a:p>
                      <a:endParaRPr lang="zh-CN" altLang="en-US" dirty="0"/>
                    </a:p>
                  </a:txBody>
                  <a:tcPr/>
                </a:tc>
                <a:extLst>
                  <a:ext uri="{0D108BD9-81ED-4DB2-BD59-A6C34878D82A}">
                    <a16:rowId xmlns:a16="http://schemas.microsoft.com/office/drawing/2014/main" val="797880794"/>
                  </a:ext>
                </a:extLst>
              </a:tr>
              <a:tr h="370840">
                <a:tc>
                  <a:txBody>
                    <a:bodyPr/>
                    <a:lstStyle/>
                    <a:p>
                      <a:r>
                        <a:rPr lang="en-US" altLang="zh-CN" dirty="0"/>
                        <a:t>id</a:t>
                      </a:r>
                      <a:endParaRPr lang="zh-CN" altLang="en-US" dirty="0"/>
                    </a:p>
                  </a:txBody>
                  <a:tcPr/>
                </a:tc>
                <a:tc>
                  <a:txBody>
                    <a:bodyPr/>
                    <a:lstStyle/>
                    <a:p>
                      <a:r>
                        <a:rPr lang="en-US" altLang="zh-CN" dirty="0"/>
                        <a:t>Integer</a:t>
                      </a:r>
                      <a:endParaRPr lang="zh-CN" altLang="en-US" dirty="0"/>
                    </a:p>
                  </a:txBody>
                  <a:tcPr/>
                </a:tc>
                <a:extLst>
                  <a:ext uri="{0D108BD9-81ED-4DB2-BD59-A6C34878D82A}">
                    <a16:rowId xmlns:a16="http://schemas.microsoft.com/office/drawing/2014/main" val="998451534"/>
                  </a:ext>
                </a:extLst>
              </a:tr>
              <a:tr h="370840">
                <a:tc>
                  <a:txBody>
                    <a:bodyPr/>
                    <a:lstStyle/>
                    <a:p>
                      <a:r>
                        <a:rPr lang="en-US" altLang="zh-CN" dirty="0"/>
                        <a:t>title</a:t>
                      </a:r>
                      <a:endParaRPr lang="zh-CN" altLang="en-US" dirty="0"/>
                    </a:p>
                  </a:txBody>
                  <a:tcPr/>
                </a:tc>
                <a:tc>
                  <a:txBody>
                    <a:bodyPr/>
                    <a:lstStyle/>
                    <a:p>
                      <a:r>
                        <a:rPr lang="en-US" altLang="zh-CN" dirty="0"/>
                        <a:t>Text</a:t>
                      </a:r>
                      <a:endParaRPr lang="zh-CN" altLang="en-US" dirty="0"/>
                    </a:p>
                  </a:txBody>
                  <a:tcPr/>
                </a:tc>
                <a:extLst>
                  <a:ext uri="{0D108BD9-81ED-4DB2-BD59-A6C34878D82A}">
                    <a16:rowId xmlns:a16="http://schemas.microsoft.com/office/drawing/2014/main" val="1525048115"/>
                  </a:ext>
                </a:extLst>
              </a:tr>
              <a:tr h="370840">
                <a:tc>
                  <a:txBody>
                    <a:bodyPr/>
                    <a:lstStyle/>
                    <a:p>
                      <a:r>
                        <a:rPr lang="en-US" altLang="zh-CN" dirty="0"/>
                        <a:t>author</a:t>
                      </a:r>
                      <a:endParaRPr lang="zh-CN" altLang="en-US" dirty="0"/>
                    </a:p>
                  </a:txBody>
                  <a:tcPr/>
                </a:tc>
                <a:tc>
                  <a:txBody>
                    <a:bodyPr/>
                    <a:lstStyle/>
                    <a:p>
                      <a:r>
                        <a:rPr lang="en-US" altLang="zh-CN" dirty="0"/>
                        <a:t>Text</a:t>
                      </a:r>
                      <a:endParaRPr lang="zh-CN" altLang="en-US" dirty="0"/>
                    </a:p>
                  </a:txBody>
                  <a:tcPr/>
                </a:tc>
                <a:extLst>
                  <a:ext uri="{0D108BD9-81ED-4DB2-BD59-A6C34878D82A}">
                    <a16:rowId xmlns:a16="http://schemas.microsoft.com/office/drawing/2014/main" val="3731104374"/>
                  </a:ext>
                </a:extLst>
              </a:tr>
              <a:tr h="370840">
                <a:tc>
                  <a:txBody>
                    <a:bodyPr/>
                    <a:lstStyle/>
                    <a:p>
                      <a:r>
                        <a:rPr lang="en-US" altLang="zh-CN" dirty="0"/>
                        <a:t>introduction</a:t>
                      </a:r>
                      <a:endParaRPr lang="zh-CN" altLang="en-US" dirty="0"/>
                    </a:p>
                  </a:txBody>
                  <a:tcPr/>
                </a:tc>
                <a:tc>
                  <a:txBody>
                    <a:bodyPr/>
                    <a:lstStyle/>
                    <a:p>
                      <a:r>
                        <a:rPr lang="en-US" altLang="zh-CN" dirty="0"/>
                        <a:t>Text</a:t>
                      </a:r>
                      <a:endParaRPr lang="zh-CN" altLang="en-US" dirty="0"/>
                    </a:p>
                  </a:txBody>
                  <a:tcPr/>
                </a:tc>
                <a:extLst>
                  <a:ext uri="{0D108BD9-81ED-4DB2-BD59-A6C34878D82A}">
                    <a16:rowId xmlns:a16="http://schemas.microsoft.com/office/drawing/2014/main" val="1945295663"/>
                  </a:ext>
                </a:extLst>
              </a:tr>
              <a:tr h="370840">
                <a:tc>
                  <a:txBody>
                    <a:bodyPr/>
                    <a:lstStyle/>
                    <a:p>
                      <a:r>
                        <a:rPr lang="en-US" altLang="zh-CN" dirty="0"/>
                        <a:t>content</a:t>
                      </a:r>
                      <a:endParaRPr lang="zh-CN" altLang="en-US" dirty="0"/>
                    </a:p>
                  </a:txBody>
                  <a:tcPr/>
                </a:tc>
                <a:tc>
                  <a:txBody>
                    <a:bodyPr/>
                    <a:lstStyle/>
                    <a:p>
                      <a:r>
                        <a:rPr lang="en-US" altLang="zh-CN" dirty="0"/>
                        <a:t>Text</a:t>
                      </a:r>
                      <a:endParaRPr lang="zh-CN" altLang="en-US" dirty="0"/>
                    </a:p>
                  </a:txBody>
                  <a:tcPr/>
                </a:tc>
                <a:extLst>
                  <a:ext uri="{0D108BD9-81ED-4DB2-BD59-A6C34878D82A}">
                    <a16:rowId xmlns:a16="http://schemas.microsoft.com/office/drawing/2014/main" val="423823870"/>
                  </a:ext>
                </a:extLst>
              </a:tr>
              <a:tr h="370840">
                <a:tc>
                  <a:txBody>
                    <a:bodyPr/>
                    <a:lstStyle/>
                    <a:p>
                      <a:r>
                        <a:rPr lang="en-US" altLang="zh-CN" dirty="0"/>
                        <a:t>email</a:t>
                      </a:r>
                      <a:endParaRPr lang="zh-CN" altLang="en-US" dirty="0"/>
                    </a:p>
                  </a:txBody>
                  <a:tcPr/>
                </a:tc>
                <a:tc>
                  <a:txBody>
                    <a:bodyPr/>
                    <a:lstStyle/>
                    <a:p>
                      <a:r>
                        <a:rPr lang="en-US" altLang="zh-CN" dirty="0"/>
                        <a:t>Text</a:t>
                      </a:r>
                      <a:endParaRPr lang="zh-CN" altLang="en-US" dirty="0"/>
                    </a:p>
                  </a:txBody>
                  <a:tcPr/>
                </a:tc>
                <a:extLst>
                  <a:ext uri="{0D108BD9-81ED-4DB2-BD59-A6C34878D82A}">
                    <a16:rowId xmlns:a16="http://schemas.microsoft.com/office/drawing/2014/main" val="2078674479"/>
                  </a:ext>
                </a:extLst>
              </a:tr>
              <a:tr h="370840">
                <a:tc>
                  <a:txBody>
                    <a:bodyPr/>
                    <a:lstStyle/>
                    <a:p>
                      <a:r>
                        <a:rPr lang="en-US" altLang="zh-CN" dirty="0"/>
                        <a:t>type</a:t>
                      </a:r>
                      <a:endParaRPr lang="zh-CN" altLang="en-US" dirty="0"/>
                    </a:p>
                  </a:txBody>
                  <a:tcPr/>
                </a:tc>
                <a:tc>
                  <a:txBody>
                    <a:bodyPr/>
                    <a:lstStyle/>
                    <a:p>
                      <a:r>
                        <a:rPr lang="en-US" altLang="zh-CN" dirty="0"/>
                        <a:t>Text</a:t>
                      </a:r>
                      <a:endParaRPr lang="zh-CN" altLang="en-US" dirty="0"/>
                    </a:p>
                  </a:txBody>
                  <a:tcPr/>
                </a:tc>
                <a:extLst>
                  <a:ext uri="{0D108BD9-81ED-4DB2-BD59-A6C34878D82A}">
                    <a16:rowId xmlns:a16="http://schemas.microsoft.com/office/drawing/2014/main" val="2384705819"/>
                  </a:ext>
                </a:extLst>
              </a:tr>
              <a:tr h="370840">
                <a:tc>
                  <a:txBody>
                    <a:bodyPr/>
                    <a:lstStyle/>
                    <a:p>
                      <a:r>
                        <a:rPr lang="en-US" altLang="zh-CN" dirty="0"/>
                        <a:t>Date</a:t>
                      </a:r>
                      <a:endParaRPr lang="zh-CN" altLang="en-US" dirty="0"/>
                    </a:p>
                  </a:txBody>
                  <a:tcPr/>
                </a:tc>
                <a:tc>
                  <a:txBody>
                    <a:bodyPr/>
                    <a:lstStyle/>
                    <a:p>
                      <a:r>
                        <a:rPr lang="en-US" altLang="zh-CN" dirty="0"/>
                        <a:t>Text</a:t>
                      </a:r>
                      <a:endParaRPr lang="zh-CN" altLang="en-US" dirty="0"/>
                    </a:p>
                  </a:txBody>
                  <a:tcPr/>
                </a:tc>
                <a:extLst>
                  <a:ext uri="{0D108BD9-81ED-4DB2-BD59-A6C34878D82A}">
                    <a16:rowId xmlns:a16="http://schemas.microsoft.com/office/drawing/2014/main" val="1826144568"/>
                  </a:ext>
                </a:extLst>
              </a:tr>
            </a:tbl>
          </a:graphicData>
        </a:graphic>
      </p:graphicFrame>
      <p:graphicFrame>
        <p:nvGraphicFramePr>
          <p:cNvPr id="2" name="表格 2">
            <a:extLst>
              <a:ext uri="{FF2B5EF4-FFF2-40B4-BE49-F238E27FC236}">
                <a16:creationId xmlns:a16="http://schemas.microsoft.com/office/drawing/2014/main" id="{8D23EE95-7115-4BFC-A143-B125650300C1}"/>
              </a:ext>
            </a:extLst>
          </p:cNvPr>
          <p:cNvGraphicFramePr>
            <a:graphicFrameLocks noGrp="1"/>
          </p:cNvGraphicFramePr>
          <p:nvPr>
            <p:extLst>
              <p:ext uri="{D42A27DB-BD31-4B8C-83A1-F6EECF244321}">
                <p14:modId xmlns:p14="http://schemas.microsoft.com/office/powerpoint/2010/main" val="3987085830"/>
              </p:ext>
            </p:extLst>
          </p:nvPr>
        </p:nvGraphicFramePr>
        <p:xfrm>
          <a:off x="2422174" y="3251200"/>
          <a:ext cx="2374038" cy="1854200"/>
        </p:xfrm>
        <a:graphic>
          <a:graphicData uri="http://schemas.openxmlformats.org/drawingml/2006/table">
            <a:tbl>
              <a:tblPr firstRow="1" bandRow="1">
                <a:tableStyleId>{5C22544A-7EE6-4342-B048-85BDC9FD1C3A}</a:tableStyleId>
              </a:tblPr>
              <a:tblGrid>
                <a:gridCol w="1187019">
                  <a:extLst>
                    <a:ext uri="{9D8B030D-6E8A-4147-A177-3AD203B41FA5}">
                      <a16:colId xmlns:a16="http://schemas.microsoft.com/office/drawing/2014/main" val="12575234"/>
                    </a:ext>
                  </a:extLst>
                </a:gridCol>
                <a:gridCol w="1187019">
                  <a:extLst>
                    <a:ext uri="{9D8B030D-6E8A-4147-A177-3AD203B41FA5}">
                      <a16:colId xmlns:a16="http://schemas.microsoft.com/office/drawing/2014/main" val="226620164"/>
                    </a:ext>
                  </a:extLst>
                </a:gridCol>
              </a:tblGrid>
              <a:tr h="370840">
                <a:tc gridSpan="2">
                  <a:txBody>
                    <a:bodyPr/>
                    <a:lstStyle/>
                    <a:p>
                      <a:pPr algn="ctr"/>
                      <a:r>
                        <a:rPr lang="en-US" altLang="zh-CN" dirty="0" err="1"/>
                        <a:t>blogcommentinfo</a:t>
                      </a:r>
                      <a:endParaRPr lang="zh-CN" altLang="en-US" dirty="0"/>
                    </a:p>
                  </a:txBody>
                  <a:tcPr/>
                </a:tc>
                <a:tc hMerge="1">
                  <a:txBody>
                    <a:bodyPr/>
                    <a:lstStyle/>
                    <a:p>
                      <a:endParaRPr lang="zh-CN" altLang="en-US" dirty="0"/>
                    </a:p>
                  </a:txBody>
                  <a:tcPr/>
                </a:tc>
                <a:extLst>
                  <a:ext uri="{0D108BD9-81ED-4DB2-BD59-A6C34878D82A}">
                    <a16:rowId xmlns:a16="http://schemas.microsoft.com/office/drawing/2014/main" val="3147677528"/>
                  </a:ext>
                </a:extLst>
              </a:tr>
              <a:tr h="370840">
                <a:tc>
                  <a:txBody>
                    <a:bodyPr/>
                    <a:lstStyle/>
                    <a:p>
                      <a:pPr algn="ctr"/>
                      <a:r>
                        <a:rPr lang="en-US" altLang="zh-CN" dirty="0"/>
                        <a:t>id</a:t>
                      </a:r>
                      <a:endParaRPr lang="zh-CN" altLang="en-US" dirty="0"/>
                    </a:p>
                  </a:txBody>
                  <a:tcPr/>
                </a:tc>
                <a:tc>
                  <a:txBody>
                    <a:bodyPr/>
                    <a:lstStyle/>
                    <a:p>
                      <a:pPr algn="ctr"/>
                      <a:r>
                        <a:rPr lang="en-US" altLang="zh-CN" dirty="0"/>
                        <a:t>Integer</a:t>
                      </a:r>
                      <a:endParaRPr lang="zh-CN" altLang="en-US" dirty="0"/>
                    </a:p>
                  </a:txBody>
                  <a:tcPr/>
                </a:tc>
                <a:extLst>
                  <a:ext uri="{0D108BD9-81ED-4DB2-BD59-A6C34878D82A}">
                    <a16:rowId xmlns:a16="http://schemas.microsoft.com/office/drawing/2014/main" val="1733372804"/>
                  </a:ext>
                </a:extLst>
              </a:tr>
              <a:tr h="370840">
                <a:tc>
                  <a:txBody>
                    <a:bodyPr/>
                    <a:lstStyle/>
                    <a:p>
                      <a:pPr algn="ctr"/>
                      <a:r>
                        <a:rPr lang="en-US" altLang="zh-CN" dirty="0" err="1"/>
                        <a:t>blog_id</a:t>
                      </a:r>
                      <a:endParaRPr lang="zh-CN" altLang="en-US" dirty="0"/>
                    </a:p>
                  </a:txBody>
                  <a:tcPr/>
                </a:tc>
                <a:tc>
                  <a:txBody>
                    <a:bodyPr/>
                    <a:lstStyle/>
                    <a:p>
                      <a:pPr algn="ctr"/>
                      <a:r>
                        <a:rPr lang="en-US" altLang="zh-CN" dirty="0"/>
                        <a:t>Integer</a:t>
                      </a:r>
                      <a:endParaRPr lang="zh-CN" altLang="en-US" dirty="0"/>
                    </a:p>
                  </a:txBody>
                  <a:tcPr/>
                </a:tc>
                <a:extLst>
                  <a:ext uri="{0D108BD9-81ED-4DB2-BD59-A6C34878D82A}">
                    <a16:rowId xmlns:a16="http://schemas.microsoft.com/office/drawing/2014/main" val="4051404558"/>
                  </a:ext>
                </a:extLst>
              </a:tr>
              <a:tr h="370840">
                <a:tc>
                  <a:txBody>
                    <a:bodyPr/>
                    <a:lstStyle/>
                    <a:p>
                      <a:pPr algn="ctr"/>
                      <a:r>
                        <a:rPr lang="en-US" altLang="zh-CN" dirty="0"/>
                        <a:t>author</a:t>
                      </a:r>
                      <a:endParaRPr lang="zh-CN" altLang="en-US" dirty="0"/>
                    </a:p>
                  </a:txBody>
                  <a:tcPr/>
                </a:tc>
                <a:tc>
                  <a:txBody>
                    <a:bodyPr/>
                    <a:lstStyle/>
                    <a:p>
                      <a:pPr algn="ctr"/>
                      <a:r>
                        <a:rPr lang="en-US" altLang="zh-CN" dirty="0"/>
                        <a:t>Text</a:t>
                      </a:r>
                      <a:endParaRPr lang="zh-CN" altLang="en-US" dirty="0"/>
                    </a:p>
                  </a:txBody>
                  <a:tcPr/>
                </a:tc>
                <a:extLst>
                  <a:ext uri="{0D108BD9-81ED-4DB2-BD59-A6C34878D82A}">
                    <a16:rowId xmlns:a16="http://schemas.microsoft.com/office/drawing/2014/main" val="982754723"/>
                  </a:ext>
                </a:extLst>
              </a:tr>
              <a:tr h="370840">
                <a:tc>
                  <a:txBody>
                    <a:bodyPr/>
                    <a:lstStyle/>
                    <a:p>
                      <a:pPr algn="ctr"/>
                      <a:r>
                        <a:rPr lang="en-US" altLang="zh-CN" dirty="0"/>
                        <a:t>content</a:t>
                      </a:r>
                      <a:endParaRPr lang="zh-CN" altLang="en-US" dirty="0"/>
                    </a:p>
                  </a:txBody>
                  <a:tcPr/>
                </a:tc>
                <a:tc>
                  <a:txBody>
                    <a:bodyPr/>
                    <a:lstStyle/>
                    <a:p>
                      <a:pPr algn="ctr"/>
                      <a:r>
                        <a:rPr lang="en-US" altLang="zh-CN" dirty="0"/>
                        <a:t>Text</a:t>
                      </a:r>
                      <a:endParaRPr lang="zh-CN" altLang="en-US" dirty="0"/>
                    </a:p>
                  </a:txBody>
                  <a:tcPr/>
                </a:tc>
                <a:extLst>
                  <a:ext uri="{0D108BD9-81ED-4DB2-BD59-A6C34878D82A}">
                    <a16:rowId xmlns:a16="http://schemas.microsoft.com/office/drawing/2014/main" val="2203928906"/>
                  </a:ext>
                </a:extLst>
              </a:tr>
            </a:tbl>
          </a:graphicData>
        </a:graphic>
      </p:graphicFrame>
      <p:graphicFrame>
        <p:nvGraphicFramePr>
          <p:cNvPr id="5" name="表格 2">
            <a:extLst>
              <a:ext uri="{FF2B5EF4-FFF2-40B4-BE49-F238E27FC236}">
                <a16:creationId xmlns:a16="http://schemas.microsoft.com/office/drawing/2014/main" id="{F302DFA8-F777-4FC1-8680-90E7B897FBC3}"/>
              </a:ext>
            </a:extLst>
          </p:cNvPr>
          <p:cNvGraphicFramePr>
            <a:graphicFrameLocks noGrp="1"/>
          </p:cNvGraphicFramePr>
          <p:nvPr>
            <p:extLst>
              <p:ext uri="{D42A27DB-BD31-4B8C-83A1-F6EECF244321}">
                <p14:modId xmlns:p14="http://schemas.microsoft.com/office/powerpoint/2010/main" val="2696775848"/>
              </p:ext>
            </p:extLst>
          </p:nvPr>
        </p:nvGraphicFramePr>
        <p:xfrm>
          <a:off x="4803349" y="3251200"/>
          <a:ext cx="2388310" cy="2123440"/>
        </p:xfrm>
        <a:graphic>
          <a:graphicData uri="http://schemas.openxmlformats.org/drawingml/2006/table">
            <a:tbl>
              <a:tblPr firstRow="1" bandRow="1">
                <a:tableStyleId>{5C22544A-7EE6-4342-B048-85BDC9FD1C3A}</a:tableStyleId>
              </a:tblPr>
              <a:tblGrid>
                <a:gridCol w="1194155">
                  <a:extLst>
                    <a:ext uri="{9D8B030D-6E8A-4147-A177-3AD203B41FA5}">
                      <a16:colId xmlns:a16="http://schemas.microsoft.com/office/drawing/2014/main" val="12575234"/>
                    </a:ext>
                  </a:extLst>
                </a:gridCol>
                <a:gridCol w="1194155">
                  <a:extLst>
                    <a:ext uri="{9D8B030D-6E8A-4147-A177-3AD203B41FA5}">
                      <a16:colId xmlns:a16="http://schemas.microsoft.com/office/drawing/2014/main" val="226620164"/>
                    </a:ext>
                  </a:extLst>
                </a:gridCol>
              </a:tblGrid>
              <a:tr h="370840">
                <a:tc gridSpan="2">
                  <a:txBody>
                    <a:bodyPr/>
                    <a:lstStyle/>
                    <a:p>
                      <a:pPr algn="ctr"/>
                      <a:r>
                        <a:rPr lang="en-US" altLang="zh-CN" dirty="0" err="1"/>
                        <a:t>reviewcommentinfo</a:t>
                      </a:r>
                      <a:endParaRPr lang="zh-CN" altLang="en-US" dirty="0"/>
                    </a:p>
                  </a:txBody>
                  <a:tcPr/>
                </a:tc>
                <a:tc hMerge="1">
                  <a:txBody>
                    <a:bodyPr/>
                    <a:lstStyle/>
                    <a:p>
                      <a:endParaRPr lang="zh-CN" altLang="en-US" dirty="0"/>
                    </a:p>
                  </a:txBody>
                  <a:tcPr/>
                </a:tc>
                <a:extLst>
                  <a:ext uri="{0D108BD9-81ED-4DB2-BD59-A6C34878D82A}">
                    <a16:rowId xmlns:a16="http://schemas.microsoft.com/office/drawing/2014/main" val="3147677528"/>
                  </a:ext>
                </a:extLst>
              </a:tr>
              <a:tr h="370840">
                <a:tc>
                  <a:txBody>
                    <a:bodyPr/>
                    <a:lstStyle/>
                    <a:p>
                      <a:pPr algn="ctr"/>
                      <a:r>
                        <a:rPr lang="en-US" altLang="zh-CN" dirty="0"/>
                        <a:t>Id</a:t>
                      </a:r>
                      <a:endParaRPr lang="zh-CN" altLang="en-US" dirty="0"/>
                    </a:p>
                  </a:txBody>
                  <a:tcPr/>
                </a:tc>
                <a:tc>
                  <a:txBody>
                    <a:bodyPr/>
                    <a:lstStyle/>
                    <a:p>
                      <a:pPr algn="ctr"/>
                      <a:r>
                        <a:rPr lang="en-US" altLang="zh-CN" dirty="0"/>
                        <a:t>Integer</a:t>
                      </a:r>
                      <a:endParaRPr lang="zh-CN" altLang="en-US" dirty="0"/>
                    </a:p>
                  </a:txBody>
                  <a:tcPr/>
                </a:tc>
                <a:extLst>
                  <a:ext uri="{0D108BD9-81ED-4DB2-BD59-A6C34878D82A}">
                    <a16:rowId xmlns:a16="http://schemas.microsoft.com/office/drawing/2014/main" val="1733372804"/>
                  </a:ext>
                </a:extLst>
              </a:tr>
              <a:tr h="370840">
                <a:tc>
                  <a:txBody>
                    <a:bodyPr/>
                    <a:lstStyle/>
                    <a:p>
                      <a:pPr algn="ctr"/>
                      <a:r>
                        <a:rPr lang="en-US" altLang="zh-CN" dirty="0" err="1"/>
                        <a:t>comment_id</a:t>
                      </a:r>
                      <a:endParaRPr lang="zh-CN" altLang="en-US" dirty="0"/>
                    </a:p>
                  </a:txBody>
                  <a:tcPr/>
                </a:tc>
                <a:tc>
                  <a:txBody>
                    <a:bodyPr/>
                    <a:lstStyle/>
                    <a:p>
                      <a:pPr algn="ctr"/>
                      <a:r>
                        <a:rPr lang="en-US" altLang="zh-CN" dirty="0"/>
                        <a:t>Integer</a:t>
                      </a:r>
                      <a:endParaRPr lang="zh-CN" altLang="en-US" dirty="0"/>
                    </a:p>
                  </a:txBody>
                  <a:tcPr/>
                </a:tc>
                <a:extLst>
                  <a:ext uri="{0D108BD9-81ED-4DB2-BD59-A6C34878D82A}">
                    <a16:rowId xmlns:a16="http://schemas.microsoft.com/office/drawing/2014/main" val="4051404558"/>
                  </a:ext>
                </a:extLst>
              </a:tr>
              <a:tr h="370840">
                <a:tc>
                  <a:txBody>
                    <a:bodyPr/>
                    <a:lstStyle/>
                    <a:p>
                      <a:pPr algn="ctr"/>
                      <a:r>
                        <a:rPr lang="en-US" altLang="zh-CN" dirty="0"/>
                        <a:t>author</a:t>
                      </a:r>
                      <a:endParaRPr lang="zh-CN" altLang="en-US" dirty="0"/>
                    </a:p>
                  </a:txBody>
                  <a:tcPr/>
                </a:tc>
                <a:tc>
                  <a:txBody>
                    <a:bodyPr/>
                    <a:lstStyle/>
                    <a:p>
                      <a:pPr algn="ctr"/>
                      <a:r>
                        <a:rPr lang="en-US" altLang="zh-CN" dirty="0"/>
                        <a:t>Text</a:t>
                      </a:r>
                      <a:endParaRPr lang="zh-CN" altLang="en-US" dirty="0"/>
                    </a:p>
                  </a:txBody>
                  <a:tcPr/>
                </a:tc>
                <a:extLst>
                  <a:ext uri="{0D108BD9-81ED-4DB2-BD59-A6C34878D82A}">
                    <a16:rowId xmlns:a16="http://schemas.microsoft.com/office/drawing/2014/main" val="982754723"/>
                  </a:ext>
                </a:extLst>
              </a:tr>
              <a:tr h="370840">
                <a:tc>
                  <a:txBody>
                    <a:bodyPr/>
                    <a:lstStyle/>
                    <a:p>
                      <a:pPr algn="ctr"/>
                      <a:r>
                        <a:rPr lang="en-US" altLang="zh-CN" dirty="0"/>
                        <a:t>content</a:t>
                      </a:r>
                      <a:endParaRPr lang="zh-CN" altLang="en-US" dirty="0"/>
                    </a:p>
                  </a:txBody>
                  <a:tcPr/>
                </a:tc>
                <a:tc>
                  <a:txBody>
                    <a:bodyPr/>
                    <a:lstStyle/>
                    <a:p>
                      <a:pPr algn="ctr"/>
                      <a:r>
                        <a:rPr lang="en-US" altLang="zh-CN" dirty="0"/>
                        <a:t>Text</a:t>
                      </a:r>
                      <a:endParaRPr lang="zh-CN" altLang="en-US" dirty="0"/>
                    </a:p>
                  </a:txBody>
                  <a:tcPr/>
                </a:tc>
                <a:extLst>
                  <a:ext uri="{0D108BD9-81ED-4DB2-BD59-A6C34878D82A}">
                    <a16:rowId xmlns:a16="http://schemas.microsoft.com/office/drawing/2014/main" val="2203928906"/>
                  </a:ext>
                </a:extLst>
              </a:tr>
            </a:tbl>
          </a:graphicData>
        </a:graphic>
      </p:graphicFrame>
      <p:graphicFrame>
        <p:nvGraphicFramePr>
          <p:cNvPr id="6" name="表格 2">
            <a:extLst>
              <a:ext uri="{FF2B5EF4-FFF2-40B4-BE49-F238E27FC236}">
                <a16:creationId xmlns:a16="http://schemas.microsoft.com/office/drawing/2014/main" id="{A32930B7-919E-4BFB-8EEC-BA13EE2B54A2}"/>
              </a:ext>
            </a:extLst>
          </p:cNvPr>
          <p:cNvGraphicFramePr>
            <a:graphicFrameLocks noGrp="1"/>
          </p:cNvGraphicFramePr>
          <p:nvPr>
            <p:extLst>
              <p:ext uri="{D42A27DB-BD31-4B8C-83A1-F6EECF244321}">
                <p14:modId xmlns:p14="http://schemas.microsoft.com/office/powerpoint/2010/main" val="1517533929"/>
              </p:ext>
            </p:extLst>
          </p:nvPr>
        </p:nvGraphicFramePr>
        <p:xfrm>
          <a:off x="7170250" y="3256280"/>
          <a:ext cx="2599576" cy="1849120"/>
        </p:xfrm>
        <a:graphic>
          <a:graphicData uri="http://schemas.openxmlformats.org/drawingml/2006/table">
            <a:tbl>
              <a:tblPr firstRow="1" bandRow="1">
                <a:tableStyleId>{5C22544A-7EE6-4342-B048-85BDC9FD1C3A}</a:tableStyleId>
              </a:tblPr>
              <a:tblGrid>
                <a:gridCol w="1299788">
                  <a:extLst>
                    <a:ext uri="{9D8B030D-6E8A-4147-A177-3AD203B41FA5}">
                      <a16:colId xmlns:a16="http://schemas.microsoft.com/office/drawing/2014/main" val="12575234"/>
                    </a:ext>
                  </a:extLst>
                </a:gridCol>
                <a:gridCol w="1299788">
                  <a:extLst>
                    <a:ext uri="{9D8B030D-6E8A-4147-A177-3AD203B41FA5}">
                      <a16:colId xmlns:a16="http://schemas.microsoft.com/office/drawing/2014/main" val="226620164"/>
                    </a:ext>
                  </a:extLst>
                </a:gridCol>
              </a:tblGrid>
              <a:tr h="303019">
                <a:tc gridSpan="2">
                  <a:txBody>
                    <a:bodyPr/>
                    <a:lstStyle/>
                    <a:p>
                      <a:pPr algn="ctr"/>
                      <a:r>
                        <a:rPr lang="en-US" altLang="zh-CN" dirty="0" err="1"/>
                        <a:t>emailverify</a:t>
                      </a:r>
                      <a:endParaRPr lang="zh-CN" altLang="en-US" dirty="0"/>
                    </a:p>
                  </a:txBody>
                  <a:tcPr/>
                </a:tc>
                <a:tc hMerge="1">
                  <a:txBody>
                    <a:bodyPr/>
                    <a:lstStyle/>
                    <a:p>
                      <a:endParaRPr lang="zh-CN" altLang="en-US" dirty="0"/>
                    </a:p>
                  </a:txBody>
                  <a:tcPr/>
                </a:tc>
                <a:extLst>
                  <a:ext uri="{0D108BD9-81ED-4DB2-BD59-A6C34878D82A}">
                    <a16:rowId xmlns:a16="http://schemas.microsoft.com/office/drawing/2014/main" val="3147677528"/>
                  </a:ext>
                </a:extLst>
              </a:tr>
              <a:tr h="370840">
                <a:tc>
                  <a:txBody>
                    <a:bodyPr/>
                    <a:lstStyle/>
                    <a:p>
                      <a:pPr algn="ctr"/>
                      <a:r>
                        <a:rPr lang="en-US" altLang="zh-CN" dirty="0"/>
                        <a:t>id</a:t>
                      </a:r>
                      <a:endParaRPr lang="zh-CN" altLang="en-US" dirty="0"/>
                    </a:p>
                  </a:txBody>
                  <a:tcPr/>
                </a:tc>
                <a:tc>
                  <a:txBody>
                    <a:bodyPr/>
                    <a:lstStyle/>
                    <a:p>
                      <a:pPr algn="ctr"/>
                      <a:r>
                        <a:rPr lang="en-US" altLang="zh-CN" dirty="0"/>
                        <a:t>Integer</a:t>
                      </a:r>
                      <a:endParaRPr lang="zh-CN" altLang="en-US" dirty="0"/>
                    </a:p>
                  </a:txBody>
                  <a:tcPr/>
                </a:tc>
                <a:extLst>
                  <a:ext uri="{0D108BD9-81ED-4DB2-BD59-A6C34878D82A}">
                    <a16:rowId xmlns:a16="http://schemas.microsoft.com/office/drawing/2014/main" val="1733372804"/>
                  </a:ext>
                </a:extLst>
              </a:tr>
              <a:tr h="370840">
                <a:tc>
                  <a:txBody>
                    <a:bodyPr/>
                    <a:lstStyle/>
                    <a:p>
                      <a:pPr algn="ctr"/>
                      <a:r>
                        <a:rPr lang="en-US" altLang="zh-CN" dirty="0"/>
                        <a:t>email</a:t>
                      </a:r>
                      <a:endParaRPr lang="zh-CN" altLang="en-US" dirty="0"/>
                    </a:p>
                  </a:txBody>
                  <a:tcPr/>
                </a:tc>
                <a:tc>
                  <a:txBody>
                    <a:bodyPr/>
                    <a:lstStyle/>
                    <a:p>
                      <a:pPr algn="ctr"/>
                      <a:r>
                        <a:rPr lang="en-US" altLang="zh-CN" dirty="0"/>
                        <a:t>Text</a:t>
                      </a:r>
                      <a:endParaRPr lang="zh-CN" altLang="en-US" dirty="0"/>
                    </a:p>
                  </a:txBody>
                  <a:tcPr/>
                </a:tc>
                <a:extLst>
                  <a:ext uri="{0D108BD9-81ED-4DB2-BD59-A6C34878D82A}">
                    <a16:rowId xmlns:a16="http://schemas.microsoft.com/office/drawing/2014/main" val="4051404558"/>
                  </a:ext>
                </a:extLst>
              </a:tr>
              <a:tr h="370840">
                <a:tc>
                  <a:txBody>
                    <a:bodyPr/>
                    <a:lstStyle/>
                    <a:p>
                      <a:pPr algn="ctr"/>
                      <a:r>
                        <a:rPr lang="en-US" altLang="zh-CN" dirty="0" err="1"/>
                        <a:t>verifycode</a:t>
                      </a:r>
                      <a:endParaRPr lang="zh-CN" altLang="en-US" dirty="0"/>
                    </a:p>
                  </a:txBody>
                  <a:tcPr/>
                </a:tc>
                <a:tc>
                  <a:txBody>
                    <a:bodyPr/>
                    <a:lstStyle/>
                    <a:p>
                      <a:pPr algn="ctr"/>
                      <a:r>
                        <a:rPr lang="en-US" altLang="zh-CN" dirty="0"/>
                        <a:t>Text</a:t>
                      </a:r>
                      <a:endParaRPr lang="zh-CN" altLang="en-US" dirty="0"/>
                    </a:p>
                  </a:txBody>
                  <a:tcPr/>
                </a:tc>
                <a:extLst>
                  <a:ext uri="{0D108BD9-81ED-4DB2-BD59-A6C34878D82A}">
                    <a16:rowId xmlns:a16="http://schemas.microsoft.com/office/drawing/2014/main" val="982754723"/>
                  </a:ext>
                </a:extLst>
              </a:tr>
              <a:tr h="370840">
                <a:tc>
                  <a:txBody>
                    <a:bodyPr/>
                    <a:lstStyle/>
                    <a:p>
                      <a:pPr algn="ctr"/>
                      <a:r>
                        <a:rPr lang="en-US" altLang="zh-CN" dirty="0" err="1"/>
                        <a:t>addtime</a:t>
                      </a:r>
                      <a:endParaRPr lang="zh-CN" altLang="en-US" dirty="0"/>
                    </a:p>
                  </a:txBody>
                  <a:tcPr/>
                </a:tc>
                <a:tc>
                  <a:txBody>
                    <a:bodyPr/>
                    <a:lstStyle/>
                    <a:p>
                      <a:pPr algn="ctr"/>
                      <a:r>
                        <a:rPr lang="en-US" altLang="zh-CN" dirty="0"/>
                        <a:t>Text</a:t>
                      </a:r>
                      <a:endParaRPr lang="zh-CN" altLang="en-US" dirty="0"/>
                    </a:p>
                  </a:txBody>
                  <a:tcPr/>
                </a:tc>
                <a:extLst>
                  <a:ext uri="{0D108BD9-81ED-4DB2-BD59-A6C34878D82A}">
                    <a16:rowId xmlns:a16="http://schemas.microsoft.com/office/drawing/2014/main" val="2203928906"/>
                  </a:ext>
                </a:extLst>
              </a:tr>
            </a:tbl>
          </a:graphicData>
        </a:graphic>
      </p:graphicFrame>
      <p:graphicFrame>
        <p:nvGraphicFramePr>
          <p:cNvPr id="8" name="表格 2">
            <a:extLst>
              <a:ext uri="{FF2B5EF4-FFF2-40B4-BE49-F238E27FC236}">
                <a16:creationId xmlns:a16="http://schemas.microsoft.com/office/drawing/2014/main" id="{6880AADC-104A-4082-89A7-7EA0A8327F7C}"/>
              </a:ext>
            </a:extLst>
          </p:cNvPr>
          <p:cNvGraphicFramePr>
            <a:graphicFrameLocks noGrp="1"/>
          </p:cNvGraphicFramePr>
          <p:nvPr>
            <p:extLst>
              <p:ext uri="{D42A27DB-BD31-4B8C-83A1-F6EECF244321}">
                <p14:modId xmlns:p14="http://schemas.microsoft.com/office/powerpoint/2010/main" val="3214444329"/>
              </p:ext>
            </p:extLst>
          </p:nvPr>
        </p:nvGraphicFramePr>
        <p:xfrm>
          <a:off x="9740022" y="3256280"/>
          <a:ext cx="2441766" cy="1849120"/>
        </p:xfrm>
        <a:graphic>
          <a:graphicData uri="http://schemas.openxmlformats.org/drawingml/2006/table">
            <a:tbl>
              <a:tblPr firstRow="1" bandRow="1">
                <a:tableStyleId>{5C22544A-7EE6-4342-B048-85BDC9FD1C3A}</a:tableStyleId>
              </a:tblPr>
              <a:tblGrid>
                <a:gridCol w="1220883">
                  <a:extLst>
                    <a:ext uri="{9D8B030D-6E8A-4147-A177-3AD203B41FA5}">
                      <a16:colId xmlns:a16="http://schemas.microsoft.com/office/drawing/2014/main" val="12575234"/>
                    </a:ext>
                  </a:extLst>
                </a:gridCol>
                <a:gridCol w="1220883">
                  <a:extLst>
                    <a:ext uri="{9D8B030D-6E8A-4147-A177-3AD203B41FA5}">
                      <a16:colId xmlns:a16="http://schemas.microsoft.com/office/drawing/2014/main" val="226620164"/>
                    </a:ext>
                  </a:extLst>
                </a:gridCol>
              </a:tblGrid>
              <a:tr h="303019">
                <a:tc gridSpan="2">
                  <a:txBody>
                    <a:bodyPr/>
                    <a:lstStyle/>
                    <a:p>
                      <a:pPr algn="ctr"/>
                      <a:r>
                        <a:rPr lang="en-US" altLang="zh-CN" dirty="0"/>
                        <a:t>Userinfo</a:t>
                      </a:r>
                      <a:endParaRPr lang="zh-CN" altLang="en-US" dirty="0"/>
                    </a:p>
                  </a:txBody>
                  <a:tcPr/>
                </a:tc>
                <a:tc hMerge="1">
                  <a:txBody>
                    <a:bodyPr/>
                    <a:lstStyle/>
                    <a:p>
                      <a:endParaRPr lang="zh-CN" altLang="en-US" dirty="0"/>
                    </a:p>
                  </a:txBody>
                  <a:tcPr/>
                </a:tc>
                <a:extLst>
                  <a:ext uri="{0D108BD9-81ED-4DB2-BD59-A6C34878D82A}">
                    <a16:rowId xmlns:a16="http://schemas.microsoft.com/office/drawing/2014/main" val="3147677528"/>
                  </a:ext>
                </a:extLst>
              </a:tr>
              <a:tr h="370840">
                <a:tc>
                  <a:txBody>
                    <a:bodyPr/>
                    <a:lstStyle/>
                    <a:p>
                      <a:pPr algn="ctr"/>
                      <a:r>
                        <a:rPr lang="en-US" altLang="zh-CN" dirty="0"/>
                        <a:t>id</a:t>
                      </a:r>
                      <a:endParaRPr lang="zh-CN" altLang="en-US" dirty="0"/>
                    </a:p>
                  </a:txBody>
                  <a:tcPr/>
                </a:tc>
                <a:tc>
                  <a:txBody>
                    <a:bodyPr/>
                    <a:lstStyle/>
                    <a:p>
                      <a:pPr algn="ctr"/>
                      <a:r>
                        <a:rPr lang="en-US" altLang="zh-CN" dirty="0"/>
                        <a:t>Integer</a:t>
                      </a:r>
                      <a:endParaRPr lang="zh-CN" altLang="en-US" dirty="0"/>
                    </a:p>
                  </a:txBody>
                  <a:tcPr/>
                </a:tc>
                <a:extLst>
                  <a:ext uri="{0D108BD9-81ED-4DB2-BD59-A6C34878D82A}">
                    <a16:rowId xmlns:a16="http://schemas.microsoft.com/office/drawing/2014/main" val="1733372804"/>
                  </a:ext>
                </a:extLst>
              </a:tr>
              <a:tr h="370840">
                <a:tc>
                  <a:txBody>
                    <a:bodyPr/>
                    <a:lstStyle/>
                    <a:p>
                      <a:pPr algn="ctr"/>
                      <a:r>
                        <a:rPr lang="en-US" altLang="zh-CN" dirty="0"/>
                        <a:t>email</a:t>
                      </a:r>
                      <a:endParaRPr lang="zh-CN" altLang="en-US" dirty="0"/>
                    </a:p>
                  </a:txBody>
                  <a:tcPr/>
                </a:tc>
                <a:tc>
                  <a:txBody>
                    <a:bodyPr/>
                    <a:lstStyle/>
                    <a:p>
                      <a:pPr algn="ctr"/>
                      <a:r>
                        <a:rPr lang="en-US" altLang="zh-CN" dirty="0"/>
                        <a:t>Text</a:t>
                      </a:r>
                      <a:endParaRPr lang="zh-CN" altLang="en-US" dirty="0"/>
                    </a:p>
                  </a:txBody>
                  <a:tcPr/>
                </a:tc>
                <a:extLst>
                  <a:ext uri="{0D108BD9-81ED-4DB2-BD59-A6C34878D82A}">
                    <a16:rowId xmlns:a16="http://schemas.microsoft.com/office/drawing/2014/main" val="4051404558"/>
                  </a:ext>
                </a:extLst>
              </a:tr>
              <a:tr h="370840">
                <a:tc>
                  <a:txBody>
                    <a:bodyPr/>
                    <a:lstStyle/>
                    <a:p>
                      <a:pPr algn="ctr"/>
                      <a:r>
                        <a:rPr lang="en-US" altLang="zh-CN" dirty="0"/>
                        <a:t>username</a:t>
                      </a:r>
                      <a:endParaRPr lang="zh-CN" altLang="en-US" dirty="0"/>
                    </a:p>
                  </a:txBody>
                  <a:tcPr/>
                </a:tc>
                <a:tc>
                  <a:txBody>
                    <a:bodyPr/>
                    <a:lstStyle/>
                    <a:p>
                      <a:pPr algn="ctr"/>
                      <a:r>
                        <a:rPr lang="en-US" altLang="zh-CN" dirty="0"/>
                        <a:t>Text</a:t>
                      </a:r>
                      <a:endParaRPr lang="zh-CN" altLang="en-US" dirty="0"/>
                    </a:p>
                  </a:txBody>
                  <a:tcPr/>
                </a:tc>
                <a:extLst>
                  <a:ext uri="{0D108BD9-81ED-4DB2-BD59-A6C34878D82A}">
                    <a16:rowId xmlns:a16="http://schemas.microsoft.com/office/drawing/2014/main" val="982754723"/>
                  </a:ext>
                </a:extLst>
              </a:tr>
              <a:tr h="370840">
                <a:tc>
                  <a:txBody>
                    <a:bodyPr/>
                    <a:lstStyle/>
                    <a:p>
                      <a:pPr algn="ctr"/>
                      <a:r>
                        <a:rPr lang="en-US" altLang="zh-CN" dirty="0"/>
                        <a:t>password</a:t>
                      </a:r>
                      <a:endParaRPr lang="zh-CN" altLang="en-US" dirty="0"/>
                    </a:p>
                  </a:txBody>
                  <a:tcPr/>
                </a:tc>
                <a:tc>
                  <a:txBody>
                    <a:bodyPr/>
                    <a:lstStyle/>
                    <a:p>
                      <a:pPr algn="ctr"/>
                      <a:r>
                        <a:rPr lang="en-US" altLang="zh-CN" dirty="0"/>
                        <a:t>Text</a:t>
                      </a:r>
                      <a:endParaRPr lang="zh-CN" altLang="en-US" dirty="0"/>
                    </a:p>
                  </a:txBody>
                  <a:tcPr/>
                </a:tc>
                <a:extLst>
                  <a:ext uri="{0D108BD9-81ED-4DB2-BD59-A6C34878D82A}">
                    <a16:rowId xmlns:a16="http://schemas.microsoft.com/office/drawing/2014/main" val="2203928906"/>
                  </a:ext>
                </a:extLst>
              </a:tr>
            </a:tbl>
          </a:graphicData>
        </a:graphic>
      </p:graphicFrame>
      <p:sp>
        <p:nvSpPr>
          <p:cNvPr id="3" name="矩形 2">
            <a:extLst>
              <a:ext uri="{FF2B5EF4-FFF2-40B4-BE49-F238E27FC236}">
                <a16:creationId xmlns:a16="http://schemas.microsoft.com/office/drawing/2014/main" id="{56413900-656C-4306-B7B1-8750DA6BC648}"/>
              </a:ext>
            </a:extLst>
          </p:cNvPr>
          <p:cNvSpPr/>
          <p:nvPr/>
        </p:nvSpPr>
        <p:spPr>
          <a:xfrm>
            <a:off x="4974908" y="1620381"/>
            <a:ext cx="2190023"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Sqlite3</a:t>
            </a:r>
          </a:p>
        </p:txBody>
      </p:sp>
    </p:spTree>
    <p:extLst>
      <p:ext uri="{BB962C8B-B14F-4D97-AF65-F5344CB8AC3E}">
        <p14:creationId xmlns:p14="http://schemas.microsoft.com/office/powerpoint/2010/main" val="891060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5F35D2C-6AD8-4797-AA0E-E7E2B23941BD}"/>
              </a:ext>
            </a:extLst>
          </p:cNvPr>
          <p:cNvSpPr/>
          <p:nvPr/>
        </p:nvSpPr>
        <p:spPr>
          <a:xfrm>
            <a:off x="4474402" y="337257"/>
            <a:ext cx="3243197"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Difficulties</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6" name="圖片 8">
            <a:extLst>
              <a:ext uri="{FF2B5EF4-FFF2-40B4-BE49-F238E27FC236}">
                <a16:creationId xmlns:a16="http://schemas.microsoft.com/office/drawing/2014/main" id="{D6FE1C67-578F-4D9F-9DD5-3D4D7F99AFCA}"/>
              </a:ext>
            </a:extLst>
          </p:cNvPr>
          <p:cNvPicPr/>
          <p:nvPr/>
        </p:nvPicPr>
        <p:blipFill>
          <a:blip r:embed="rId2"/>
          <a:stretch>
            <a:fillRect/>
          </a:stretch>
        </p:blipFill>
        <p:spPr>
          <a:xfrm>
            <a:off x="306030" y="3185193"/>
            <a:ext cx="11579939" cy="3419888"/>
          </a:xfrm>
          <a:prstGeom prst="rect">
            <a:avLst/>
          </a:prstGeom>
        </p:spPr>
      </p:pic>
      <p:sp>
        <p:nvSpPr>
          <p:cNvPr id="7" name="矩形 6">
            <a:extLst>
              <a:ext uri="{FF2B5EF4-FFF2-40B4-BE49-F238E27FC236}">
                <a16:creationId xmlns:a16="http://schemas.microsoft.com/office/drawing/2014/main" id="{E38EBBBE-A531-4859-9C80-4D08D3C1ADF9}"/>
              </a:ext>
            </a:extLst>
          </p:cNvPr>
          <p:cNvSpPr/>
          <p:nvPr/>
        </p:nvSpPr>
        <p:spPr>
          <a:xfrm>
            <a:off x="809936" y="1496754"/>
            <a:ext cx="10572126"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Return the blog detail to front-end</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03161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5F35D2C-6AD8-4797-AA0E-E7E2B23941BD}"/>
              </a:ext>
            </a:extLst>
          </p:cNvPr>
          <p:cNvSpPr/>
          <p:nvPr/>
        </p:nvSpPr>
        <p:spPr>
          <a:xfrm>
            <a:off x="4474402" y="337257"/>
            <a:ext cx="3243197"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Difficulties</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矩形 6">
            <a:extLst>
              <a:ext uri="{FF2B5EF4-FFF2-40B4-BE49-F238E27FC236}">
                <a16:creationId xmlns:a16="http://schemas.microsoft.com/office/drawing/2014/main" id="{E38EBBBE-A531-4859-9C80-4D08D3C1ADF9}"/>
              </a:ext>
            </a:extLst>
          </p:cNvPr>
          <p:cNvSpPr/>
          <p:nvPr/>
        </p:nvSpPr>
        <p:spPr>
          <a:xfrm>
            <a:off x="474115" y="1496754"/>
            <a:ext cx="11243784"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Upload the pictures in the Markdown</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矩形 7">
            <a:extLst>
              <a:ext uri="{FF2B5EF4-FFF2-40B4-BE49-F238E27FC236}">
                <a16:creationId xmlns:a16="http://schemas.microsoft.com/office/drawing/2014/main" id="{A603C60F-DE5F-4D26-9962-5A20D686405C}"/>
              </a:ext>
            </a:extLst>
          </p:cNvPr>
          <p:cNvSpPr/>
          <p:nvPr/>
        </p:nvSpPr>
        <p:spPr>
          <a:xfrm>
            <a:off x="810705" y="2658359"/>
            <a:ext cx="2677213" cy="1414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Front-end upload a </a:t>
            </a:r>
            <a:r>
              <a:rPr lang="en-US" altLang="zh-CN" sz="2800" dirty="0" err="1"/>
              <a:t>formdata</a:t>
            </a:r>
            <a:endParaRPr lang="zh-CN" altLang="en-US" sz="2800" dirty="0"/>
          </a:p>
        </p:txBody>
      </p:sp>
      <p:sp>
        <p:nvSpPr>
          <p:cNvPr id="9" name="矩形 8">
            <a:extLst>
              <a:ext uri="{FF2B5EF4-FFF2-40B4-BE49-F238E27FC236}">
                <a16:creationId xmlns:a16="http://schemas.microsoft.com/office/drawing/2014/main" id="{1197332C-E8FF-4AF6-8BBB-5F9821CEA1D9}"/>
              </a:ext>
            </a:extLst>
          </p:cNvPr>
          <p:cNvSpPr/>
          <p:nvPr/>
        </p:nvSpPr>
        <p:spPr>
          <a:xfrm>
            <a:off x="4917838" y="4654236"/>
            <a:ext cx="2677213" cy="1414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Back-end get </a:t>
            </a:r>
            <a:r>
              <a:rPr lang="en-US" altLang="zh-CN" dirty="0" err="1"/>
              <a:t>formdata</a:t>
            </a:r>
            <a:r>
              <a:rPr lang="en-US" altLang="zh-CN" dirty="0"/>
              <a:t> save it and use the name and the time return a website</a:t>
            </a:r>
            <a:endParaRPr lang="zh-CN" altLang="en-US" dirty="0"/>
          </a:p>
        </p:txBody>
      </p:sp>
      <p:sp>
        <p:nvSpPr>
          <p:cNvPr id="10" name="矩形 9">
            <a:extLst>
              <a:ext uri="{FF2B5EF4-FFF2-40B4-BE49-F238E27FC236}">
                <a16:creationId xmlns:a16="http://schemas.microsoft.com/office/drawing/2014/main" id="{400BED25-4F75-471D-81A9-7F70BEFDF8C5}"/>
              </a:ext>
            </a:extLst>
          </p:cNvPr>
          <p:cNvSpPr/>
          <p:nvPr/>
        </p:nvSpPr>
        <p:spPr>
          <a:xfrm>
            <a:off x="9514787" y="4437917"/>
            <a:ext cx="2677213" cy="1414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Local save folder</a:t>
            </a:r>
          </a:p>
          <a:p>
            <a:pPr algn="ctr"/>
            <a:r>
              <a:rPr lang="en-US" altLang="zh-CN" dirty="0"/>
              <a:t>Open a </a:t>
            </a:r>
            <a:r>
              <a:rPr lang="en-US" altLang="zh-CN" dirty="0" err="1"/>
              <a:t>http.server</a:t>
            </a:r>
            <a:r>
              <a:rPr lang="en-US" altLang="zh-CN" dirty="0"/>
              <a:t> for user visit the picture</a:t>
            </a:r>
            <a:endParaRPr lang="zh-CN" altLang="en-US" dirty="0"/>
          </a:p>
        </p:txBody>
      </p:sp>
      <p:sp>
        <p:nvSpPr>
          <p:cNvPr id="11" name="箭头: 右 10">
            <a:extLst>
              <a:ext uri="{FF2B5EF4-FFF2-40B4-BE49-F238E27FC236}">
                <a16:creationId xmlns:a16="http://schemas.microsoft.com/office/drawing/2014/main" id="{1486FD5C-2E00-4897-84B0-C7918897D505}"/>
              </a:ext>
            </a:extLst>
          </p:cNvPr>
          <p:cNvSpPr/>
          <p:nvPr/>
        </p:nvSpPr>
        <p:spPr>
          <a:xfrm rot="2484481">
            <a:off x="3394958" y="3955819"/>
            <a:ext cx="1734532" cy="374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388EDEFD-81B5-43FC-BB7C-C1D9252FC57D}"/>
              </a:ext>
            </a:extLst>
          </p:cNvPr>
          <p:cNvSpPr/>
          <p:nvPr/>
        </p:nvSpPr>
        <p:spPr>
          <a:xfrm>
            <a:off x="4064903" y="3485496"/>
            <a:ext cx="1404552" cy="584775"/>
          </a:xfrm>
          <a:prstGeom prst="rect">
            <a:avLst/>
          </a:prstGeom>
          <a:noFill/>
        </p:spPr>
        <p:txBody>
          <a:bodyPr wrap="none" lIns="91440" tIns="45720" rIns="91440" bIns="45720">
            <a:spAutoFit/>
          </a:bodyPr>
          <a:lstStyle/>
          <a:p>
            <a:pPr algn="ctr"/>
            <a:r>
              <a:rPr lang="en-US" altLang="zh-CN" sz="3200" dirty="0">
                <a:ln w="0"/>
                <a:effectLst>
                  <a:outerShdw blurRad="38100" dist="19050" dir="2700000" algn="tl" rotWithShape="0">
                    <a:schemeClr val="dk1">
                      <a:alpha val="40000"/>
                    </a:schemeClr>
                  </a:outerShdw>
                </a:effectLst>
              </a:rPr>
              <a:t>picture</a:t>
            </a:r>
            <a:endParaRPr lang="zh-CN" altLang="en-US" sz="3200" b="0" cap="none" spc="0" dirty="0">
              <a:ln w="0"/>
              <a:solidFill>
                <a:schemeClr val="tx1"/>
              </a:solidFill>
              <a:effectLst>
                <a:outerShdw blurRad="38100" dist="19050" dir="2700000" algn="tl" rotWithShape="0">
                  <a:schemeClr val="dk1">
                    <a:alpha val="40000"/>
                  </a:schemeClr>
                </a:outerShdw>
              </a:effectLst>
            </a:endParaRPr>
          </a:p>
        </p:txBody>
      </p:sp>
      <p:sp>
        <p:nvSpPr>
          <p:cNvPr id="13" name="箭头: 右 12">
            <a:extLst>
              <a:ext uri="{FF2B5EF4-FFF2-40B4-BE49-F238E27FC236}">
                <a16:creationId xmlns:a16="http://schemas.microsoft.com/office/drawing/2014/main" id="{E020B1A9-DE83-4BB3-B36E-07CAFF2B1D5C}"/>
              </a:ext>
            </a:extLst>
          </p:cNvPr>
          <p:cNvSpPr/>
          <p:nvPr/>
        </p:nvSpPr>
        <p:spPr>
          <a:xfrm rot="13340436">
            <a:off x="3283420" y="4492170"/>
            <a:ext cx="1734532" cy="374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9493118-E51F-487D-A2F3-05600F9EBFFD}"/>
              </a:ext>
            </a:extLst>
          </p:cNvPr>
          <p:cNvSpPr/>
          <p:nvPr/>
        </p:nvSpPr>
        <p:spPr>
          <a:xfrm>
            <a:off x="2624353" y="4704622"/>
            <a:ext cx="1518364" cy="584775"/>
          </a:xfrm>
          <a:prstGeom prst="rect">
            <a:avLst/>
          </a:prstGeom>
          <a:noFill/>
        </p:spPr>
        <p:txBody>
          <a:bodyPr wrap="none" lIns="91440" tIns="45720" rIns="91440" bIns="45720">
            <a:spAutoFit/>
          </a:bodyPr>
          <a:lstStyle/>
          <a:p>
            <a:pPr algn="ctr"/>
            <a:r>
              <a:rPr lang="en-US" altLang="zh-CN" sz="3200" dirty="0">
                <a:ln w="0"/>
                <a:effectLst>
                  <a:outerShdw blurRad="38100" dist="19050" dir="2700000" algn="tl" rotWithShape="0">
                    <a:schemeClr val="dk1">
                      <a:alpha val="40000"/>
                    </a:schemeClr>
                  </a:outerShdw>
                </a:effectLst>
              </a:rPr>
              <a:t>website</a:t>
            </a:r>
            <a:endParaRPr lang="zh-CN" altLang="en-US" sz="3200" b="0" cap="none" spc="0" dirty="0">
              <a:ln w="0"/>
              <a:solidFill>
                <a:schemeClr val="tx1"/>
              </a:solidFill>
              <a:effectLst>
                <a:outerShdw blurRad="38100" dist="19050" dir="2700000" algn="tl" rotWithShape="0">
                  <a:schemeClr val="dk1">
                    <a:alpha val="40000"/>
                  </a:schemeClr>
                </a:outerShdw>
              </a:effectLst>
            </a:endParaRPr>
          </a:p>
        </p:txBody>
      </p:sp>
      <p:sp>
        <p:nvSpPr>
          <p:cNvPr id="15" name="箭头: 右 14">
            <a:extLst>
              <a:ext uri="{FF2B5EF4-FFF2-40B4-BE49-F238E27FC236}">
                <a16:creationId xmlns:a16="http://schemas.microsoft.com/office/drawing/2014/main" id="{C3A6F3EA-29ED-4ED4-A4EA-D6318ED5F9AD}"/>
              </a:ext>
            </a:extLst>
          </p:cNvPr>
          <p:cNvSpPr/>
          <p:nvPr/>
        </p:nvSpPr>
        <p:spPr>
          <a:xfrm rot="13198015">
            <a:off x="8966709" y="3491189"/>
            <a:ext cx="1734532" cy="374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7EA2F9D9-C56D-4458-8614-5B1484CC8C6B}"/>
              </a:ext>
            </a:extLst>
          </p:cNvPr>
          <p:cNvSpPr/>
          <p:nvPr/>
        </p:nvSpPr>
        <p:spPr>
          <a:xfrm>
            <a:off x="7573244" y="5971069"/>
            <a:ext cx="2335897" cy="584775"/>
          </a:xfrm>
          <a:prstGeom prst="rect">
            <a:avLst/>
          </a:prstGeom>
          <a:noFill/>
        </p:spPr>
        <p:txBody>
          <a:bodyPr wrap="none" lIns="91440" tIns="45720" rIns="91440" bIns="45720">
            <a:spAutoFit/>
          </a:bodyPr>
          <a:lstStyle/>
          <a:p>
            <a:pPr algn="ctr"/>
            <a:r>
              <a:rPr lang="en-US" altLang="zh-CN" sz="3200" dirty="0">
                <a:ln w="0"/>
                <a:effectLst>
                  <a:outerShdw blurRad="38100" dist="19050" dir="2700000" algn="tl" rotWithShape="0">
                    <a:schemeClr val="dk1">
                      <a:alpha val="40000"/>
                    </a:schemeClr>
                  </a:outerShdw>
                </a:effectLst>
              </a:rPr>
              <a:t>Save picture</a:t>
            </a:r>
            <a:endParaRPr lang="zh-CN" altLang="en-US" sz="3200" b="0" cap="none" spc="0" dirty="0">
              <a:ln w="0"/>
              <a:solidFill>
                <a:schemeClr val="tx1"/>
              </a:solidFill>
              <a:effectLst>
                <a:outerShdw blurRad="38100" dist="19050" dir="2700000" algn="tl" rotWithShape="0">
                  <a:schemeClr val="dk1">
                    <a:alpha val="40000"/>
                  </a:schemeClr>
                </a:outerShdw>
              </a:effectLst>
            </a:endParaRPr>
          </a:p>
        </p:txBody>
      </p:sp>
      <p:sp>
        <p:nvSpPr>
          <p:cNvPr id="17" name="矩形 16">
            <a:extLst>
              <a:ext uri="{FF2B5EF4-FFF2-40B4-BE49-F238E27FC236}">
                <a16:creationId xmlns:a16="http://schemas.microsoft.com/office/drawing/2014/main" id="{73DB5B51-FE10-436E-B25A-4BA053772AF8}"/>
              </a:ext>
            </a:extLst>
          </p:cNvPr>
          <p:cNvSpPr/>
          <p:nvPr/>
        </p:nvSpPr>
        <p:spPr>
          <a:xfrm>
            <a:off x="6713122" y="2481468"/>
            <a:ext cx="2335898" cy="1255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Front-end visit the picture</a:t>
            </a:r>
            <a:endParaRPr lang="zh-CN" altLang="en-US" sz="2400" dirty="0"/>
          </a:p>
        </p:txBody>
      </p:sp>
      <p:sp>
        <p:nvSpPr>
          <p:cNvPr id="18" name="矩形 17">
            <a:extLst>
              <a:ext uri="{FF2B5EF4-FFF2-40B4-BE49-F238E27FC236}">
                <a16:creationId xmlns:a16="http://schemas.microsoft.com/office/drawing/2014/main" id="{B7A851A9-444A-4BF6-8F05-95B090337840}"/>
              </a:ext>
            </a:extLst>
          </p:cNvPr>
          <p:cNvSpPr/>
          <p:nvPr/>
        </p:nvSpPr>
        <p:spPr>
          <a:xfrm>
            <a:off x="8017437" y="3870216"/>
            <a:ext cx="3783407" cy="400110"/>
          </a:xfrm>
          <a:prstGeom prst="rect">
            <a:avLst/>
          </a:prstGeom>
          <a:noFill/>
        </p:spPr>
        <p:txBody>
          <a:bodyPr wrap="none" lIns="91440" tIns="45720" rIns="91440" bIns="45720">
            <a:spAutoFit/>
          </a:bodyPr>
          <a:lstStyle/>
          <a:p>
            <a:pPr algn="ctr"/>
            <a:r>
              <a:rPr lang="en-US" altLang="zh-CN" sz="2000" b="0" cap="none" spc="0" dirty="0">
                <a:ln w="0"/>
                <a:solidFill>
                  <a:schemeClr val="tx1"/>
                </a:solidFill>
                <a:effectLst>
                  <a:outerShdw blurRad="38100" dist="19050" dir="2700000" algn="tl" rotWithShape="0">
                    <a:schemeClr val="dk1">
                      <a:alpha val="40000"/>
                    </a:schemeClr>
                  </a:outerShdw>
                </a:effectLst>
              </a:rPr>
              <a:t>Give the picture with the website</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245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a:extLst>
              <a:ext uri="{FF2B5EF4-FFF2-40B4-BE49-F238E27FC236}">
                <a16:creationId xmlns:a16="http://schemas.microsoft.com/office/drawing/2014/main" id="{93628A50-729C-4BD5-8F22-D4B46C05AE3A}"/>
              </a:ext>
            </a:extLst>
          </p:cNvPr>
          <p:cNvSpPr/>
          <p:nvPr/>
        </p:nvSpPr>
        <p:spPr>
          <a:xfrm>
            <a:off x="6090574" y="801866"/>
            <a:ext cx="5306084" cy="5230634"/>
          </a:xfrm>
          <a:prstGeom prst="rect">
            <a:avLst/>
          </a:prstGeom>
        </p:spPr>
        <p:txBody>
          <a:bodyPr vert="horz" lIns="91440" tIns="45720" rIns="91440" bIns="45720" rtlCol="0" anchor="ctr">
            <a:normAutofit/>
          </a:bodyPr>
          <a:lstStyle/>
          <a:p>
            <a:pPr marL="685800" indent="-228600">
              <a:lnSpc>
                <a:spcPct val="90000"/>
              </a:lnSpc>
              <a:spcAft>
                <a:spcPts val="600"/>
              </a:spcAft>
              <a:buFont typeface="Arial" panose="020B0604020202020204" pitchFamily="34" charset="0"/>
              <a:buChar char="•"/>
            </a:pPr>
            <a:r>
              <a:rPr lang="en-US" altLang="zh-TW" sz="4400" b="0" cap="none" spc="0" dirty="0">
                <a:ln w="0"/>
                <a:solidFill>
                  <a:srgbClr val="000000"/>
                </a:solidFill>
                <a:effectLst>
                  <a:outerShdw blurRad="38100" dist="19050" dir="2700000" algn="tl" rotWithShape="0">
                    <a:schemeClr val="dk1">
                      <a:alpha val="40000"/>
                    </a:schemeClr>
                  </a:outerShdw>
                </a:effectLst>
              </a:rPr>
              <a:t>Motivation</a:t>
            </a:r>
          </a:p>
          <a:p>
            <a:pPr marL="685800" indent="-228600">
              <a:lnSpc>
                <a:spcPct val="90000"/>
              </a:lnSpc>
              <a:spcAft>
                <a:spcPts val="600"/>
              </a:spcAft>
              <a:buFont typeface="Arial" panose="020B0604020202020204" pitchFamily="34" charset="0"/>
              <a:buChar char="•"/>
            </a:pPr>
            <a:r>
              <a:rPr lang="en-US" altLang="zh-TW" sz="4400" dirty="0">
                <a:ln w="0"/>
                <a:solidFill>
                  <a:srgbClr val="000000"/>
                </a:solidFill>
                <a:effectLst>
                  <a:outerShdw blurRad="38100" dist="19050" dir="2700000" algn="tl" rotWithShape="0">
                    <a:schemeClr val="dk1">
                      <a:alpha val="40000"/>
                    </a:schemeClr>
                  </a:outerShdw>
                </a:effectLst>
              </a:rPr>
              <a:t>Design theory</a:t>
            </a:r>
          </a:p>
          <a:p>
            <a:pPr marL="685800" indent="-228600">
              <a:lnSpc>
                <a:spcPct val="90000"/>
              </a:lnSpc>
              <a:spcAft>
                <a:spcPts val="600"/>
              </a:spcAft>
              <a:buFont typeface="Arial" panose="020B0604020202020204" pitchFamily="34" charset="0"/>
              <a:buChar char="•"/>
            </a:pPr>
            <a:r>
              <a:rPr lang="en-US" altLang="zh-TW" sz="4400" b="0" cap="none" spc="0" dirty="0">
                <a:ln w="0"/>
                <a:solidFill>
                  <a:srgbClr val="000000"/>
                </a:solidFill>
                <a:effectLst>
                  <a:outerShdw blurRad="38100" dist="19050" dir="2700000" algn="tl" rotWithShape="0">
                    <a:schemeClr val="dk1">
                      <a:alpha val="40000"/>
                    </a:schemeClr>
                  </a:outerShdw>
                </a:effectLst>
              </a:rPr>
              <a:t>Technology</a:t>
            </a:r>
          </a:p>
          <a:p>
            <a:pPr marL="685800" indent="-228600">
              <a:lnSpc>
                <a:spcPct val="90000"/>
              </a:lnSpc>
              <a:spcAft>
                <a:spcPts val="600"/>
              </a:spcAft>
              <a:buFont typeface="Arial" panose="020B0604020202020204" pitchFamily="34" charset="0"/>
              <a:buChar char="•"/>
            </a:pPr>
            <a:r>
              <a:rPr lang="en-US" altLang="zh-TW" sz="4400" dirty="0">
                <a:ln w="0"/>
                <a:solidFill>
                  <a:srgbClr val="000000"/>
                </a:solidFill>
                <a:effectLst>
                  <a:outerShdw blurRad="38100" dist="19050" dir="2700000" algn="tl" rotWithShape="0">
                    <a:schemeClr val="dk1">
                      <a:alpha val="40000"/>
                    </a:schemeClr>
                  </a:outerShdw>
                </a:effectLst>
              </a:rPr>
              <a:t>Difficulties</a:t>
            </a:r>
          </a:p>
          <a:p>
            <a:pPr marL="685800" indent="-228600">
              <a:lnSpc>
                <a:spcPct val="90000"/>
              </a:lnSpc>
              <a:spcAft>
                <a:spcPts val="600"/>
              </a:spcAft>
              <a:buFont typeface="Arial" panose="020B0604020202020204" pitchFamily="34" charset="0"/>
              <a:buChar char="•"/>
            </a:pPr>
            <a:r>
              <a:rPr lang="en-US" altLang="zh-TW" sz="4400" b="0" cap="none" spc="0" dirty="0">
                <a:ln w="0"/>
                <a:solidFill>
                  <a:srgbClr val="000000"/>
                </a:solidFill>
                <a:effectLst>
                  <a:outerShdw blurRad="38100" dist="19050" dir="2700000" algn="tl" rotWithShape="0">
                    <a:schemeClr val="dk1">
                      <a:alpha val="40000"/>
                    </a:schemeClr>
                  </a:outerShdw>
                </a:effectLst>
              </a:rPr>
              <a:t>Demo</a:t>
            </a:r>
          </a:p>
          <a:p>
            <a:pPr marL="685800" indent="-228600">
              <a:lnSpc>
                <a:spcPct val="90000"/>
              </a:lnSpc>
              <a:spcAft>
                <a:spcPts val="600"/>
              </a:spcAft>
              <a:buFont typeface="Arial" panose="020B0604020202020204" pitchFamily="34" charset="0"/>
              <a:buChar char="•"/>
            </a:pPr>
            <a:r>
              <a:rPr lang="en-US" altLang="zh-TW" sz="4400" b="0" cap="none" spc="0" dirty="0">
                <a:ln w="0"/>
                <a:solidFill>
                  <a:srgbClr val="000000"/>
                </a:solidFill>
                <a:effectLst>
                  <a:outerShdw blurRad="38100" dist="19050" dir="2700000" algn="tl" rotWithShape="0">
                    <a:schemeClr val="dk1">
                      <a:alpha val="40000"/>
                    </a:schemeClr>
                  </a:outerShdw>
                </a:effectLst>
              </a:rPr>
              <a:t>Future work</a:t>
            </a:r>
          </a:p>
          <a:p>
            <a:pPr marL="685800" indent="-228600">
              <a:lnSpc>
                <a:spcPct val="90000"/>
              </a:lnSpc>
              <a:spcAft>
                <a:spcPts val="600"/>
              </a:spcAft>
              <a:buFont typeface="Arial" panose="020B0604020202020204" pitchFamily="34" charset="0"/>
              <a:buChar char="•"/>
            </a:pPr>
            <a:r>
              <a:rPr lang="en-US" altLang="zh-TW" sz="4400" dirty="0">
                <a:ln w="0"/>
                <a:solidFill>
                  <a:srgbClr val="000000"/>
                </a:solidFill>
                <a:effectLst>
                  <a:outerShdw blurRad="38100" dist="19050" dir="2700000" algn="tl" rotWithShape="0">
                    <a:schemeClr val="dk1">
                      <a:alpha val="40000"/>
                    </a:schemeClr>
                  </a:outerShdw>
                </a:effectLst>
              </a:rPr>
              <a:t>Q &amp; A</a:t>
            </a:r>
            <a:endParaRPr lang="en-US" altLang="zh-TW" sz="4400" b="0" cap="none" spc="0" dirty="0">
              <a:ln w="0"/>
              <a:solidFill>
                <a:srgbClr val="000000"/>
              </a:solidFill>
              <a:effectLst>
                <a:outerShdw blurRad="38100" dist="19050" dir="2700000" algn="tl" rotWithShape="0">
                  <a:schemeClr val="dk1">
                    <a:alpha val="40000"/>
                  </a:schemeClr>
                </a:outerShdw>
              </a:effectLst>
            </a:endParaRPr>
          </a:p>
          <a:p>
            <a:pPr marL="685800" indent="-228600">
              <a:lnSpc>
                <a:spcPct val="90000"/>
              </a:lnSpc>
              <a:spcAft>
                <a:spcPts val="600"/>
              </a:spcAft>
              <a:buFont typeface="Arial" panose="020B0604020202020204" pitchFamily="34" charset="0"/>
              <a:buChar char="•"/>
            </a:pPr>
            <a:endParaRPr lang="en-US" altLang="zh-TW" sz="4400" b="0" cap="none" spc="0" dirty="0">
              <a:ln w="0"/>
              <a:solidFill>
                <a:srgbClr val="000000"/>
              </a:solidFill>
              <a:effectLst>
                <a:outerShdw blurRad="38100" dist="19050" dir="2700000" algn="tl" rotWithShape="0">
                  <a:schemeClr val="dk1">
                    <a:alpha val="40000"/>
                  </a:schemeClr>
                </a:outerShdw>
              </a:effectLst>
            </a:endParaRPr>
          </a:p>
        </p:txBody>
      </p:sp>
      <p:sp>
        <p:nvSpPr>
          <p:cNvPr id="3" name="矩形 2">
            <a:extLst>
              <a:ext uri="{FF2B5EF4-FFF2-40B4-BE49-F238E27FC236}">
                <a16:creationId xmlns:a16="http://schemas.microsoft.com/office/drawing/2014/main" id="{0047EB79-CDC0-499B-8FA5-1F2E51E0DE4C}"/>
              </a:ext>
            </a:extLst>
          </p:cNvPr>
          <p:cNvSpPr/>
          <p:nvPr/>
        </p:nvSpPr>
        <p:spPr>
          <a:xfrm>
            <a:off x="171504" y="2249171"/>
            <a:ext cx="3940405" cy="2336024"/>
          </a:xfrm>
          <a:prstGeom prst="rect">
            <a:avLst/>
          </a:prstGeom>
          <a:noFill/>
        </p:spPr>
        <p:txBody>
          <a:bodyPr wrap="square" lIns="91440" tIns="45720" rIns="91440" bIns="45720">
            <a:spAutoFit/>
          </a:bodyPr>
          <a:lstStyle/>
          <a:p>
            <a:pPr marL="457200">
              <a:lnSpc>
                <a:spcPct val="90000"/>
              </a:lnSpc>
              <a:spcAft>
                <a:spcPts val="600"/>
              </a:spcAft>
            </a:pPr>
            <a:r>
              <a:rPr lang="en-US" altLang="zh-TW" sz="5400" b="0" cap="none" spc="0" dirty="0">
                <a:ln w="0"/>
                <a:solidFill>
                  <a:srgbClr val="000000"/>
                </a:solidFill>
                <a:effectLst>
                  <a:outerShdw blurRad="38100" dist="19050" dir="2700000" algn="tl" rotWithShape="0">
                    <a:schemeClr val="dk1">
                      <a:alpha val="40000"/>
                    </a:schemeClr>
                  </a:outerShdw>
                </a:effectLst>
              </a:rPr>
              <a:t>A web app full-stack design</a:t>
            </a:r>
          </a:p>
        </p:txBody>
      </p:sp>
    </p:spTree>
    <p:extLst>
      <p:ext uri="{BB962C8B-B14F-4D97-AF65-F5344CB8AC3E}">
        <p14:creationId xmlns:p14="http://schemas.microsoft.com/office/powerpoint/2010/main" val="2525095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矩形 3">
            <a:extLst>
              <a:ext uri="{FF2B5EF4-FFF2-40B4-BE49-F238E27FC236}">
                <a16:creationId xmlns:a16="http://schemas.microsoft.com/office/drawing/2014/main" id="{4A85B199-A1CD-41D7-B201-CB07DAA3E058}"/>
              </a:ext>
            </a:extLst>
          </p:cNvPr>
          <p:cNvSpPr/>
          <p:nvPr/>
        </p:nvSpPr>
        <p:spPr>
          <a:xfrm>
            <a:off x="966952" y="1204108"/>
            <a:ext cx="2669406" cy="178117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zh-CN" sz="4800" b="0" kern="1200" cap="none" spc="0" dirty="0">
                <a:ln w="0"/>
                <a:solidFill>
                  <a:srgbClr val="FFFFFF"/>
                </a:solidFill>
                <a:effectLst>
                  <a:outerShdw blurRad="38100" dist="19050" dir="2700000" algn="tl" rotWithShape="0">
                    <a:schemeClr val="dk1">
                      <a:alpha val="40000"/>
                    </a:schemeClr>
                  </a:outerShdw>
                </a:effectLst>
                <a:latin typeface="+mj-lt"/>
                <a:ea typeface="+mj-ea"/>
                <a:cs typeface="+mj-cs"/>
              </a:rPr>
              <a:t>Demo</a:t>
            </a:r>
          </a:p>
        </p:txBody>
      </p:sp>
      <p:sp>
        <p:nvSpPr>
          <p:cNvPr id="5" name="矩形 4">
            <a:extLst>
              <a:ext uri="{FF2B5EF4-FFF2-40B4-BE49-F238E27FC236}">
                <a16:creationId xmlns:a16="http://schemas.microsoft.com/office/drawing/2014/main" id="{C10AB466-29BE-4ED1-A1BF-7C11CD324680}"/>
              </a:ext>
            </a:extLst>
          </p:cNvPr>
          <p:cNvSpPr/>
          <p:nvPr/>
        </p:nvSpPr>
        <p:spPr>
          <a:xfrm>
            <a:off x="4662488" y="952500"/>
            <a:ext cx="6902450" cy="1323975"/>
          </a:xfrm>
          <a:prstGeom prst="rect">
            <a:avLst/>
          </a:prstGeom>
          <a:noFill/>
        </p:spPr>
        <p:txBody>
          <a:bodyPr wrap="square" lIns="91440" tIns="45720" rIns="91440" bIns="45720" anchor="t">
            <a:normAutofit/>
          </a:bodyPr>
          <a:lstStyle/>
          <a:p>
            <a:pPr algn="ctr">
              <a:lnSpc>
                <a:spcPct val="90000"/>
              </a:lnSpc>
              <a:spcAft>
                <a:spcPts val="600"/>
              </a:spcAft>
            </a:pPr>
            <a:r>
              <a:rPr lang="en-US" altLang="zh-CN" b="0" cap="none" spc="0" dirty="0">
                <a:ln w="0"/>
                <a:solidFill>
                  <a:schemeClr val="tx1"/>
                </a:solidFill>
                <a:effectLst>
                  <a:outerShdw blurRad="38100" dist="19050" dir="2700000" algn="tl" rotWithShape="0">
                    <a:schemeClr val="dk1">
                      <a:alpha val="40000"/>
                    </a:schemeClr>
                  </a:outerShdw>
                </a:effectLst>
              </a:rPr>
              <a:t>Front-end</a:t>
            </a:r>
          </a:p>
          <a:p>
            <a:pPr algn="ctr">
              <a:lnSpc>
                <a:spcPct val="90000"/>
              </a:lnSpc>
              <a:spcAft>
                <a:spcPts val="600"/>
              </a:spcAft>
            </a:pPr>
            <a:r>
              <a:rPr lang="en-US" altLang="zh-CN" dirty="0">
                <a:ln w="0"/>
                <a:effectLst>
                  <a:outerShdw blurRad="38100" dist="19050" dir="2700000" algn="tl" rotWithShape="0">
                    <a:schemeClr val="dk1">
                      <a:alpha val="40000"/>
                    </a:schemeClr>
                  </a:outerShdw>
                </a:effectLst>
              </a:rPr>
              <a:t>Install the vue2 and </a:t>
            </a:r>
            <a:r>
              <a:rPr lang="en-US" altLang="zh-CN" dirty="0" err="1">
                <a:ln w="0"/>
                <a:effectLst>
                  <a:outerShdw blurRad="38100" dist="19050" dir="2700000" algn="tl" rotWithShape="0">
                    <a:schemeClr val="dk1">
                      <a:alpha val="40000"/>
                    </a:schemeClr>
                  </a:outerShdw>
                </a:effectLst>
              </a:rPr>
              <a:t>vue</a:t>
            </a:r>
            <a:r>
              <a:rPr lang="en-US" altLang="zh-CN" dirty="0">
                <a:ln w="0"/>
                <a:effectLst>
                  <a:outerShdw blurRad="38100" dist="19050" dir="2700000" algn="tl" rotWithShape="0">
                    <a:schemeClr val="dk1">
                      <a:alpha val="40000"/>
                    </a:schemeClr>
                  </a:outerShdw>
                </a:effectLst>
              </a:rPr>
              <a:t>-cli</a:t>
            </a:r>
          </a:p>
          <a:p>
            <a:pPr algn="ctr">
              <a:lnSpc>
                <a:spcPct val="90000"/>
              </a:lnSpc>
              <a:spcAft>
                <a:spcPts val="600"/>
              </a:spcAft>
            </a:pPr>
            <a:r>
              <a:rPr lang="en-US" altLang="zh-CN" dirty="0">
                <a:ln w="0"/>
                <a:effectLst>
                  <a:outerShdw blurRad="38100" dist="19050" dir="2700000" algn="tl" rotWithShape="0">
                    <a:schemeClr val="dk1">
                      <a:alpha val="40000"/>
                    </a:schemeClr>
                  </a:outerShdw>
                </a:effectLst>
              </a:rPr>
              <a:t>Open the front-end folder terminal</a:t>
            </a:r>
            <a:r>
              <a:rPr lang="zh-CN" altLang="en-US" dirty="0">
                <a:ln w="0"/>
                <a:effectLst>
                  <a:outerShdw blurRad="38100" dist="19050" dir="2700000" algn="tl" rotWithShape="0">
                    <a:schemeClr val="dk1">
                      <a:alpha val="40000"/>
                    </a:schemeClr>
                  </a:outerShdw>
                </a:effectLst>
              </a:rPr>
              <a:t> </a:t>
            </a:r>
            <a:r>
              <a:rPr lang="en-US" altLang="zh-CN" dirty="0">
                <a:ln w="0"/>
                <a:effectLst>
                  <a:outerShdw blurRad="38100" dist="19050" dir="2700000" algn="tl" rotWithShape="0">
                    <a:schemeClr val="dk1">
                      <a:alpha val="40000"/>
                    </a:schemeClr>
                  </a:outerShdw>
                </a:effectLst>
              </a:rPr>
              <a:t>input</a:t>
            </a:r>
            <a:r>
              <a:rPr lang="zh-CN" altLang="en-US" dirty="0">
                <a:ln w="0"/>
                <a:effectLst>
                  <a:outerShdw blurRad="38100" dist="19050" dir="2700000" algn="tl" rotWithShape="0">
                    <a:schemeClr val="dk1">
                      <a:alpha val="40000"/>
                    </a:schemeClr>
                  </a:outerShdw>
                </a:effectLst>
              </a:rPr>
              <a:t> </a:t>
            </a:r>
            <a:r>
              <a:rPr lang="en-US" altLang="zh-CN" dirty="0" err="1">
                <a:ln w="0"/>
                <a:solidFill>
                  <a:srgbClr val="FF0000"/>
                </a:solidFill>
                <a:effectLst>
                  <a:outerShdw blurRad="38100" dist="19050" dir="2700000" algn="tl" rotWithShape="0">
                    <a:schemeClr val="dk1">
                      <a:alpha val="40000"/>
                    </a:schemeClr>
                  </a:outerShdw>
                </a:effectLst>
              </a:rPr>
              <a:t>npm</a:t>
            </a:r>
            <a:r>
              <a:rPr lang="en-US" altLang="zh-CN" dirty="0">
                <a:ln w="0"/>
                <a:solidFill>
                  <a:srgbClr val="FF0000"/>
                </a:solidFill>
                <a:effectLst>
                  <a:outerShdw blurRad="38100" dist="19050" dir="2700000" algn="tl" rotWithShape="0">
                    <a:schemeClr val="dk1">
                      <a:alpha val="40000"/>
                    </a:schemeClr>
                  </a:outerShdw>
                </a:effectLst>
              </a:rPr>
              <a:t> install</a:t>
            </a:r>
          </a:p>
          <a:p>
            <a:pPr algn="ctr">
              <a:lnSpc>
                <a:spcPct val="90000"/>
              </a:lnSpc>
              <a:spcAft>
                <a:spcPts val="600"/>
              </a:spcAft>
            </a:pPr>
            <a:r>
              <a:rPr lang="en-US" altLang="zh-CN" dirty="0">
                <a:ln w="0"/>
                <a:effectLst>
                  <a:outerShdw blurRad="38100" dist="19050" dir="2700000" algn="tl" rotWithShape="0">
                    <a:schemeClr val="dk1">
                      <a:alpha val="40000"/>
                    </a:schemeClr>
                  </a:outerShdw>
                </a:effectLst>
              </a:rPr>
              <a:t>In the terminal input </a:t>
            </a:r>
            <a:r>
              <a:rPr lang="en-US" altLang="zh-CN" dirty="0" err="1">
                <a:ln w="0"/>
                <a:solidFill>
                  <a:srgbClr val="FF0000"/>
                </a:solidFill>
                <a:effectLst>
                  <a:outerShdw blurRad="38100" dist="19050" dir="2700000" algn="tl" rotWithShape="0">
                    <a:schemeClr val="dk1">
                      <a:alpha val="40000"/>
                    </a:schemeClr>
                  </a:outerShdw>
                </a:effectLst>
              </a:rPr>
              <a:t>npm</a:t>
            </a:r>
            <a:r>
              <a:rPr lang="en-US" altLang="zh-CN" dirty="0">
                <a:ln w="0"/>
                <a:solidFill>
                  <a:srgbClr val="FF0000"/>
                </a:solidFill>
                <a:effectLst>
                  <a:outerShdw blurRad="38100" dist="19050" dir="2700000" algn="tl" rotWithShape="0">
                    <a:schemeClr val="dk1">
                      <a:alpha val="40000"/>
                    </a:schemeClr>
                  </a:outerShdw>
                </a:effectLst>
              </a:rPr>
              <a:t> run serve</a:t>
            </a:r>
          </a:p>
        </p:txBody>
      </p:sp>
      <p:sp>
        <p:nvSpPr>
          <p:cNvPr id="7" name="矩形 6">
            <a:extLst>
              <a:ext uri="{FF2B5EF4-FFF2-40B4-BE49-F238E27FC236}">
                <a16:creationId xmlns:a16="http://schemas.microsoft.com/office/drawing/2014/main" id="{C2DF5A14-06FE-454E-9321-D1B83F5C1C42}"/>
              </a:ext>
            </a:extLst>
          </p:cNvPr>
          <p:cNvSpPr/>
          <p:nvPr/>
        </p:nvSpPr>
        <p:spPr>
          <a:xfrm>
            <a:off x="4662488" y="2335213"/>
            <a:ext cx="6902450" cy="3446463"/>
          </a:xfrm>
          <a:prstGeom prst="rect">
            <a:avLst/>
          </a:prstGeom>
          <a:noFill/>
        </p:spPr>
        <p:txBody>
          <a:bodyPr wrap="square" lIns="91440" tIns="45720" rIns="91440" bIns="45720" anchor="t">
            <a:normAutofit/>
          </a:bodyPr>
          <a:lstStyle/>
          <a:p>
            <a:pPr algn="ctr">
              <a:lnSpc>
                <a:spcPct val="90000"/>
              </a:lnSpc>
              <a:spcAft>
                <a:spcPts val="600"/>
              </a:spcAft>
            </a:pPr>
            <a:r>
              <a:rPr lang="en-US" altLang="zh-CN" sz="2200" b="0" cap="none" spc="0" dirty="0">
                <a:ln w="0"/>
                <a:solidFill>
                  <a:schemeClr val="tx1"/>
                </a:solidFill>
                <a:effectLst>
                  <a:outerShdw blurRad="38100" dist="19050" dir="2700000" algn="tl" rotWithShape="0">
                    <a:schemeClr val="dk1">
                      <a:alpha val="40000"/>
                    </a:schemeClr>
                  </a:outerShdw>
                </a:effectLst>
              </a:rPr>
              <a:t>Back-end</a:t>
            </a:r>
          </a:p>
          <a:p>
            <a:pPr algn="ctr">
              <a:lnSpc>
                <a:spcPct val="90000"/>
              </a:lnSpc>
              <a:spcAft>
                <a:spcPts val="600"/>
              </a:spcAft>
            </a:pPr>
            <a:r>
              <a:rPr lang="en-US" altLang="zh-CN" sz="2200" dirty="0">
                <a:ln w="0"/>
                <a:effectLst>
                  <a:outerShdw blurRad="38100" dist="19050" dir="2700000" algn="tl" rotWithShape="0">
                    <a:schemeClr val="dk1">
                      <a:alpha val="40000"/>
                    </a:schemeClr>
                  </a:outerShdw>
                </a:effectLst>
              </a:rPr>
              <a:t>Install the python3.7 or create a virtual environment</a:t>
            </a:r>
          </a:p>
          <a:p>
            <a:pPr algn="ctr">
              <a:lnSpc>
                <a:spcPct val="90000"/>
              </a:lnSpc>
              <a:spcAft>
                <a:spcPts val="600"/>
              </a:spcAft>
            </a:pPr>
            <a:r>
              <a:rPr lang="en-US" altLang="zh-CN" sz="2200" b="0" cap="none" spc="0" dirty="0">
                <a:ln w="0"/>
                <a:solidFill>
                  <a:schemeClr val="tx1"/>
                </a:solidFill>
                <a:effectLst>
                  <a:outerShdw blurRad="38100" dist="19050" dir="2700000" algn="tl" rotWithShape="0">
                    <a:schemeClr val="dk1">
                      <a:alpha val="40000"/>
                    </a:schemeClr>
                  </a:outerShdw>
                </a:effectLst>
              </a:rPr>
              <a:t>Open the back-end folder terminal input </a:t>
            </a:r>
            <a:r>
              <a:rPr lang="en-US" altLang="zh-CN" sz="2200" b="0" cap="none" spc="0" dirty="0">
                <a:ln w="0"/>
                <a:solidFill>
                  <a:srgbClr val="FF0000"/>
                </a:solidFill>
                <a:effectLst>
                  <a:outerShdw blurRad="38100" dist="19050" dir="2700000" algn="tl" rotWithShape="0">
                    <a:schemeClr val="dk1">
                      <a:alpha val="40000"/>
                    </a:schemeClr>
                  </a:outerShdw>
                </a:effectLst>
              </a:rPr>
              <a:t>pip install –r requirements.txt</a:t>
            </a:r>
          </a:p>
          <a:p>
            <a:pPr algn="ctr">
              <a:lnSpc>
                <a:spcPct val="90000"/>
              </a:lnSpc>
              <a:spcAft>
                <a:spcPts val="600"/>
              </a:spcAft>
            </a:pPr>
            <a:r>
              <a:rPr lang="en-US" altLang="zh-CN" sz="2200" dirty="0">
                <a:ln w="0"/>
                <a:effectLst>
                  <a:outerShdw blurRad="38100" dist="19050" dir="2700000" algn="tl" rotWithShape="0">
                    <a:schemeClr val="dk1">
                      <a:alpha val="40000"/>
                    </a:schemeClr>
                  </a:outerShdw>
                </a:effectLst>
              </a:rPr>
              <a:t>In the terminal input </a:t>
            </a:r>
            <a:r>
              <a:rPr lang="en-US" altLang="zh-CN" sz="2200" dirty="0">
                <a:ln w="0"/>
                <a:solidFill>
                  <a:srgbClr val="FF0000"/>
                </a:solidFill>
                <a:effectLst>
                  <a:outerShdw blurRad="38100" dist="19050" dir="2700000" algn="tl" rotWithShape="0">
                    <a:schemeClr val="dk1">
                      <a:alpha val="40000"/>
                    </a:schemeClr>
                  </a:outerShdw>
                </a:effectLst>
              </a:rPr>
              <a:t>set flask_app=app.py</a:t>
            </a:r>
            <a:endParaRPr lang="en-US" altLang="zh-CN" sz="2200" b="0" cap="none" spc="0" dirty="0">
              <a:ln w="0"/>
              <a:solidFill>
                <a:srgbClr val="FF0000"/>
              </a:solidFill>
              <a:effectLst>
                <a:outerShdw blurRad="38100" dist="19050" dir="2700000" algn="tl" rotWithShape="0">
                  <a:schemeClr val="dk1">
                    <a:alpha val="40000"/>
                  </a:schemeClr>
                </a:outerShdw>
              </a:effectLst>
            </a:endParaRPr>
          </a:p>
          <a:p>
            <a:pPr algn="ctr">
              <a:lnSpc>
                <a:spcPct val="90000"/>
              </a:lnSpc>
              <a:spcAft>
                <a:spcPts val="600"/>
              </a:spcAft>
            </a:pPr>
            <a:r>
              <a:rPr lang="en-US" altLang="zh-CN" sz="2200" dirty="0">
                <a:ln w="0"/>
                <a:effectLst>
                  <a:outerShdw blurRad="38100" dist="19050" dir="2700000" algn="tl" rotWithShape="0">
                    <a:schemeClr val="dk1">
                      <a:alpha val="40000"/>
                    </a:schemeClr>
                  </a:outerShdw>
                </a:effectLst>
              </a:rPr>
              <a:t>In the terminal input </a:t>
            </a:r>
            <a:r>
              <a:rPr lang="en-US" altLang="zh-CN" sz="2200" dirty="0">
                <a:ln w="0"/>
                <a:solidFill>
                  <a:srgbClr val="FF0000"/>
                </a:solidFill>
                <a:effectLst>
                  <a:outerShdw blurRad="38100" dist="19050" dir="2700000" algn="tl" rotWithShape="0">
                    <a:schemeClr val="dk1">
                      <a:alpha val="40000"/>
                    </a:schemeClr>
                  </a:outerShdw>
                </a:effectLst>
              </a:rPr>
              <a:t>set </a:t>
            </a:r>
            <a:r>
              <a:rPr lang="en-US" altLang="zh-CN" sz="2200" dirty="0" err="1">
                <a:ln w="0"/>
                <a:solidFill>
                  <a:srgbClr val="FF0000"/>
                </a:solidFill>
                <a:effectLst>
                  <a:outerShdw blurRad="38100" dist="19050" dir="2700000" algn="tl" rotWithShape="0">
                    <a:schemeClr val="dk1">
                      <a:alpha val="40000"/>
                    </a:schemeClr>
                  </a:outerShdw>
                </a:effectLst>
              </a:rPr>
              <a:t>flask_env</a:t>
            </a:r>
            <a:r>
              <a:rPr lang="en-US" altLang="zh-CN" sz="2200" dirty="0">
                <a:ln w="0"/>
                <a:solidFill>
                  <a:srgbClr val="FF0000"/>
                </a:solidFill>
                <a:effectLst>
                  <a:outerShdw blurRad="38100" dist="19050" dir="2700000" algn="tl" rotWithShape="0">
                    <a:schemeClr val="dk1">
                      <a:alpha val="40000"/>
                    </a:schemeClr>
                  </a:outerShdw>
                </a:effectLst>
              </a:rPr>
              <a:t>=development</a:t>
            </a:r>
          </a:p>
          <a:p>
            <a:pPr algn="ctr">
              <a:lnSpc>
                <a:spcPct val="90000"/>
              </a:lnSpc>
              <a:spcAft>
                <a:spcPts val="600"/>
              </a:spcAft>
            </a:pPr>
            <a:r>
              <a:rPr lang="en-US" altLang="zh-CN" sz="2200" b="0" cap="none" spc="0" dirty="0">
                <a:ln w="0"/>
                <a:solidFill>
                  <a:schemeClr val="tx1"/>
                </a:solidFill>
                <a:effectLst>
                  <a:outerShdw blurRad="38100" dist="19050" dir="2700000" algn="tl" rotWithShape="0">
                    <a:schemeClr val="dk1">
                      <a:alpha val="40000"/>
                    </a:schemeClr>
                  </a:outerShdw>
                </a:effectLst>
              </a:rPr>
              <a:t>In the terminal input </a:t>
            </a:r>
            <a:r>
              <a:rPr lang="en-US" altLang="zh-CN" sz="2200" dirty="0">
                <a:ln w="0"/>
                <a:solidFill>
                  <a:srgbClr val="FF0000"/>
                </a:solidFill>
                <a:effectLst>
                  <a:outerShdw blurRad="38100" dist="19050" dir="2700000" algn="tl" rotWithShape="0">
                    <a:schemeClr val="dk1">
                      <a:alpha val="40000"/>
                    </a:schemeClr>
                  </a:outerShdw>
                </a:effectLst>
              </a:rPr>
              <a:t>flask run</a:t>
            </a:r>
          </a:p>
          <a:p>
            <a:pPr algn="ctr">
              <a:lnSpc>
                <a:spcPct val="90000"/>
              </a:lnSpc>
              <a:spcAft>
                <a:spcPts val="600"/>
              </a:spcAft>
            </a:pPr>
            <a:r>
              <a:rPr lang="en-US" altLang="zh-CN" sz="2200" b="0" cap="none" spc="0" dirty="0">
                <a:ln w="0"/>
                <a:solidFill>
                  <a:schemeClr val="tx1"/>
                </a:solidFill>
                <a:effectLst>
                  <a:outerShdw blurRad="38100" dist="19050" dir="2700000" algn="tl" rotWithShape="0">
                    <a:schemeClr val="dk1">
                      <a:alpha val="40000"/>
                    </a:schemeClr>
                  </a:outerShdw>
                </a:effectLst>
              </a:rPr>
              <a:t>Open the images folder terminal input </a:t>
            </a:r>
            <a:r>
              <a:rPr lang="en-US" altLang="zh-CN" sz="2200" b="0" cap="none" spc="0" dirty="0">
                <a:ln w="0"/>
                <a:solidFill>
                  <a:srgbClr val="FF0000"/>
                </a:solidFill>
                <a:effectLst>
                  <a:outerShdw blurRad="38100" dist="19050" dir="2700000" algn="tl" rotWithShape="0">
                    <a:schemeClr val="dk1">
                      <a:alpha val="40000"/>
                    </a:schemeClr>
                  </a:outerShdw>
                </a:effectLst>
              </a:rPr>
              <a:t>python –m </a:t>
            </a:r>
            <a:r>
              <a:rPr lang="en-US" altLang="zh-CN" sz="2200" b="0" cap="none" spc="0" dirty="0" err="1">
                <a:ln w="0"/>
                <a:solidFill>
                  <a:srgbClr val="FF0000"/>
                </a:solidFill>
                <a:effectLst>
                  <a:outerShdw blurRad="38100" dist="19050" dir="2700000" algn="tl" rotWithShape="0">
                    <a:schemeClr val="dk1">
                      <a:alpha val="40000"/>
                    </a:schemeClr>
                  </a:outerShdw>
                </a:effectLst>
              </a:rPr>
              <a:t>http.server</a:t>
            </a:r>
            <a:r>
              <a:rPr lang="en-US" altLang="zh-CN" sz="2200" b="0" cap="none" spc="0" dirty="0">
                <a:ln w="0"/>
                <a:solidFill>
                  <a:srgbClr val="FF0000"/>
                </a:solidFill>
                <a:effectLst>
                  <a:outerShdw blurRad="38100" dist="19050" dir="2700000" algn="tl" rotWithShape="0">
                    <a:schemeClr val="dk1">
                      <a:alpha val="40000"/>
                    </a:schemeClr>
                  </a:outerShdw>
                </a:effectLst>
              </a:rPr>
              <a:t> 8900 </a:t>
            </a:r>
            <a:endParaRPr lang="zh-CN" altLang="en-US" sz="2200" b="0" cap="none" spc="0" dirty="0">
              <a:ln w="0"/>
              <a:solidFill>
                <a:srgbClr val="FF0000"/>
              </a:solidFill>
              <a:effectLst>
                <a:outerShdw blurRad="38100" dist="19050" dir="2700000" algn="tl" rotWithShape="0">
                  <a:schemeClr val="dk1">
                    <a:alpha val="40000"/>
                  </a:schemeClr>
                </a:outerShdw>
              </a:effectLst>
            </a:endParaRPr>
          </a:p>
        </p:txBody>
      </p:sp>
      <p:sp>
        <p:nvSpPr>
          <p:cNvPr id="2" name="矩形 1">
            <a:extLst>
              <a:ext uri="{FF2B5EF4-FFF2-40B4-BE49-F238E27FC236}">
                <a16:creationId xmlns:a16="http://schemas.microsoft.com/office/drawing/2014/main" id="{221961DC-ACD8-469F-B740-8B4B431632CC}"/>
              </a:ext>
            </a:extLst>
          </p:cNvPr>
          <p:cNvSpPr/>
          <p:nvPr/>
        </p:nvSpPr>
        <p:spPr>
          <a:xfrm>
            <a:off x="470523" y="4532185"/>
            <a:ext cx="3836308"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Windows 10</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78269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AF638A1-3934-4F3E-A700-BE59ED3D8901}"/>
              </a:ext>
            </a:extLst>
          </p:cNvPr>
          <p:cNvSpPr/>
          <p:nvPr/>
        </p:nvSpPr>
        <p:spPr>
          <a:xfrm>
            <a:off x="4237160" y="374964"/>
            <a:ext cx="3717685"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Future work</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矩形 5">
            <a:extLst>
              <a:ext uri="{FF2B5EF4-FFF2-40B4-BE49-F238E27FC236}">
                <a16:creationId xmlns:a16="http://schemas.microsoft.com/office/drawing/2014/main" id="{C2C31EB0-0416-45BB-B1C6-C5C7F8C03A31}"/>
              </a:ext>
            </a:extLst>
          </p:cNvPr>
          <p:cNvSpPr/>
          <p:nvPr/>
        </p:nvSpPr>
        <p:spPr>
          <a:xfrm>
            <a:off x="913666" y="1298294"/>
            <a:ext cx="10962302" cy="5262979"/>
          </a:xfrm>
          <a:prstGeom prst="rect">
            <a:avLst/>
          </a:prstGeom>
          <a:noFill/>
        </p:spPr>
        <p:txBody>
          <a:bodyPr wrap="square" lIns="91440" tIns="45720" rIns="91440" bIns="45720">
            <a:spAutoFit/>
          </a:bodyPr>
          <a:lstStyle/>
          <a:p>
            <a:r>
              <a:rPr lang="en-US" altLang="zh-CN" sz="2800" b="0" cap="none" spc="0" dirty="0">
                <a:ln w="0"/>
                <a:solidFill>
                  <a:schemeClr val="tx1"/>
                </a:solidFill>
                <a:effectLst>
                  <a:outerShdw blurRad="38100" dist="19050" dir="2700000" algn="tl" rotWithShape="0">
                    <a:schemeClr val="dk1">
                      <a:alpha val="40000"/>
                    </a:schemeClr>
                  </a:outerShdw>
                </a:effectLst>
              </a:rPr>
              <a:t>Add a management system to control the blogs content avoiding the numbers of similar or wrong blogs.</a:t>
            </a:r>
          </a:p>
          <a:p>
            <a:endParaRPr lang="en-US" altLang="zh-CN" sz="2800" dirty="0">
              <a:ln w="0"/>
              <a:effectLst>
                <a:outerShdw blurRad="38100" dist="19050" dir="2700000" algn="tl" rotWithShape="0">
                  <a:schemeClr val="dk1">
                    <a:alpha val="40000"/>
                  </a:schemeClr>
                </a:outerShdw>
              </a:effectLst>
            </a:endParaRPr>
          </a:p>
          <a:p>
            <a:r>
              <a:rPr lang="en-US" altLang="zh-CN" sz="2800" b="0" cap="none" spc="0" dirty="0">
                <a:ln w="0"/>
                <a:solidFill>
                  <a:schemeClr val="tx1"/>
                </a:solidFill>
                <a:effectLst>
                  <a:outerShdw blurRad="38100" dist="19050" dir="2700000" algn="tl" rotWithShape="0">
                    <a:schemeClr val="dk1">
                      <a:alpha val="40000"/>
                    </a:schemeClr>
                  </a:outerShdw>
                </a:effectLst>
              </a:rPr>
              <a:t>Add an email remind users someone comment </a:t>
            </a:r>
            <a:r>
              <a:rPr lang="en-US" altLang="zh-CN" sz="2800" b="0" cap="none" spc="0">
                <a:ln w="0"/>
                <a:solidFill>
                  <a:schemeClr val="tx1"/>
                </a:solidFill>
                <a:effectLst>
                  <a:outerShdw blurRad="38100" dist="19050" dir="2700000" algn="tl" rotWithShape="0">
                    <a:schemeClr val="dk1">
                      <a:alpha val="40000"/>
                    </a:schemeClr>
                  </a:outerShdw>
                </a:effectLst>
              </a:rPr>
              <a:t>or review</a:t>
            </a:r>
            <a:endParaRPr lang="en-US" altLang="zh-CN" sz="2800" dirty="0">
              <a:ln w="0"/>
              <a:effectLst>
                <a:outerShdw blurRad="38100" dist="19050" dir="2700000" algn="tl" rotWithShape="0">
                  <a:schemeClr val="dk1">
                    <a:alpha val="40000"/>
                  </a:schemeClr>
                </a:outerShdw>
              </a:effectLst>
            </a:endParaRPr>
          </a:p>
          <a:p>
            <a:endParaRPr lang="en-US" altLang="zh-CN" sz="2800" dirty="0">
              <a:ln w="0"/>
              <a:effectLst>
                <a:outerShdw blurRad="38100" dist="19050" dir="2700000" algn="tl" rotWithShape="0">
                  <a:schemeClr val="dk1">
                    <a:alpha val="40000"/>
                  </a:schemeClr>
                </a:outerShdw>
              </a:effectLst>
            </a:endParaRPr>
          </a:p>
          <a:p>
            <a:r>
              <a:rPr lang="en-US" altLang="zh-CN" sz="2800" dirty="0">
                <a:ln w="0"/>
                <a:effectLst>
                  <a:outerShdw blurRad="38100" dist="19050" dir="2700000" algn="tl" rotWithShape="0">
                    <a:schemeClr val="dk1">
                      <a:alpha val="40000"/>
                    </a:schemeClr>
                  </a:outerShdw>
                </a:effectLst>
              </a:rPr>
              <a:t>Change the auto login way. Cookie is a not safe way to save the username and password. If use the token or session and use hash to encrypt it, it will not be intercepted from others. It will be more safe</a:t>
            </a:r>
          </a:p>
          <a:p>
            <a:endParaRPr lang="en-US" altLang="zh-CN" sz="2800" dirty="0">
              <a:ln w="0"/>
              <a:effectLst>
                <a:outerShdw blurRad="38100" dist="19050" dir="2700000" algn="tl" rotWithShape="0">
                  <a:schemeClr val="dk1">
                    <a:alpha val="40000"/>
                  </a:schemeClr>
                </a:outerShdw>
              </a:effectLst>
            </a:endParaRPr>
          </a:p>
          <a:p>
            <a:r>
              <a:rPr lang="en-US" altLang="zh-CN" sz="2800" dirty="0">
                <a:ln w="0"/>
                <a:effectLst>
                  <a:outerShdw blurRad="38100" dist="19050" dir="2700000" algn="tl" rotWithShape="0">
                    <a:schemeClr val="dk1">
                      <a:alpha val="40000"/>
                    </a:schemeClr>
                  </a:outerShdw>
                </a:effectLst>
              </a:rPr>
              <a:t>Add the base auto translate function for system for Chinese users and foreign users.</a:t>
            </a:r>
          </a:p>
          <a:p>
            <a:endParaRPr lang="en-US" altLang="zh-CN" sz="2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42767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29F01F2-DE67-47A1-8EF0-726B96D1C95B}"/>
              </a:ext>
            </a:extLst>
          </p:cNvPr>
          <p:cNvSpPr/>
          <p:nvPr/>
        </p:nvSpPr>
        <p:spPr>
          <a:xfrm>
            <a:off x="5073124" y="2967335"/>
            <a:ext cx="2045753"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Q &amp; A</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32413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EFD21F3-867C-4D3C-AF46-F970D4AED18B}"/>
              </a:ext>
            </a:extLst>
          </p:cNvPr>
          <p:cNvSpPr/>
          <p:nvPr/>
        </p:nvSpPr>
        <p:spPr>
          <a:xfrm>
            <a:off x="3352300" y="2321004"/>
            <a:ext cx="5487400" cy="2215991"/>
          </a:xfrm>
          <a:prstGeom prst="rect">
            <a:avLst/>
          </a:prstGeom>
          <a:noFill/>
        </p:spPr>
        <p:txBody>
          <a:bodyPr wrap="none" lIns="91440" tIns="45720" rIns="91440" bIns="45720">
            <a:spAutoFit/>
          </a:bodyPr>
          <a:lstStyle/>
          <a:p>
            <a:pPr algn="ctr"/>
            <a:r>
              <a:rPr lang="en-US" altLang="zh-CN" sz="13800" dirty="0">
                <a:ln w="0"/>
                <a:effectLst>
                  <a:outerShdw blurRad="38100" dist="19050" dir="2700000" algn="tl" rotWithShape="0">
                    <a:schemeClr val="dk1">
                      <a:alpha val="40000"/>
                    </a:schemeClr>
                  </a:outerShdw>
                </a:effectLst>
              </a:rPr>
              <a:t>Thanks</a:t>
            </a:r>
            <a:endParaRPr lang="zh-CN" altLang="en-US" sz="13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77856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B789048-32EE-491B-8CBF-558344FDB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83095" cy="6858000"/>
          </a:xfrm>
          <a:prstGeom prst="rect">
            <a:avLst/>
          </a:prstGeom>
          <a:gradFill>
            <a:gsLst>
              <a:gs pos="0">
                <a:schemeClr val="accent1">
                  <a:lumMod val="100000"/>
                  <a:alpha val="72000"/>
                </a:schemeClr>
              </a:gs>
              <a:gs pos="25000">
                <a:schemeClr val="accent1">
                  <a:alpha val="55000"/>
                </a:schemeClr>
              </a:gs>
              <a:gs pos="94000">
                <a:schemeClr val="bg2">
                  <a:lumMod val="75000"/>
                  <a:alpha val="90000"/>
                </a:schemeClr>
              </a:gs>
              <a:gs pos="100000">
                <a:schemeClr val="bg2">
                  <a:lumMod val="75000"/>
                  <a:alpha val="90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1B6DA64E-EB13-4B6B-B5C7-EDB6E8B29A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4" name="矩形 3">
            <a:extLst>
              <a:ext uri="{FF2B5EF4-FFF2-40B4-BE49-F238E27FC236}">
                <a16:creationId xmlns:a16="http://schemas.microsoft.com/office/drawing/2014/main" id="{07728353-0E5F-4D7D-B9FA-23C6C2D17B23}"/>
              </a:ext>
            </a:extLst>
          </p:cNvPr>
          <p:cNvSpPr/>
          <p:nvPr/>
        </p:nvSpPr>
        <p:spPr>
          <a:xfrm>
            <a:off x="7656882" y="2740315"/>
            <a:ext cx="4481477" cy="177905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altLang="zh-CN" sz="4800" dirty="0">
                <a:ln w="0"/>
                <a:solidFill>
                  <a:srgbClr val="000000"/>
                </a:solidFill>
                <a:effectLst>
                  <a:outerShdw blurRad="38100" dist="19050" dir="2700000" algn="tl" rotWithShape="0">
                    <a:schemeClr val="dk1">
                      <a:alpha val="40000"/>
                    </a:schemeClr>
                  </a:outerShdw>
                </a:effectLst>
                <a:latin typeface="+mj-lt"/>
                <a:ea typeface="+mj-ea"/>
                <a:cs typeface="+mj-cs"/>
              </a:rPr>
              <a:t>Motivation</a:t>
            </a:r>
          </a:p>
          <a:p>
            <a:pPr>
              <a:lnSpc>
                <a:spcPct val="90000"/>
              </a:lnSpc>
              <a:spcBef>
                <a:spcPct val="0"/>
              </a:spcBef>
              <a:spcAft>
                <a:spcPts val="600"/>
              </a:spcAft>
            </a:pPr>
            <a:endParaRPr lang="en-US" altLang="zh-TW" sz="4800" dirty="0">
              <a:ln w="0"/>
              <a:solidFill>
                <a:srgbClr val="000000"/>
              </a:solidFill>
              <a:effectLst>
                <a:outerShdw blurRad="38100" dist="19050" dir="2700000" algn="tl" rotWithShape="0">
                  <a:schemeClr val="dk1">
                    <a:alpha val="40000"/>
                  </a:schemeClr>
                </a:outerShdw>
              </a:effectLst>
              <a:latin typeface="+mj-lt"/>
              <a:ea typeface="+mj-ea"/>
              <a:cs typeface="+mj-cs"/>
            </a:endParaRPr>
          </a:p>
        </p:txBody>
      </p:sp>
      <p:sp>
        <p:nvSpPr>
          <p:cNvPr id="19" name="Freeform 67">
            <a:extLst>
              <a:ext uri="{FF2B5EF4-FFF2-40B4-BE49-F238E27FC236}">
                <a16:creationId xmlns:a16="http://schemas.microsoft.com/office/drawing/2014/main" id="{07500BEA-8A07-45E9-9219-40FBEECD55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80086"/>
            <a:ext cx="3209709" cy="2677914"/>
          </a:xfrm>
          <a:custGeom>
            <a:avLst/>
            <a:gdLst>
              <a:gd name="connsiteX0" fmla="*/ 1465277 w 3242130"/>
              <a:gd name="connsiteY0" fmla="*/ 0 h 2704964"/>
              <a:gd name="connsiteX1" fmla="*/ 3242130 w 3242130"/>
              <a:gd name="connsiteY1" fmla="*/ 1776853 h 2704964"/>
              <a:gd name="connsiteX2" fmla="*/ 3027674 w 3242130"/>
              <a:gd name="connsiteY2" fmla="*/ 2623807 h 2704964"/>
              <a:gd name="connsiteX3" fmla="*/ 2978369 w 3242130"/>
              <a:gd name="connsiteY3" fmla="*/ 2704964 h 2704964"/>
              <a:gd name="connsiteX4" fmla="*/ 0 w 3242130"/>
              <a:gd name="connsiteY4" fmla="*/ 2704964 h 2704964"/>
              <a:gd name="connsiteX5" fmla="*/ 0 w 3242130"/>
              <a:gd name="connsiteY5" fmla="*/ 772542 h 2704964"/>
              <a:gd name="connsiteX6" fmla="*/ 94171 w 3242130"/>
              <a:gd name="connsiteY6" fmla="*/ 646610 h 2704964"/>
              <a:gd name="connsiteX7" fmla="*/ 1465277 w 3242130"/>
              <a:gd name="connsiteY7" fmla="*/ 0 h 2704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2130" h="2704964">
                <a:moveTo>
                  <a:pt x="1465277" y="0"/>
                </a:moveTo>
                <a:cubicBezTo>
                  <a:pt x="2446606" y="0"/>
                  <a:pt x="3242130" y="795524"/>
                  <a:pt x="3242130" y="1776853"/>
                </a:cubicBezTo>
                <a:cubicBezTo>
                  <a:pt x="3242130" y="2083519"/>
                  <a:pt x="3164442" y="2372039"/>
                  <a:pt x="3027674" y="2623807"/>
                </a:cubicBezTo>
                <a:lnTo>
                  <a:pt x="2978369" y="2704964"/>
                </a:lnTo>
                <a:lnTo>
                  <a:pt x="0" y="2704964"/>
                </a:lnTo>
                <a:lnTo>
                  <a:pt x="0" y="772542"/>
                </a:lnTo>
                <a:lnTo>
                  <a:pt x="94171" y="646610"/>
                </a:lnTo>
                <a:cubicBezTo>
                  <a:pt x="420072" y="251709"/>
                  <a:pt x="913280" y="0"/>
                  <a:pt x="1465277"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Oval 20">
            <a:extLst>
              <a:ext uri="{FF2B5EF4-FFF2-40B4-BE49-F238E27FC236}">
                <a16:creationId xmlns:a16="http://schemas.microsoft.com/office/drawing/2014/main" id="{F006ACBB-A8A7-4C1B-9832-A4BFEDD2E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4527" y="2905885"/>
            <a:ext cx="2765788" cy="2731720"/>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65">
            <a:extLst>
              <a:ext uri="{FF2B5EF4-FFF2-40B4-BE49-F238E27FC236}">
                <a16:creationId xmlns:a16="http://schemas.microsoft.com/office/drawing/2014/main" id="{46664683-CA82-4BDA-BCF2-581458074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090921" cy="3465906"/>
          </a:xfrm>
          <a:custGeom>
            <a:avLst/>
            <a:gdLst>
              <a:gd name="connsiteX0" fmla="*/ 0 w 4090921"/>
              <a:gd name="connsiteY0" fmla="*/ 0 h 3465906"/>
              <a:gd name="connsiteX1" fmla="*/ 3746474 w 4090921"/>
              <a:gd name="connsiteY1" fmla="*/ 0 h 3465906"/>
              <a:gd name="connsiteX2" fmla="*/ 3817144 w 4090921"/>
              <a:gd name="connsiteY2" fmla="*/ 116327 h 3465906"/>
              <a:gd name="connsiteX3" fmla="*/ 4090921 w 4090921"/>
              <a:gd name="connsiteY3" fmla="*/ 1197557 h 3465906"/>
              <a:gd name="connsiteX4" fmla="*/ 1822572 w 4090921"/>
              <a:gd name="connsiteY4" fmla="*/ 3465906 h 3465906"/>
              <a:gd name="connsiteX5" fmla="*/ 72204 w 4090921"/>
              <a:gd name="connsiteY5" fmla="*/ 2640438 h 3465906"/>
              <a:gd name="connsiteX6" fmla="*/ 0 w 4090921"/>
              <a:gd name="connsiteY6" fmla="*/ 2543882 h 3465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0921" h="3465906">
                <a:moveTo>
                  <a:pt x="0" y="0"/>
                </a:moveTo>
                <a:lnTo>
                  <a:pt x="3746474" y="0"/>
                </a:lnTo>
                <a:lnTo>
                  <a:pt x="3817144" y="116327"/>
                </a:lnTo>
                <a:cubicBezTo>
                  <a:pt x="3991744" y="437737"/>
                  <a:pt x="4090921" y="806065"/>
                  <a:pt x="4090921" y="1197557"/>
                </a:cubicBezTo>
                <a:cubicBezTo>
                  <a:pt x="4090921" y="2450332"/>
                  <a:pt x="3075348" y="3465906"/>
                  <a:pt x="1822572" y="3465906"/>
                </a:cubicBezTo>
                <a:cubicBezTo>
                  <a:pt x="1117886" y="3465906"/>
                  <a:pt x="488252" y="3144572"/>
                  <a:pt x="72204" y="2640438"/>
                </a:cubicBezTo>
                <a:lnTo>
                  <a:pt x="0" y="2543882"/>
                </a:ln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圖片 5">
            <a:extLst>
              <a:ext uri="{FF2B5EF4-FFF2-40B4-BE49-F238E27FC236}">
                <a16:creationId xmlns:a16="http://schemas.microsoft.com/office/drawing/2014/main" id="{60096B10-160D-4062-8410-7E4B887FEB69}"/>
              </a:ext>
            </a:extLst>
          </p:cNvPr>
          <p:cNvPicPr>
            <a:picLocks noChangeAspect="1"/>
          </p:cNvPicPr>
          <p:nvPr/>
        </p:nvPicPr>
        <p:blipFill>
          <a:blip r:embed="rId3"/>
          <a:stretch>
            <a:fillRect/>
          </a:stretch>
        </p:blipFill>
        <p:spPr>
          <a:xfrm>
            <a:off x="239972" y="948620"/>
            <a:ext cx="3239077" cy="937044"/>
          </a:xfrm>
          <a:prstGeom prst="rect">
            <a:avLst/>
          </a:prstGeom>
        </p:spPr>
      </p:pic>
      <p:pic>
        <p:nvPicPr>
          <p:cNvPr id="10" name="圖片 9">
            <a:extLst>
              <a:ext uri="{FF2B5EF4-FFF2-40B4-BE49-F238E27FC236}">
                <a16:creationId xmlns:a16="http://schemas.microsoft.com/office/drawing/2014/main" id="{F635AC6C-E569-420B-B680-B9A8908A4E1C}"/>
              </a:ext>
            </a:extLst>
          </p:cNvPr>
          <p:cNvPicPr>
            <a:picLocks noChangeAspect="1"/>
          </p:cNvPicPr>
          <p:nvPr/>
        </p:nvPicPr>
        <p:blipFill>
          <a:blip r:embed="rId4"/>
          <a:stretch>
            <a:fillRect/>
          </a:stretch>
        </p:blipFill>
        <p:spPr>
          <a:xfrm>
            <a:off x="239971" y="5208625"/>
            <a:ext cx="2465353" cy="1058741"/>
          </a:xfrm>
          <a:prstGeom prst="rect">
            <a:avLst/>
          </a:prstGeom>
        </p:spPr>
      </p:pic>
      <p:pic>
        <p:nvPicPr>
          <p:cNvPr id="8" name="圖片 7">
            <a:extLst>
              <a:ext uri="{FF2B5EF4-FFF2-40B4-BE49-F238E27FC236}">
                <a16:creationId xmlns:a16="http://schemas.microsoft.com/office/drawing/2014/main" id="{EFFD750F-33D4-4035-8BBA-EB6A13251E91}"/>
              </a:ext>
            </a:extLst>
          </p:cNvPr>
          <p:cNvPicPr>
            <a:picLocks noChangeAspect="1"/>
          </p:cNvPicPr>
          <p:nvPr/>
        </p:nvPicPr>
        <p:blipFill>
          <a:blip r:embed="rId5"/>
          <a:stretch>
            <a:fillRect/>
          </a:stretch>
        </p:blipFill>
        <p:spPr>
          <a:xfrm>
            <a:off x="3830505" y="3501157"/>
            <a:ext cx="1933831" cy="1569485"/>
          </a:xfrm>
          <a:prstGeom prst="rect">
            <a:avLst/>
          </a:prstGeom>
        </p:spPr>
      </p:pic>
    </p:spTree>
    <p:extLst>
      <p:ext uri="{BB962C8B-B14F-4D97-AF65-F5344CB8AC3E}">
        <p14:creationId xmlns:p14="http://schemas.microsoft.com/office/powerpoint/2010/main" val="1594612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矩形 3">
            <a:extLst>
              <a:ext uri="{FF2B5EF4-FFF2-40B4-BE49-F238E27FC236}">
                <a16:creationId xmlns:a16="http://schemas.microsoft.com/office/drawing/2014/main" id="{34A2CCB0-F58C-424D-ABE4-E7D23D3D2EA3}"/>
              </a:ext>
            </a:extLst>
          </p:cNvPr>
          <p:cNvSpPr/>
          <p:nvPr/>
        </p:nvSpPr>
        <p:spPr>
          <a:xfrm>
            <a:off x="1245072" y="1289765"/>
            <a:ext cx="3651101" cy="42709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altLang="zh-TW" sz="5600" b="0" kern="1200" cap="none" spc="0">
                <a:ln w="0"/>
                <a:solidFill>
                  <a:srgbClr val="FFFFFF"/>
                </a:solidFill>
                <a:effectLst>
                  <a:outerShdw blurRad="38100" dist="19050" dir="2700000" algn="tl" rotWithShape="0">
                    <a:schemeClr val="dk1">
                      <a:alpha val="40000"/>
                    </a:schemeClr>
                  </a:outerShdw>
                </a:effectLst>
                <a:latin typeface="+mj-lt"/>
                <a:ea typeface="+mj-ea"/>
                <a:cs typeface="+mj-cs"/>
              </a:rPr>
              <a:t>Design theory</a:t>
            </a:r>
          </a:p>
        </p:txBody>
      </p:sp>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2" name="矩形 1">
            <a:extLst>
              <a:ext uri="{FF2B5EF4-FFF2-40B4-BE49-F238E27FC236}">
                <a16:creationId xmlns:a16="http://schemas.microsoft.com/office/drawing/2014/main" id="{5A0D1481-1A74-4A6B-80E4-E4FB631D2B08}"/>
              </a:ext>
            </a:extLst>
          </p:cNvPr>
          <p:cNvSpPr/>
          <p:nvPr/>
        </p:nvSpPr>
        <p:spPr>
          <a:xfrm>
            <a:off x="6297233" y="518400"/>
            <a:ext cx="4771607" cy="583794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ltLang="zh-CN" sz="4800" b="0" cap="none" spc="0" dirty="0">
                <a:ln w="0"/>
                <a:solidFill>
                  <a:schemeClr val="tx1">
                    <a:alpha val="80000"/>
                  </a:schemeClr>
                </a:solidFill>
                <a:effectLst>
                  <a:outerShdw blurRad="38100" dist="19050" dir="2700000" algn="tl" rotWithShape="0">
                    <a:schemeClr val="dk1">
                      <a:alpha val="40000"/>
                    </a:schemeClr>
                  </a:outerShdw>
                </a:effectLst>
              </a:rPr>
              <a:t>User </a:t>
            </a:r>
            <a:r>
              <a:rPr lang="en-US" altLang="zh-CN" sz="4800" b="0" cap="none" spc="0" dirty="0" err="1">
                <a:ln w="0"/>
                <a:solidFill>
                  <a:schemeClr val="tx1">
                    <a:alpha val="80000"/>
                  </a:schemeClr>
                </a:solidFill>
                <a:effectLst>
                  <a:outerShdw blurRad="38100" dist="19050" dir="2700000" algn="tl" rotWithShape="0">
                    <a:schemeClr val="dk1">
                      <a:alpha val="40000"/>
                    </a:schemeClr>
                  </a:outerShdw>
                </a:effectLst>
              </a:rPr>
              <a:t>uml</a:t>
            </a:r>
            <a:endParaRPr lang="en-US" altLang="zh-CN" sz="4800" b="0" cap="none" spc="0" dirty="0">
              <a:ln w="0"/>
              <a:solidFill>
                <a:schemeClr val="tx1">
                  <a:alpha val="80000"/>
                </a:schemeClr>
              </a:solidFill>
              <a:effectLst>
                <a:outerShdw blurRad="38100" dist="19050" dir="2700000" algn="tl" rotWithShape="0">
                  <a:schemeClr val="dk1">
                    <a:alpha val="40000"/>
                  </a:schemeClr>
                </a:outerShdw>
              </a:effectLst>
            </a:endParaRPr>
          </a:p>
          <a:p>
            <a:pPr indent="-228600">
              <a:lnSpc>
                <a:spcPct val="90000"/>
              </a:lnSpc>
              <a:spcAft>
                <a:spcPts val="600"/>
              </a:spcAft>
              <a:buFont typeface="Arial" panose="020B0604020202020204" pitchFamily="34" charset="0"/>
              <a:buChar char="•"/>
            </a:pPr>
            <a:r>
              <a:rPr lang="en-US" altLang="zh-CN" sz="4800" dirty="0">
                <a:ln w="0"/>
                <a:solidFill>
                  <a:schemeClr val="tx1">
                    <a:alpha val="80000"/>
                  </a:schemeClr>
                </a:solidFill>
                <a:effectLst>
                  <a:outerShdw blurRad="38100" dist="19050" dir="2700000" algn="tl" rotWithShape="0">
                    <a:schemeClr val="dk1">
                      <a:alpha val="40000"/>
                    </a:schemeClr>
                  </a:outerShdw>
                </a:effectLst>
              </a:rPr>
              <a:t>Visitor </a:t>
            </a:r>
            <a:r>
              <a:rPr lang="en-US" altLang="zh-CN" sz="4800" dirty="0" err="1">
                <a:ln w="0"/>
                <a:solidFill>
                  <a:schemeClr val="tx1">
                    <a:alpha val="80000"/>
                  </a:schemeClr>
                </a:solidFill>
                <a:effectLst>
                  <a:outerShdw blurRad="38100" dist="19050" dir="2700000" algn="tl" rotWithShape="0">
                    <a:schemeClr val="dk1">
                      <a:alpha val="40000"/>
                    </a:schemeClr>
                  </a:outerShdw>
                </a:effectLst>
              </a:rPr>
              <a:t>uml</a:t>
            </a:r>
            <a:endParaRPr lang="en-US" altLang="zh-CN" sz="4800" b="0" cap="none" spc="0" dirty="0">
              <a:ln w="0"/>
              <a:solidFill>
                <a:schemeClr val="tx1">
                  <a:alpha val="80000"/>
                </a:schemeClr>
              </a:solidFill>
              <a:effectLst>
                <a:outerShdw blurRad="38100" dist="19050" dir="2700000" algn="tl" rotWithShape="0">
                  <a:schemeClr val="dk1">
                    <a:alpha val="40000"/>
                  </a:schemeClr>
                </a:outerShdw>
              </a:effectLst>
            </a:endParaRPr>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088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a:extLst>
              <a:ext uri="{FF2B5EF4-FFF2-40B4-BE49-F238E27FC236}">
                <a16:creationId xmlns:a16="http://schemas.microsoft.com/office/drawing/2014/main" id="{78D64796-F2C0-4086-8904-6488F7C5C6D8}"/>
              </a:ext>
            </a:extLst>
          </p:cNvPr>
          <p:cNvSpPr/>
          <p:nvPr/>
        </p:nvSpPr>
        <p:spPr>
          <a:xfrm>
            <a:off x="1001684" y="170412"/>
            <a:ext cx="10178934" cy="85767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altLang="zh-TW" sz="5200" b="0" kern="1200" cap="none" spc="0" dirty="0">
                <a:ln w="0"/>
                <a:solidFill>
                  <a:schemeClr val="tx1"/>
                </a:solidFill>
                <a:effectLst>
                  <a:outerShdw blurRad="38100" dist="19050" dir="2700000" algn="tl" rotWithShape="0">
                    <a:schemeClr val="dk1">
                      <a:alpha val="40000"/>
                    </a:schemeClr>
                  </a:outerShdw>
                </a:effectLst>
                <a:latin typeface="+mj-lt"/>
                <a:ea typeface="+mj-ea"/>
                <a:cs typeface="+mj-cs"/>
              </a:rPr>
              <a:t>UML</a:t>
            </a:r>
          </a:p>
        </p:txBody>
      </p:sp>
      <p:pic>
        <p:nvPicPr>
          <p:cNvPr id="7" name="圖片 6">
            <a:extLst>
              <a:ext uri="{FF2B5EF4-FFF2-40B4-BE49-F238E27FC236}">
                <a16:creationId xmlns:a16="http://schemas.microsoft.com/office/drawing/2014/main" id="{A5CCD5E9-5233-4E1D-AB90-004B9F7F9B57}"/>
              </a:ext>
            </a:extLst>
          </p:cNvPr>
          <p:cNvPicPr/>
          <p:nvPr/>
        </p:nvPicPr>
        <p:blipFill rotWithShape="1">
          <a:blip r:embed="rId2">
            <a:extLst>
              <a:ext uri="{28A0092B-C50C-407E-A947-70E740481C1C}">
                <a14:useLocalDpi xmlns:a14="http://schemas.microsoft.com/office/drawing/2010/main" val="0"/>
              </a:ext>
            </a:extLst>
          </a:blip>
          <a:srcRect t="2893" b="1555"/>
          <a:stretch/>
        </p:blipFill>
        <p:spPr bwMode="auto">
          <a:xfrm>
            <a:off x="198742" y="3429000"/>
            <a:ext cx="3402298" cy="2871805"/>
          </a:xfrm>
          <a:prstGeom prst="rect">
            <a:avLst/>
          </a:prstGeom>
          <a:noFill/>
        </p:spPr>
      </p:pic>
      <p:pic>
        <p:nvPicPr>
          <p:cNvPr id="8" name="圖片 7">
            <a:extLst>
              <a:ext uri="{FF2B5EF4-FFF2-40B4-BE49-F238E27FC236}">
                <a16:creationId xmlns:a16="http://schemas.microsoft.com/office/drawing/2014/main" id="{90FBB5BF-347B-437E-BBFD-541A2FCC7A6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58844" y="1198495"/>
            <a:ext cx="8534413" cy="5489094"/>
          </a:xfrm>
          <a:prstGeom prst="rect">
            <a:avLst/>
          </a:prstGeom>
          <a:noFill/>
          <a:ln>
            <a:noFill/>
          </a:ln>
        </p:spPr>
      </p:pic>
    </p:spTree>
    <p:extLst>
      <p:ext uri="{BB962C8B-B14F-4D97-AF65-F5344CB8AC3E}">
        <p14:creationId xmlns:p14="http://schemas.microsoft.com/office/powerpoint/2010/main" val="2941825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FD0E8E8-C530-4B2D-A01A-CCD47590B6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矩形 3">
            <a:extLst>
              <a:ext uri="{FF2B5EF4-FFF2-40B4-BE49-F238E27FC236}">
                <a16:creationId xmlns:a16="http://schemas.microsoft.com/office/drawing/2014/main" id="{CD0DC856-F893-4823-889B-E63234E3F0CC}"/>
              </a:ext>
            </a:extLst>
          </p:cNvPr>
          <p:cNvSpPr/>
          <p:nvPr/>
        </p:nvSpPr>
        <p:spPr>
          <a:xfrm>
            <a:off x="826852" y="1091821"/>
            <a:ext cx="4437770" cy="467435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zh-CN" sz="6600" b="0" kern="1200" cap="none" spc="0" dirty="0">
                <a:ln w="0"/>
                <a:solidFill>
                  <a:schemeClr val="tx1">
                    <a:lumMod val="85000"/>
                    <a:lumOff val="15000"/>
                  </a:schemeClr>
                </a:solidFill>
                <a:effectLst>
                  <a:outerShdw blurRad="38100" dist="19050" dir="2700000" algn="tl" rotWithShape="0">
                    <a:schemeClr val="dk1">
                      <a:alpha val="40000"/>
                    </a:schemeClr>
                  </a:outerShdw>
                </a:effectLst>
                <a:latin typeface="+mj-lt"/>
                <a:ea typeface="+mj-ea"/>
                <a:cs typeface="+mj-cs"/>
              </a:rPr>
              <a:t>Technology</a:t>
            </a:r>
          </a:p>
        </p:txBody>
      </p:sp>
      <p:sp>
        <p:nvSpPr>
          <p:cNvPr id="12" name="Freeform: Shape 11">
            <a:extLst>
              <a:ext uri="{FF2B5EF4-FFF2-40B4-BE49-F238E27FC236}">
                <a16:creationId xmlns:a16="http://schemas.microsoft.com/office/drawing/2014/main" id="{53472F09-8E00-4E02-9034-0A382CF66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5915" y="727306"/>
            <a:ext cx="4639824" cy="4639824"/>
          </a:xfrm>
          <a:custGeom>
            <a:avLst/>
            <a:gdLst>
              <a:gd name="connsiteX0" fmla="*/ 2319912 w 4639824"/>
              <a:gd name="connsiteY0" fmla="*/ 0 h 4639824"/>
              <a:gd name="connsiteX1" fmla="*/ 4639824 w 4639824"/>
              <a:gd name="connsiteY1" fmla="*/ 2319912 h 4639824"/>
              <a:gd name="connsiteX2" fmla="*/ 2319912 w 4639824"/>
              <a:gd name="connsiteY2" fmla="*/ 4639824 h 4639824"/>
              <a:gd name="connsiteX3" fmla="*/ 0 w 4639824"/>
              <a:gd name="connsiteY3" fmla="*/ 2319912 h 4639824"/>
              <a:gd name="connsiteX4" fmla="*/ 2319912 w 4639824"/>
              <a:gd name="connsiteY4" fmla="*/ 0 h 4639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39824" h="4639824">
                <a:moveTo>
                  <a:pt x="2319912" y="0"/>
                </a:moveTo>
                <a:cubicBezTo>
                  <a:pt x="3601164" y="0"/>
                  <a:pt x="4639824" y="1038660"/>
                  <a:pt x="4639824" y="2319912"/>
                </a:cubicBezTo>
                <a:cubicBezTo>
                  <a:pt x="4639824" y="3601164"/>
                  <a:pt x="3601164" y="4639824"/>
                  <a:pt x="2319912" y="4639824"/>
                </a:cubicBezTo>
                <a:cubicBezTo>
                  <a:pt x="1038660" y="4639824"/>
                  <a:pt x="0" y="3601164"/>
                  <a:pt x="0" y="2319912"/>
                </a:cubicBezTo>
                <a:cubicBezTo>
                  <a:pt x="0" y="1038660"/>
                  <a:pt x="1038660" y="0"/>
                  <a:pt x="2319912" y="0"/>
                </a:cubicBez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a:extLst>
              <a:ext uri="{FF2B5EF4-FFF2-40B4-BE49-F238E27FC236}">
                <a16:creationId xmlns:a16="http://schemas.microsoft.com/office/drawing/2014/main" id="{4DA077B8-7326-4434-87ED-77DF3CF3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7227" y="1253852"/>
            <a:ext cx="457200" cy="457200"/>
          </a:xfrm>
          <a:prstGeom prst="ellipse">
            <a:avLst/>
          </a:pr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79CDED1-AC9C-4A80-B334-1309DEAD5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480791" y="0"/>
            <a:ext cx="2229415" cy="1711051"/>
          </a:xfrm>
          <a:custGeom>
            <a:avLst/>
            <a:gdLst>
              <a:gd name="connsiteX0" fmla="*/ 1731031 w 2229415"/>
              <a:gd name="connsiteY0" fmla="*/ 1711051 h 1711051"/>
              <a:gd name="connsiteX1" fmla="*/ 2229415 w 2229415"/>
              <a:gd name="connsiteY1" fmla="*/ 1711051 h 1711051"/>
              <a:gd name="connsiteX2" fmla="*/ 2220570 w 2229415"/>
              <a:gd name="connsiteY2" fmla="*/ 1665525 h 1711051"/>
              <a:gd name="connsiteX3" fmla="*/ 118985 w 2229415"/>
              <a:gd name="connsiteY3" fmla="*/ 3008 h 1711051"/>
              <a:gd name="connsiteX4" fmla="*/ 0 w 2229415"/>
              <a:gd name="connsiteY4" fmla="*/ 0 h 1711051"/>
              <a:gd name="connsiteX5" fmla="*/ 0 w 2229415"/>
              <a:gd name="connsiteY5" fmla="*/ 474250 h 1711051"/>
              <a:gd name="connsiteX6" fmla="*/ 187921 w 2229415"/>
              <a:gd name="connsiteY6" fmla="*/ 483739 h 1711051"/>
              <a:gd name="connsiteX7" fmla="*/ 1656728 w 2229415"/>
              <a:gd name="connsiteY7" fmla="*/ 1515386 h 1711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9415" h="1711051">
                <a:moveTo>
                  <a:pt x="1731031" y="1711051"/>
                </a:moveTo>
                <a:lnTo>
                  <a:pt x="2229415" y="1711051"/>
                </a:lnTo>
                <a:lnTo>
                  <a:pt x="2220570" y="1665525"/>
                </a:lnTo>
                <a:cubicBezTo>
                  <a:pt x="1951414" y="739745"/>
                  <a:pt x="1119014" y="53700"/>
                  <a:pt x="118985" y="3008"/>
                </a:cubicBezTo>
                <a:lnTo>
                  <a:pt x="0" y="0"/>
                </a:lnTo>
                <a:lnTo>
                  <a:pt x="0" y="474250"/>
                </a:lnTo>
                <a:lnTo>
                  <a:pt x="187921" y="483739"/>
                </a:lnTo>
                <a:cubicBezTo>
                  <a:pt x="836687" y="549625"/>
                  <a:pt x="1385706" y="952924"/>
                  <a:pt x="1656728" y="1515386"/>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FD961BDC-5B67-481B-B628-6C15F4724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88704" y="3819513"/>
            <a:ext cx="731520" cy="731520"/>
          </a:xfrm>
          <a:prstGeom prst="ellipse">
            <a:avLst/>
          </a:prstGeom>
          <a:solidFill>
            <a:schemeClr val="accent6">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6CC263E-5CD3-42BB-99F8-3C062C4B5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0573" y="4944229"/>
            <a:ext cx="1645920" cy="1645920"/>
          </a:xfrm>
          <a:prstGeom prst="ellipse">
            <a:avLst/>
          </a:prstGeom>
          <a:solidFill>
            <a:schemeClr val="tx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a:extLst>
              <a:ext uri="{FF2B5EF4-FFF2-40B4-BE49-F238E27FC236}">
                <a16:creationId xmlns:a16="http://schemas.microsoft.com/office/drawing/2014/main" id="{3631B2A7-D3BC-422C-B7AC-DF2A90796714}"/>
              </a:ext>
            </a:extLst>
          </p:cNvPr>
          <p:cNvSpPr/>
          <p:nvPr/>
        </p:nvSpPr>
        <p:spPr>
          <a:xfrm>
            <a:off x="6091474" y="1711052"/>
            <a:ext cx="5582952" cy="333687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ltLang="zh-CN" sz="2800" b="0" cap="none" spc="0" dirty="0">
                <a:ln w="0"/>
                <a:solidFill>
                  <a:srgbClr val="FFFFFF"/>
                </a:solidFill>
                <a:effectLst>
                  <a:outerShdw blurRad="38100" dist="19050" dir="2700000" algn="tl" rotWithShape="0">
                    <a:schemeClr val="dk1">
                      <a:alpha val="40000"/>
                    </a:schemeClr>
                  </a:outerShdw>
                </a:effectLst>
              </a:rPr>
              <a:t>Front-End</a:t>
            </a:r>
          </a:p>
          <a:p>
            <a:pPr indent="-228600">
              <a:lnSpc>
                <a:spcPct val="90000"/>
              </a:lnSpc>
              <a:spcAft>
                <a:spcPts val="600"/>
              </a:spcAft>
              <a:buFont typeface="Arial" panose="020B0604020202020204" pitchFamily="34" charset="0"/>
              <a:buChar char="•"/>
            </a:pPr>
            <a:r>
              <a:rPr lang="en-US" altLang="zh-CN" sz="2800" dirty="0">
                <a:ln w="0"/>
                <a:solidFill>
                  <a:srgbClr val="FFFFFF"/>
                </a:solidFill>
                <a:effectLst>
                  <a:outerShdw blurRad="38100" dist="19050" dir="2700000" algn="tl" rotWithShape="0">
                    <a:schemeClr val="dk1">
                      <a:alpha val="40000"/>
                    </a:schemeClr>
                  </a:outerShdw>
                </a:effectLst>
              </a:rPr>
              <a:t>Back-End</a:t>
            </a:r>
          </a:p>
          <a:p>
            <a:pPr indent="-228600">
              <a:lnSpc>
                <a:spcPct val="90000"/>
              </a:lnSpc>
              <a:spcAft>
                <a:spcPts val="600"/>
              </a:spcAft>
              <a:buFont typeface="Arial" panose="020B0604020202020204" pitchFamily="34" charset="0"/>
              <a:buChar char="•"/>
            </a:pPr>
            <a:r>
              <a:rPr lang="en-US" altLang="zh-CN" sz="2800" b="0" cap="none" spc="0" dirty="0">
                <a:ln w="0"/>
                <a:solidFill>
                  <a:srgbClr val="FFFFFF"/>
                </a:solidFill>
                <a:effectLst>
                  <a:outerShdw blurRad="38100" dist="19050" dir="2700000" algn="tl" rotWithShape="0">
                    <a:schemeClr val="dk1">
                      <a:alpha val="40000"/>
                    </a:schemeClr>
                  </a:outerShdw>
                </a:effectLst>
              </a:rPr>
              <a:t>Front-Back-Connection</a:t>
            </a:r>
          </a:p>
          <a:p>
            <a:pPr indent="-228600">
              <a:lnSpc>
                <a:spcPct val="90000"/>
              </a:lnSpc>
              <a:spcAft>
                <a:spcPts val="600"/>
              </a:spcAft>
              <a:buFont typeface="Arial" panose="020B0604020202020204" pitchFamily="34" charset="0"/>
              <a:buChar char="•"/>
            </a:pPr>
            <a:r>
              <a:rPr lang="en-US" altLang="zh-CN" sz="2800" dirty="0">
                <a:ln w="0"/>
                <a:solidFill>
                  <a:srgbClr val="FFFFFF"/>
                </a:solidFill>
                <a:effectLst>
                  <a:outerShdw blurRad="38100" dist="19050" dir="2700000" algn="tl" rotWithShape="0">
                    <a:schemeClr val="dk1">
                      <a:alpha val="40000"/>
                    </a:schemeClr>
                  </a:outerShdw>
                </a:effectLst>
              </a:rPr>
              <a:t>Database</a:t>
            </a:r>
          </a:p>
        </p:txBody>
      </p:sp>
      <p:sp>
        <p:nvSpPr>
          <p:cNvPr id="6" name="矩形 5">
            <a:extLst>
              <a:ext uri="{FF2B5EF4-FFF2-40B4-BE49-F238E27FC236}">
                <a16:creationId xmlns:a16="http://schemas.microsoft.com/office/drawing/2014/main" id="{2FC7D240-D6D1-4BCD-9296-F3880AD366C1}"/>
              </a:ext>
            </a:extLst>
          </p:cNvPr>
          <p:cNvSpPr/>
          <p:nvPr/>
        </p:nvSpPr>
        <p:spPr>
          <a:xfrm>
            <a:off x="1127583" y="4905465"/>
            <a:ext cx="3836308" cy="923330"/>
          </a:xfrm>
          <a:prstGeom prst="rect">
            <a:avLst/>
          </a:prstGeom>
          <a:noFill/>
        </p:spPr>
        <p:txBody>
          <a:bodyPr wrap="none" lIns="91440" tIns="45720" rIns="91440" bIns="45720">
            <a:spAutoFit/>
          </a:bodyPr>
          <a:lstStyle/>
          <a:p>
            <a:pPr algn="ctr"/>
            <a:r>
              <a:rPr lang="en-US" altLang="zh-CN" sz="5400" dirty="0">
                <a:ln w="0"/>
                <a:effectLst>
                  <a:outerShdw blurRad="38100" dist="19050" dir="2700000" algn="tl" rotWithShape="0">
                    <a:schemeClr val="dk1">
                      <a:alpha val="40000"/>
                    </a:schemeClr>
                  </a:outerShdw>
                </a:effectLst>
              </a:rPr>
              <a:t>Windows 10</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80147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E2369C8-1F1F-48F0-9D2C-06EB61B9DAF0}"/>
              </a:ext>
            </a:extLst>
          </p:cNvPr>
          <p:cNvSpPr/>
          <p:nvPr/>
        </p:nvSpPr>
        <p:spPr>
          <a:xfrm>
            <a:off x="4485623" y="488085"/>
            <a:ext cx="3220754"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Front-End</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矩形 4">
            <a:extLst>
              <a:ext uri="{FF2B5EF4-FFF2-40B4-BE49-F238E27FC236}">
                <a16:creationId xmlns:a16="http://schemas.microsoft.com/office/drawing/2014/main" id="{422FC30C-9C51-4451-9ADA-4DF817979A26}"/>
              </a:ext>
            </a:extLst>
          </p:cNvPr>
          <p:cNvSpPr/>
          <p:nvPr/>
        </p:nvSpPr>
        <p:spPr>
          <a:xfrm>
            <a:off x="3909343" y="3784592"/>
            <a:ext cx="4373312" cy="2585323"/>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Router setting</a:t>
            </a:r>
          </a:p>
          <a:p>
            <a:pPr algn="ctr"/>
            <a:r>
              <a:rPr lang="en-US" altLang="zh-CN" sz="5400" dirty="0">
                <a:ln w="0"/>
                <a:effectLst>
                  <a:outerShdw blurRad="38100" dist="19050" dir="2700000" algn="tl" rotWithShape="0">
                    <a:schemeClr val="dk1">
                      <a:alpha val="40000"/>
                    </a:schemeClr>
                  </a:outerShdw>
                </a:effectLst>
              </a:rPr>
              <a:t>Markdown</a:t>
            </a:r>
          </a:p>
          <a:p>
            <a:pPr algn="ctr"/>
            <a:r>
              <a:rPr lang="en-US" altLang="zh-CN" sz="5400" dirty="0">
                <a:ln w="0"/>
                <a:effectLst>
                  <a:outerShdw blurRad="38100" dist="19050" dir="2700000" algn="tl" rotWithShape="0">
                    <a:schemeClr val="dk1">
                      <a:alpha val="40000"/>
                    </a:schemeClr>
                  </a:outerShdw>
                </a:effectLst>
              </a:rPr>
              <a:t>Login state</a:t>
            </a:r>
          </a:p>
        </p:txBody>
      </p:sp>
      <p:sp>
        <p:nvSpPr>
          <p:cNvPr id="2" name="矩形 1">
            <a:extLst>
              <a:ext uri="{FF2B5EF4-FFF2-40B4-BE49-F238E27FC236}">
                <a16:creationId xmlns:a16="http://schemas.microsoft.com/office/drawing/2014/main" id="{0E88CCE5-9218-46C8-8552-82A8EEDF2FCD}"/>
              </a:ext>
            </a:extLst>
          </p:cNvPr>
          <p:cNvSpPr/>
          <p:nvPr/>
        </p:nvSpPr>
        <p:spPr>
          <a:xfrm>
            <a:off x="5127625" y="1727710"/>
            <a:ext cx="1936749"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Vue.js</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58009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7D10372-3E2D-44AF-ABB0-991B7107015B}"/>
              </a:ext>
            </a:extLst>
          </p:cNvPr>
          <p:cNvSpPr/>
          <p:nvPr/>
        </p:nvSpPr>
        <p:spPr>
          <a:xfrm>
            <a:off x="4416690" y="2316886"/>
            <a:ext cx="3358613"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Vue router</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矩形 4">
            <a:extLst>
              <a:ext uri="{FF2B5EF4-FFF2-40B4-BE49-F238E27FC236}">
                <a16:creationId xmlns:a16="http://schemas.microsoft.com/office/drawing/2014/main" id="{410A8A9E-91A1-4912-9804-7D15854D3417}"/>
              </a:ext>
            </a:extLst>
          </p:cNvPr>
          <p:cNvSpPr/>
          <p:nvPr/>
        </p:nvSpPr>
        <p:spPr>
          <a:xfrm>
            <a:off x="955616" y="3617784"/>
            <a:ext cx="10280763" cy="1938992"/>
          </a:xfrm>
          <a:prstGeom prst="rect">
            <a:avLst/>
          </a:prstGeom>
          <a:noFill/>
        </p:spPr>
        <p:txBody>
          <a:bodyPr wrap="none" lIns="91440" tIns="45720" rIns="91440" bIns="45720">
            <a:spAutoFit/>
          </a:bodyPr>
          <a:lstStyle/>
          <a:p>
            <a:pPr algn="ctr"/>
            <a:r>
              <a:rPr lang="en-US" altLang="zh-CN" sz="4000" b="0" cap="none" spc="0" dirty="0">
                <a:ln w="0"/>
                <a:solidFill>
                  <a:schemeClr val="tx1"/>
                </a:solidFill>
                <a:effectLst>
                  <a:outerShdw blurRad="38100" dist="19050" dir="2700000" algn="tl" rotWithShape="0">
                    <a:schemeClr val="dk1">
                      <a:alpha val="40000"/>
                    </a:schemeClr>
                  </a:outerShdw>
                </a:effectLst>
              </a:rPr>
              <a:t>Vue.js official router controller</a:t>
            </a:r>
          </a:p>
          <a:p>
            <a:pPr algn="ctr"/>
            <a:r>
              <a:rPr lang="en-US" altLang="zh-CN" sz="4000" b="0" i="0" dirty="0">
                <a:solidFill>
                  <a:srgbClr val="2C3E50"/>
                </a:solidFill>
                <a:effectLst/>
                <a:latin typeface="-apple-system"/>
              </a:rPr>
              <a:t>Nested route/view mapping</a:t>
            </a:r>
          </a:p>
          <a:p>
            <a:pPr algn="ctr"/>
            <a:r>
              <a:rPr lang="en-US" altLang="zh-CN" sz="4000" b="0" i="0" dirty="0">
                <a:solidFill>
                  <a:srgbClr val="2C3E50"/>
                </a:solidFill>
                <a:effectLst/>
                <a:latin typeface="-apple-system"/>
              </a:rPr>
              <a:t>Modular, component-based router configuration</a:t>
            </a:r>
          </a:p>
        </p:txBody>
      </p:sp>
      <p:sp>
        <p:nvSpPr>
          <p:cNvPr id="6" name="矩形 5">
            <a:extLst>
              <a:ext uri="{FF2B5EF4-FFF2-40B4-BE49-F238E27FC236}">
                <a16:creationId xmlns:a16="http://schemas.microsoft.com/office/drawing/2014/main" id="{72E7ACE7-6F68-4D49-B4E8-EA7BD1239023}"/>
              </a:ext>
            </a:extLst>
          </p:cNvPr>
          <p:cNvSpPr/>
          <p:nvPr/>
        </p:nvSpPr>
        <p:spPr>
          <a:xfrm>
            <a:off x="3909342" y="506939"/>
            <a:ext cx="4373313" cy="923330"/>
          </a:xfrm>
          <a:prstGeom prst="rect">
            <a:avLst/>
          </a:prstGeom>
          <a:noFill/>
        </p:spPr>
        <p:txBody>
          <a:bodyPr wrap="none" lIns="91440" tIns="45720" rIns="91440" bIns="45720">
            <a:spAutoFit/>
          </a:bodyPr>
          <a:lstStyle/>
          <a:p>
            <a:pPr algn="ctr"/>
            <a:r>
              <a:rPr lang="en-US" altLang="zh-CN" sz="5400" b="0" cap="none" spc="0">
                <a:ln w="0"/>
                <a:solidFill>
                  <a:schemeClr val="tx1"/>
                </a:solidFill>
                <a:effectLst>
                  <a:outerShdw blurRad="38100" dist="19050" dir="2700000" algn="tl" rotWithShape="0">
                    <a:schemeClr val="dk1">
                      <a:alpha val="40000"/>
                    </a:schemeClr>
                  </a:outerShdw>
                </a:effectLst>
              </a:rPr>
              <a:t>Router setting</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87799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150D185-75E1-48D6-98EB-5CBC07B5CE27}"/>
              </a:ext>
            </a:extLst>
          </p:cNvPr>
          <p:cNvSpPr/>
          <p:nvPr/>
        </p:nvSpPr>
        <p:spPr>
          <a:xfrm>
            <a:off x="3909343" y="154739"/>
            <a:ext cx="4373313" cy="923330"/>
          </a:xfrm>
          <a:prstGeom prst="rect">
            <a:avLst/>
          </a:prstGeom>
          <a:noFill/>
        </p:spPr>
        <p:txBody>
          <a:bodyPr wrap="none" lIns="91440" tIns="45720" rIns="91440" bIns="45720">
            <a:spAutoFit/>
          </a:bodyPr>
          <a:lstStyle/>
          <a:p>
            <a:pPr algn="ctr"/>
            <a:r>
              <a:rPr lang="en-US" altLang="zh-TW" sz="5400" b="0" cap="none" spc="0" dirty="0">
                <a:ln w="0"/>
                <a:solidFill>
                  <a:schemeClr val="tx1"/>
                </a:solidFill>
                <a:effectLst>
                  <a:outerShdw blurRad="38100" dist="19050" dir="2700000" algn="tl" rotWithShape="0">
                    <a:schemeClr val="dk1">
                      <a:alpha val="40000"/>
                    </a:schemeClr>
                  </a:outerShdw>
                </a:effectLst>
              </a:rPr>
              <a:t>Router setting</a:t>
            </a:r>
            <a:endParaRPr lang="zh-TW"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矩形 5">
            <a:extLst>
              <a:ext uri="{FF2B5EF4-FFF2-40B4-BE49-F238E27FC236}">
                <a16:creationId xmlns:a16="http://schemas.microsoft.com/office/drawing/2014/main" id="{59ADDA31-E6D2-4A4E-A3C6-653618772828}"/>
              </a:ext>
            </a:extLst>
          </p:cNvPr>
          <p:cNvSpPr/>
          <p:nvPr/>
        </p:nvSpPr>
        <p:spPr>
          <a:xfrm>
            <a:off x="5335361" y="2347232"/>
            <a:ext cx="1792061" cy="906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p>
          <a:p>
            <a:pPr algn="ctr"/>
            <a:r>
              <a:rPr lang="en-US" altLang="zh-CN" dirty="0"/>
              <a:t>home</a:t>
            </a:r>
            <a:endParaRPr lang="zh-CN" altLang="en-US" dirty="0"/>
          </a:p>
        </p:txBody>
      </p:sp>
      <p:sp>
        <p:nvSpPr>
          <p:cNvPr id="7" name="矩形 6">
            <a:extLst>
              <a:ext uri="{FF2B5EF4-FFF2-40B4-BE49-F238E27FC236}">
                <a16:creationId xmlns:a16="http://schemas.microsoft.com/office/drawing/2014/main" id="{DA5548E2-32CC-46F4-AD15-F6FCCF46F987}"/>
              </a:ext>
            </a:extLst>
          </p:cNvPr>
          <p:cNvSpPr/>
          <p:nvPr/>
        </p:nvSpPr>
        <p:spPr>
          <a:xfrm>
            <a:off x="9869807" y="869143"/>
            <a:ext cx="1792061" cy="9062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/login</a:t>
            </a:r>
          </a:p>
          <a:p>
            <a:pPr algn="ctr"/>
            <a:r>
              <a:rPr lang="en-US" altLang="zh-CN" dirty="0"/>
              <a:t>Sign in</a:t>
            </a:r>
            <a:endParaRPr lang="zh-CN" altLang="en-US" dirty="0"/>
          </a:p>
        </p:txBody>
      </p:sp>
      <p:sp>
        <p:nvSpPr>
          <p:cNvPr id="8" name="矩形 7">
            <a:extLst>
              <a:ext uri="{FF2B5EF4-FFF2-40B4-BE49-F238E27FC236}">
                <a16:creationId xmlns:a16="http://schemas.microsoft.com/office/drawing/2014/main" id="{7D15B1B4-7B3E-4242-80B3-F71D58A859CE}"/>
              </a:ext>
            </a:extLst>
          </p:cNvPr>
          <p:cNvSpPr/>
          <p:nvPr/>
        </p:nvSpPr>
        <p:spPr>
          <a:xfrm>
            <a:off x="7896225" y="4184196"/>
            <a:ext cx="1792061" cy="906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r>
              <a:rPr lang="en-US" altLang="zh-CN" dirty="0" err="1"/>
              <a:t>signupemail</a:t>
            </a:r>
            <a:endParaRPr lang="en-US" altLang="zh-CN" dirty="0"/>
          </a:p>
          <a:p>
            <a:pPr algn="ctr"/>
            <a:r>
              <a:rPr lang="en-US" altLang="zh-CN" dirty="0"/>
              <a:t>Signup email verify</a:t>
            </a:r>
            <a:endParaRPr lang="zh-CN" altLang="en-US" dirty="0"/>
          </a:p>
        </p:txBody>
      </p:sp>
      <p:sp>
        <p:nvSpPr>
          <p:cNvPr id="9" name="矩形 8">
            <a:extLst>
              <a:ext uri="{FF2B5EF4-FFF2-40B4-BE49-F238E27FC236}">
                <a16:creationId xmlns:a16="http://schemas.microsoft.com/office/drawing/2014/main" id="{74879211-75D4-4285-9916-3E15FD169CE8}"/>
              </a:ext>
            </a:extLst>
          </p:cNvPr>
          <p:cNvSpPr/>
          <p:nvPr/>
        </p:nvSpPr>
        <p:spPr>
          <a:xfrm>
            <a:off x="7862206" y="1694088"/>
            <a:ext cx="1792061" cy="906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/login</a:t>
            </a:r>
          </a:p>
          <a:p>
            <a:pPr algn="ctr"/>
            <a:r>
              <a:rPr lang="en-US" altLang="zh-CN" dirty="0"/>
              <a:t>Login</a:t>
            </a:r>
            <a:endParaRPr lang="zh-CN" altLang="en-US" dirty="0"/>
          </a:p>
        </p:txBody>
      </p:sp>
      <p:sp>
        <p:nvSpPr>
          <p:cNvPr id="10" name="矩形 9">
            <a:extLst>
              <a:ext uri="{FF2B5EF4-FFF2-40B4-BE49-F238E27FC236}">
                <a16:creationId xmlns:a16="http://schemas.microsoft.com/office/drawing/2014/main" id="{63007C8C-86FF-45DF-BE7D-1BA1338EFCFB}"/>
              </a:ext>
            </a:extLst>
          </p:cNvPr>
          <p:cNvSpPr/>
          <p:nvPr/>
        </p:nvSpPr>
        <p:spPr>
          <a:xfrm>
            <a:off x="9688286" y="2894239"/>
            <a:ext cx="1792061" cy="9062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/login/Signup</a:t>
            </a:r>
          </a:p>
          <a:p>
            <a:pPr algn="ctr"/>
            <a:r>
              <a:rPr lang="en-US" altLang="zh-CN" dirty="0"/>
              <a:t>Sign up</a:t>
            </a:r>
            <a:endParaRPr lang="zh-CN" altLang="en-US" dirty="0"/>
          </a:p>
        </p:txBody>
      </p:sp>
      <p:cxnSp>
        <p:nvCxnSpPr>
          <p:cNvPr id="12" name="直線單箭頭接點 11">
            <a:extLst>
              <a:ext uri="{FF2B5EF4-FFF2-40B4-BE49-F238E27FC236}">
                <a16:creationId xmlns:a16="http://schemas.microsoft.com/office/drawing/2014/main" id="{9DBDF93F-0ACA-4E82-BD73-1AE6EE6B3036}"/>
              </a:ext>
            </a:extLst>
          </p:cNvPr>
          <p:cNvCxnSpPr>
            <a:stCxn id="6" idx="3"/>
            <a:endCxn id="9" idx="1"/>
          </p:cNvCxnSpPr>
          <p:nvPr/>
        </p:nvCxnSpPr>
        <p:spPr>
          <a:xfrm flipV="1">
            <a:off x="7127422" y="2147206"/>
            <a:ext cx="734784" cy="653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a:extLst>
              <a:ext uri="{FF2B5EF4-FFF2-40B4-BE49-F238E27FC236}">
                <a16:creationId xmlns:a16="http://schemas.microsoft.com/office/drawing/2014/main" id="{E6FFADAB-F18C-422E-A2E9-F293EADD81C5}"/>
              </a:ext>
            </a:extLst>
          </p:cNvPr>
          <p:cNvCxnSpPr>
            <a:stCxn id="9" idx="0"/>
            <a:endCxn id="7" idx="1"/>
          </p:cNvCxnSpPr>
          <p:nvPr/>
        </p:nvCxnSpPr>
        <p:spPr>
          <a:xfrm flipV="1">
            <a:off x="8758237" y="1322261"/>
            <a:ext cx="1111570" cy="371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id="{9C8AEE9F-3138-4AE9-94BE-1C041008FE53}"/>
              </a:ext>
            </a:extLst>
          </p:cNvPr>
          <p:cNvCxnSpPr>
            <a:endCxn id="10" idx="1"/>
          </p:cNvCxnSpPr>
          <p:nvPr/>
        </p:nvCxnSpPr>
        <p:spPr>
          <a:xfrm>
            <a:off x="8686800" y="2510518"/>
            <a:ext cx="1001486" cy="836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49F3DC76-5ED8-4802-959F-FEA2010DD1A6}"/>
              </a:ext>
            </a:extLst>
          </p:cNvPr>
          <p:cNvCxnSpPr>
            <a:cxnSpLocks/>
            <a:endCxn id="8" idx="0"/>
          </p:cNvCxnSpPr>
          <p:nvPr/>
        </p:nvCxnSpPr>
        <p:spPr>
          <a:xfrm>
            <a:off x="6894739" y="3090182"/>
            <a:ext cx="1897517" cy="1094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EE61D5C-93F3-4EF1-B157-1A3113756465}"/>
              </a:ext>
            </a:extLst>
          </p:cNvPr>
          <p:cNvSpPr/>
          <p:nvPr/>
        </p:nvSpPr>
        <p:spPr>
          <a:xfrm>
            <a:off x="3535136" y="5474153"/>
            <a:ext cx="2305061" cy="906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/blog/</a:t>
            </a:r>
            <a:r>
              <a:rPr lang="en-US" altLang="zh-CN" dirty="0" err="1"/>
              <a:t>newArticle</a:t>
            </a:r>
            <a:endParaRPr lang="en-US" altLang="zh-CN" dirty="0"/>
          </a:p>
          <a:p>
            <a:pPr algn="ctr"/>
            <a:r>
              <a:rPr lang="en-US" altLang="zh-CN" dirty="0"/>
              <a:t>New article</a:t>
            </a:r>
            <a:endParaRPr lang="zh-CN" altLang="en-US" dirty="0"/>
          </a:p>
        </p:txBody>
      </p:sp>
      <p:sp>
        <p:nvSpPr>
          <p:cNvPr id="20" name="矩形 19">
            <a:extLst>
              <a:ext uri="{FF2B5EF4-FFF2-40B4-BE49-F238E27FC236}">
                <a16:creationId xmlns:a16="http://schemas.microsoft.com/office/drawing/2014/main" id="{C56578FE-6DBF-4A6B-B064-311FA2F2C66B}"/>
              </a:ext>
            </a:extLst>
          </p:cNvPr>
          <p:cNvSpPr/>
          <p:nvPr/>
        </p:nvSpPr>
        <p:spPr>
          <a:xfrm>
            <a:off x="6119132" y="5474153"/>
            <a:ext cx="1792061" cy="9062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/blog/article/:id</a:t>
            </a:r>
          </a:p>
          <a:p>
            <a:pPr algn="ctr"/>
            <a:r>
              <a:rPr lang="en-US" altLang="zh-CN" dirty="0"/>
              <a:t>Each article</a:t>
            </a:r>
            <a:endParaRPr lang="zh-CN" altLang="en-US" dirty="0"/>
          </a:p>
        </p:txBody>
      </p:sp>
      <p:sp>
        <p:nvSpPr>
          <p:cNvPr id="21" name="矩形 20">
            <a:extLst>
              <a:ext uri="{FF2B5EF4-FFF2-40B4-BE49-F238E27FC236}">
                <a16:creationId xmlns:a16="http://schemas.microsoft.com/office/drawing/2014/main" id="{2302E2A5-65DD-4E6B-9DFF-701A50CECF13}"/>
              </a:ext>
            </a:extLst>
          </p:cNvPr>
          <p:cNvSpPr/>
          <p:nvPr/>
        </p:nvSpPr>
        <p:spPr>
          <a:xfrm>
            <a:off x="5335361" y="3800475"/>
            <a:ext cx="1792061" cy="906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/blog</a:t>
            </a:r>
          </a:p>
          <a:p>
            <a:pPr algn="ctr"/>
            <a:r>
              <a:rPr lang="en-US" altLang="zh-CN" dirty="0"/>
              <a:t>Blog query</a:t>
            </a:r>
            <a:endParaRPr lang="zh-CN" altLang="en-US" dirty="0"/>
          </a:p>
        </p:txBody>
      </p:sp>
      <p:cxnSp>
        <p:nvCxnSpPr>
          <p:cNvPr id="3" name="直線單箭頭接點 2">
            <a:extLst>
              <a:ext uri="{FF2B5EF4-FFF2-40B4-BE49-F238E27FC236}">
                <a16:creationId xmlns:a16="http://schemas.microsoft.com/office/drawing/2014/main" id="{BD178336-1E17-45EE-B754-85984C207A45}"/>
              </a:ext>
            </a:extLst>
          </p:cNvPr>
          <p:cNvCxnSpPr>
            <a:stCxn id="6" idx="2"/>
            <a:endCxn id="21" idx="0"/>
          </p:cNvCxnSpPr>
          <p:nvPr/>
        </p:nvCxnSpPr>
        <p:spPr>
          <a:xfrm>
            <a:off x="6231392" y="3253468"/>
            <a:ext cx="0" cy="547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F13D1608-818C-4C14-8E5B-5B545702A425}"/>
              </a:ext>
            </a:extLst>
          </p:cNvPr>
          <p:cNvCxnSpPr>
            <a:stCxn id="21" idx="2"/>
            <a:endCxn id="19" idx="0"/>
          </p:cNvCxnSpPr>
          <p:nvPr/>
        </p:nvCxnSpPr>
        <p:spPr>
          <a:xfrm flipH="1">
            <a:off x="4687667" y="4706711"/>
            <a:ext cx="1543725" cy="767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298F3AF5-131C-4202-A21E-E2409FF5FC68}"/>
              </a:ext>
            </a:extLst>
          </p:cNvPr>
          <p:cNvCxnSpPr>
            <a:stCxn id="21" idx="2"/>
            <a:endCxn id="20" idx="0"/>
          </p:cNvCxnSpPr>
          <p:nvPr/>
        </p:nvCxnSpPr>
        <p:spPr>
          <a:xfrm>
            <a:off x="6231392" y="4706711"/>
            <a:ext cx="783771" cy="767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A14670EA-378E-427C-B63C-DA938B82E27E}"/>
              </a:ext>
            </a:extLst>
          </p:cNvPr>
          <p:cNvSpPr/>
          <p:nvPr/>
        </p:nvSpPr>
        <p:spPr>
          <a:xfrm>
            <a:off x="3122498" y="1440996"/>
            <a:ext cx="1792061" cy="906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/blank</a:t>
            </a:r>
          </a:p>
          <a:p>
            <a:pPr algn="ctr"/>
            <a:r>
              <a:rPr lang="en-US" altLang="zh-CN" dirty="0"/>
              <a:t>Terminal blank</a:t>
            </a:r>
            <a:endParaRPr lang="zh-CN" altLang="en-US" dirty="0"/>
          </a:p>
        </p:txBody>
      </p:sp>
      <p:cxnSp>
        <p:nvCxnSpPr>
          <p:cNvPr id="17" name="直線單箭頭接點 16">
            <a:extLst>
              <a:ext uri="{FF2B5EF4-FFF2-40B4-BE49-F238E27FC236}">
                <a16:creationId xmlns:a16="http://schemas.microsoft.com/office/drawing/2014/main" id="{51D0AC61-43FC-440A-908F-1623234C4AB2}"/>
              </a:ext>
            </a:extLst>
          </p:cNvPr>
          <p:cNvCxnSpPr>
            <a:endCxn id="22" idx="3"/>
          </p:cNvCxnSpPr>
          <p:nvPr/>
        </p:nvCxnSpPr>
        <p:spPr>
          <a:xfrm flipH="1" flipV="1">
            <a:off x="4914559" y="1894114"/>
            <a:ext cx="600416" cy="706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7C369420-9904-4F8F-8AC5-E40AFD89B196}"/>
              </a:ext>
            </a:extLst>
          </p:cNvPr>
          <p:cNvSpPr/>
          <p:nvPr/>
        </p:nvSpPr>
        <p:spPr>
          <a:xfrm>
            <a:off x="2146527" y="2661556"/>
            <a:ext cx="1792061" cy="906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/account</a:t>
            </a:r>
          </a:p>
          <a:p>
            <a:pPr algn="ctr"/>
            <a:r>
              <a:rPr lang="en-US" altLang="zh-CN" dirty="0"/>
              <a:t>Account center</a:t>
            </a:r>
            <a:endParaRPr lang="zh-CN" altLang="en-US" dirty="0"/>
          </a:p>
        </p:txBody>
      </p:sp>
      <p:sp>
        <p:nvSpPr>
          <p:cNvPr id="25" name="矩形 24">
            <a:extLst>
              <a:ext uri="{FF2B5EF4-FFF2-40B4-BE49-F238E27FC236}">
                <a16:creationId xmlns:a16="http://schemas.microsoft.com/office/drawing/2014/main" id="{8D188506-7049-40EA-9144-97F007B883CF}"/>
              </a:ext>
            </a:extLst>
          </p:cNvPr>
          <p:cNvSpPr/>
          <p:nvPr/>
        </p:nvSpPr>
        <p:spPr>
          <a:xfrm>
            <a:off x="1359354" y="4067854"/>
            <a:ext cx="2880297" cy="9062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a:t>
            </a:r>
            <a:r>
              <a:rPr lang="en-US" altLang="zh-CN" dirty="0" err="1"/>
              <a:t>blogcenter</a:t>
            </a:r>
            <a:r>
              <a:rPr lang="en-US" altLang="zh-CN" dirty="0"/>
              <a:t>/:username</a:t>
            </a:r>
          </a:p>
          <a:p>
            <a:pPr algn="ctr"/>
            <a:r>
              <a:rPr lang="en-US" altLang="zh-CN" dirty="0"/>
              <a:t>Each user’s articles</a:t>
            </a:r>
            <a:endParaRPr lang="zh-CN" altLang="en-US" dirty="0"/>
          </a:p>
        </p:txBody>
      </p:sp>
      <p:cxnSp>
        <p:nvCxnSpPr>
          <p:cNvPr id="27" name="直線單箭頭接點 26">
            <a:extLst>
              <a:ext uri="{FF2B5EF4-FFF2-40B4-BE49-F238E27FC236}">
                <a16:creationId xmlns:a16="http://schemas.microsoft.com/office/drawing/2014/main" id="{E890BAC9-FABE-425A-A9C3-38DD638966D5}"/>
              </a:ext>
            </a:extLst>
          </p:cNvPr>
          <p:cNvCxnSpPr>
            <a:endCxn id="23" idx="3"/>
          </p:cNvCxnSpPr>
          <p:nvPr/>
        </p:nvCxnSpPr>
        <p:spPr>
          <a:xfrm flipH="1">
            <a:off x="3938588" y="2861582"/>
            <a:ext cx="1845808" cy="253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9B791796-32DD-4045-978F-F83F50687FF6}"/>
              </a:ext>
            </a:extLst>
          </p:cNvPr>
          <p:cNvSpPr/>
          <p:nvPr/>
        </p:nvSpPr>
        <p:spPr>
          <a:xfrm>
            <a:off x="330073" y="154739"/>
            <a:ext cx="3267240" cy="1200329"/>
          </a:xfrm>
          <a:prstGeom prst="rect">
            <a:avLst/>
          </a:prstGeom>
          <a:noFill/>
        </p:spPr>
        <p:txBody>
          <a:bodyPr wrap="none" lIns="91440" tIns="45720" rIns="91440" bIns="45720">
            <a:spAutoFit/>
          </a:bodyPr>
          <a:lstStyle/>
          <a:p>
            <a:pPr algn="ctr"/>
            <a:r>
              <a:rPr lang="en-US" altLang="zh-TW" sz="2400" b="0" cap="none" spc="0" dirty="0">
                <a:ln w="0"/>
                <a:solidFill>
                  <a:schemeClr val="tx1"/>
                </a:solidFill>
                <a:effectLst>
                  <a:outerShdw blurRad="38100" dist="19050" dir="2700000" algn="tl" rotWithShape="0">
                    <a:schemeClr val="dk1">
                      <a:alpha val="40000"/>
                    </a:schemeClr>
                  </a:outerShdw>
                </a:effectLst>
              </a:rPr>
              <a:t>Blue is norma</a:t>
            </a:r>
            <a:r>
              <a:rPr lang="en-US" altLang="zh-TW" sz="2400" dirty="0">
                <a:ln w="0"/>
                <a:effectLst>
                  <a:outerShdw blurRad="38100" dist="19050" dir="2700000" algn="tl" rotWithShape="0">
                    <a:schemeClr val="dk1">
                      <a:alpha val="40000"/>
                    </a:schemeClr>
                  </a:outerShdw>
                </a:effectLst>
              </a:rPr>
              <a:t>l page</a:t>
            </a:r>
          </a:p>
          <a:p>
            <a:pPr algn="ctr"/>
            <a:r>
              <a:rPr lang="en-US" altLang="zh-TW" sz="2400" b="0" cap="none" spc="0" dirty="0">
                <a:ln w="0"/>
                <a:solidFill>
                  <a:schemeClr val="tx1"/>
                </a:solidFill>
                <a:effectLst>
                  <a:outerShdw blurRad="38100" dist="19050" dir="2700000" algn="tl" rotWithShape="0">
                    <a:schemeClr val="dk1">
                      <a:alpha val="40000"/>
                    </a:schemeClr>
                  </a:outerShdw>
                </a:effectLst>
              </a:rPr>
              <a:t>G</a:t>
            </a:r>
            <a:r>
              <a:rPr lang="en-US" altLang="zh-TW" sz="2400" dirty="0">
                <a:ln w="0"/>
                <a:effectLst>
                  <a:outerShdw blurRad="38100" dist="19050" dir="2700000" algn="tl" rotWithShape="0">
                    <a:schemeClr val="dk1">
                      <a:alpha val="40000"/>
                    </a:schemeClr>
                  </a:outerShdw>
                </a:effectLst>
              </a:rPr>
              <a:t>reen is component</a:t>
            </a:r>
          </a:p>
          <a:p>
            <a:pPr algn="ctr"/>
            <a:r>
              <a:rPr lang="en-US" altLang="zh-TW" sz="2400" dirty="0">
                <a:ln w="0"/>
                <a:effectLst>
                  <a:outerShdw blurRad="38100" dist="19050" dir="2700000" algn="tl" rotWithShape="0">
                    <a:schemeClr val="dk1">
                      <a:alpha val="40000"/>
                    </a:schemeClr>
                  </a:outerShdw>
                </a:effectLst>
              </a:rPr>
              <a:t>Yellow is dynamic page</a:t>
            </a:r>
            <a:endParaRPr lang="zh-TW" altLang="en-US" sz="2400" b="0" cap="none" spc="0" dirty="0">
              <a:ln w="0"/>
              <a:solidFill>
                <a:schemeClr val="tx1"/>
              </a:solidFill>
              <a:effectLst>
                <a:outerShdw blurRad="38100" dist="19050" dir="2700000" algn="tl" rotWithShape="0">
                  <a:schemeClr val="dk1">
                    <a:alpha val="40000"/>
                  </a:schemeClr>
                </a:outerShdw>
              </a:effectLst>
            </a:endParaRPr>
          </a:p>
        </p:txBody>
      </p:sp>
      <p:cxnSp>
        <p:nvCxnSpPr>
          <p:cNvPr id="33" name="直線單箭頭接點 32">
            <a:extLst>
              <a:ext uri="{FF2B5EF4-FFF2-40B4-BE49-F238E27FC236}">
                <a16:creationId xmlns:a16="http://schemas.microsoft.com/office/drawing/2014/main" id="{0C5CD56A-F7A0-4F8F-9AB0-B040EBEC174C}"/>
              </a:ext>
            </a:extLst>
          </p:cNvPr>
          <p:cNvCxnSpPr>
            <a:cxnSpLocks/>
            <a:endCxn id="25" idx="3"/>
          </p:cNvCxnSpPr>
          <p:nvPr/>
        </p:nvCxnSpPr>
        <p:spPr>
          <a:xfrm flipH="1">
            <a:off x="4239651" y="2957512"/>
            <a:ext cx="1167147" cy="156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411408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1808</TotalTime>
  <Words>507</Words>
  <Application>Microsoft Office PowerPoint</Application>
  <PresentationFormat>宽屏</PresentationFormat>
  <Paragraphs>188</Paragraphs>
  <Slides>23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-apple-system</vt:lpstr>
      <vt:lpstr>等线</vt:lpstr>
      <vt:lpstr>等线 Light</vt:lpstr>
      <vt:lpstr>Arial</vt:lpstr>
      <vt:lpstr>Calibri</vt:lpstr>
      <vt:lpstr>Office 佈景主題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1709853gi011006@student.must.edu.mo</dc:creator>
  <cp:lastModifiedBy>朱 哲昊</cp:lastModifiedBy>
  <cp:revision>81</cp:revision>
  <dcterms:created xsi:type="dcterms:W3CDTF">2021-05-02T03:54:59Z</dcterms:created>
  <dcterms:modified xsi:type="dcterms:W3CDTF">2021-05-06T06:48:25Z</dcterms:modified>
</cp:coreProperties>
</file>