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6" r:id="rId7"/>
    <p:sldId id="265" r:id="rId8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0" y="-104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.fast.ai/" TargetMode="Externa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rPr dirty="0"/>
              <a:t>1</a:t>
            </a:r>
            <a:r>
              <a:rPr lang="en-AU" dirty="0"/>
              <a:t>0</a:t>
            </a:r>
            <a:r>
              <a:rPr dirty="0"/>
              <a:t> WEEK PART TIME COURSE</a:t>
            </a:r>
          </a:p>
          <a:p>
            <a:pPr>
              <a:lnSpc>
                <a:spcPct val="70000"/>
              </a:lnSpc>
              <a:defRPr sz="4100"/>
            </a:pPr>
            <a:br>
              <a:rPr lang="en-US" dirty="0"/>
            </a:br>
            <a:r>
              <a:rPr lang="en-US" dirty="0"/>
              <a:t>Epilogue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What else?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SQL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54024" y="1429572"/>
            <a:ext cx="5021248" cy="31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A simple language for interacting with databases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Implemented in commercial products from Oracle and Microsoft (and others)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Implemented in free products such as MySQL, PostgreSQL and SQLite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SQLalchemy lets you turn SQL queries into pandas DataFrames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37" y="4183720"/>
            <a:ext cx="1455466" cy="668191"/>
          </a:xfrm>
          <a:prstGeom prst="rect">
            <a:avLst/>
          </a:prstGeom>
        </p:spPr>
      </p:pic>
      <p:sp>
        <p:nvSpPr>
          <p:cNvPr id="11" name="Shape 173"/>
          <p:cNvSpPr/>
          <p:nvPr/>
        </p:nvSpPr>
        <p:spPr>
          <a:xfrm>
            <a:off x="5352584" y="1054658"/>
            <a:ext cx="3784446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r>
              <a:rPr lang="en-US" sz="3200" dirty="0"/>
              <a:t>How to learn</a:t>
            </a: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GA Saturday workshop in May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Download free database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Plenty of books and websites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SQLite session</a:t>
            </a:r>
            <a:endParaRPr dirty="0"/>
          </a:p>
        </p:txBody>
      </p:sp>
      <p:pic>
        <p:nvPicPr>
          <p:cNvPr id="2" name="Picture 1" descr="sqlite-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" y="853358"/>
            <a:ext cx="6763219" cy="440444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BASH (Default UNIX / Linux / OSX Shell)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50701"/>
            <a:ext cx="6301954" cy="1164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Language of command shell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/>
              <a:t>Has for loops, while loops, if statements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/>
              <a:t>You can automate your day-to-do work</a:t>
            </a:r>
          </a:p>
        </p:txBody>
      </p:sp>
      <p:sp>
        <p:nvSpPr>
          <p:cNvPr id="2" name="Shape 173"/>
          <p:cNvSpPr/>
          <p:nvPr/>
        </p:nvSpPr>
        <p:spPr>
          <a:xfrm>
            <a:off x="5504984" y="1207058"/>
            <a:ext cx="378444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r>
              <a:rPr lang="en-US" sz="3200" dirty="0"/>
              <a:t>How to learn</a:t>
            </a: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Bash programming HOWTO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Various books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 Series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4790577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Analysing events distributed over time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Rainfall, stock prices, populations, etc.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endParaRPr lang="en-US" dirty="0" err="1"/>
          </a:p>
        </p:txBody>
      </p:sp>
      <p:sp>
        <p:nvSpPr>
          <p:cNvPr id="2" name="Shape 173"/>
          <p:cNvSpPr/>
          <p:nvPr/>
        </p:nvSpPr>
        <p:spPr>
          <a:xfrm>
            <a:off x="5084768" y="1797873"/>
            <a:ext cx="3784446" cy="242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r>
              <a:rPr lang="en-US" sz="3200" dirty="0"/>
              <a:t>How to learn</a:t>
            </a: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Holt-Winters and ARIMA: Powerpoint slides in course git repository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Scipy documentation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Search for SARIMA, ARMA, time series</a:t>
            </a: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Computer Vision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4790577" cy="39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Identify objects in photographs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Recognise faces (or animals)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Optical character recognition, handwriting recognition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Search for pictures: e.g. where can I buy that handbag? 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Track motion – where did that burglar go?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US" dirty="0" err="1"/>
              <a:t>Count objects – how many children use this swing?</a:t>
            </a:r>
          </a:p>
          <a:p>
            <a:pPr marL="186689" marR="65828" lvl="1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endParaRPr lang="en-US" dirty="0" err="1"/>
          </a:p>
        </p:txBody>
      </p:sp>
      <p:sp>
        <p:nvSpPr>
          <p:cNvPr id="2" name="Shape 173"/>
          <p:cNvSpPr/>
          <p:nvPr/>
        </p:nvSpPr>
        <p:spPr>
          <a:xfrm>
            <a:off x="5084768" y="1797873"/>
            <a:ext cx="3784446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r>
              <a:rPr lang="en-US" sz="3200" dirty="0"/>
              <a:t>How to learn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Buy (and read) all of Dr Adrian Rosebrock’s books</a:t>
            </a:r>
          </a:p>
        </p:txBody>
      </p:sp>
    </p:spTree>
    <p:extLst>
      <p:ext uri="{BB962C8B-B14F-4D97-AF65-F5344CB8AC3E}">
        <p14:creationId xmlns:p14="http://schemas.microsoft.com/office/powerpoint/2010/main" val="161300059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2229648"/>
          </a:xfrm>
        </p:spPr>
        <p:txBody>
          <a:bodyPr/>
          <a:lstStyle/>
          <a:p>
            <a:r>
              <a:rPr lang="en-US"/>
              <a:t>Best known technique for object recognition</a:t>
            </a:r>
          </a:p>
          <a:p>
            <a:r>
              <a:rPr lang="en-US"/>
              <a:t>A very good technique for classification (often beats SVM and RandomForest)</a:t>
            </a:r>
          </a:p>
          <a:p>
            <a:r>
              <a:rPr lang="en-US"/>
              <a:t>Kinda sorta models brain neural connections, as misunderstood by computer scientists in the 1970s talking to incoherent neuroscientists</a:t>
            </a:r>
          </a:p>
        </p:txBody>
      </p:sp>
      <p:sp>
        <p:nvSpPr>
          <p:cNvPr id="5" name="Shape 173"/>
          <p:cNvSpPr/>
          <p:nvPr/>
        </p:nvSpPr>
        <p:spPr>
          <a:xfrm>
            <a:off x="1805104" y="3312985"/>
            <a:ext cx="7192536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r>
              <a:rPr lang="en-US" sz="3200" dirty="0"/>
              <a:t>How to learn</a:t>
            </a: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>
                <a:hlinkClick r:id="rId2"/>
              </a:rPr>
              <a:t>http://course.fast.ai/</a:t>
            </a: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endParaRPr lang="en-US" dirty="0"/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Start this next week.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000" b="0"/>
            </a:pPr>
            <a:r>
              <a:rPr lang="en-US" dirty="0"/>
              <a:t>You will understand it with the background you have now.</a:t>
            </a:r>
          </a:p>
        </p:txBody>
      </p:sp>
    </p:spTree>
    <p:extLst>
      <p:ext uri="{BB962C8B-B14F-4D97-AF65-F5344CB8AC3E}">
        <p14:creationId xmlns:p14="http://schemas.microsoft.com/office/powerpoint/2010/main" val="964931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192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DATA SCIENCE 10 WEEK PART TIME COURSE  Epilogue – What else?</vt:lpstr>
      <vt:lpstr>SQL</vt:lpstr>
      <vt:lpstr>SQLite session</vt:lpstr>
      <vt:lpstr>BASH (Default UNIX / Linux / OSX Shell)</vt:lpstr>
      <vt:lpstr>Time Series</vt:lpstr>
      <vt:lpstr>Computer Vision</vt:lpstr>
      <vt:lpstr>Neural Networks and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11</cp:revision>
  <dcterms:modified xsi:type="dcterms:W3CDTF">2017-04-06T07:33:09Z</dcterms:modified>
</cp:coreProperties>
</file>