
<file path=[Content_Types].xml><?xml version="1.0" encoding="utf-8"?>
<Types xmlns="http://schemas.openxmlformats.org/package/2006/content-types">
  <Default Extension="xml" ContentType="application/xml"/>
  <Default Extension="tif" ContentType="image/tif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74" r:id="rId2"/>
    <p:sldId id="275" r:id="rId3"/>
  </p:sldIdLst>
  <p:sldSz cx="9363075" cy="52578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300" b="1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j-lt"/>
        <a:ea typeface="+mj-ea"/>
        <a:cs typeface="+mj-cs"/>
        <a:sym typeface="Helvetica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300" b="1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j-lt"/>
        <a:ea typeface="+mj-ea"/>
        <a:cs typeface="+mj-cs"/>
        <a:sym typeface="Helvetica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300" b="1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j-lt"/>
        <a:ea typeface="+mj-ea"/>
        <a:cs typeface="+mj-cs"/>
        <a:sym typeface="Helvetica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300" b="1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j-lt"/>
        <a:ea typeface="+mj-ea"/>
        <a:cs typeface="+mj-cs"/>
        <a:sym typeface="Helvetica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300" b="1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j-lt"/>
        <a:ea typeface="+mj-ea"/>
        <a:cs typeface="+mj-cs"/>
        <a:sym typeface="Helvetica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300" b="1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j-lt"/>
        <a:ea typeface="+mj-ea"/>
        <a:cs typeface="+mj-cs"/>
        <a:sym typeface="Helvetica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300" b="1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j-lt"/>
        <a:ea typeface="+mj-ea"/>
        <a:cs typeface="+mj-cs"/>
        <a:sym typeface="Helvetica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300" b="1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j-lt"/>
        <a:ea typeface="+mj-ea"/>
        <a:cs typeface="+mj-cs"/>
        <a:sym typeface="Helvetica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300" b="1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j-lt"/>
        <a:ea typeface="+mj-ea"/>
        <a:cs typeface="+mj-cs"/>
        <a:sym typeface="Helvetica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8F44A2F1-9E1F-4B54-A3A2-5F16C0AD49E2}" styleName="">
    <a:tblBg/>
    <a:wholeTbl>
      <a:tcTxStyle b="off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Ref idx="major">
          <a:srgbClr val="FFFFFF"/>
        </a:fontRef>
        <a:srgbClr val="FFFFFF"/>
      </a:tcTxStyle>
      <a:tcStyle>
        <a:tcBdr>
          <a:left>
            <a:ln w="28575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FFFFFF">
              <a:alpha val="35000"/>
            </a:srgbClr>
          </a:solidFill>
        </a:fill>
      </a:tcStyle>
    </a:firstCol>
    <a:lastRow>
      <a:tcTxStyle b="off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8575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FFFFFF">
              <a:alpha val="35000"/>
            </a:srgbClr>
          </a:solidFill>
        </a:fill>
      </a:tcStyle>
    </a:lastRow>
    <a:firstRow>
      <a:tcTxStyle b="off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28575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FFFFFF">
              <a:alpha val="35000"/>
            </a:srgbClr>
          </a:solidFill>
        </a:fill>
      </a:tcStyle>
    </a:firstRow>
  </a:tblStyle>
  <a:tblStyle styleId="{D51ADE6A-740E-44AE-83CC-AE7238B6C88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Ref idx="major">
          <a:srgbClr val="000000"/>
        </a:fontRef>
        <a:srgbClr val="000000"/>
      </a:tcTxStyle>
      <a:tcStyle>
        <a:tcBdr>
          <a:left>
            <a:ln w="28575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Col>
    <a:lastRow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28575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lastRow>
    <a:firstRow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8575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1" d="100"/>
          <a:sy n="101" d="100"/>
        </p:scale>
        <p:origin x="-880" y="-104"/>
      </p:cViewPr>
      <p:guideLst>
        <p:guide orient="horz" pos="1656"/>
        <p:guide pos="294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6" name="Shape 13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72096265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584200" latinLnBrk="0">
      <a:defRPr sz="2200">
        <a:latin typeface="Lucida Grande"/>
        <a:ea typeface="Lucida Grande"/>
        <a:cs typeface="Lucida Grande"/>
        <a:sym typeface="Lucida Grande"/>
      </a:defRPr>
    </a:lvl1pPr>
    <a:lvl2pPr indent="228600" defTabSz="584200" latinLnBrk="0">
      <a:defRPr sz="2200">
        <a:latin typeface="Lucida Grande"/>
        <a:ea typeface="Lucida Grande"/>
        <a:cs typeface="Lucida Grande"/>
        <a:sym typeface="Lucida Grande"/>
      </a:defRPr>
    </a:lvl2pPr>
    <a:lvl3pPr indent="457200" defTabSz="584200" latinLnBrk="0">
      <a:defRPr sz="2200">
        <a:latin typeface="Lucida Grande"/>
        <a:ea typeface="Lucida Grande"/>
        <a:cs typeface="Lucida Grande"/>
        <a:sym typeface="Lucida Grande"/>
      </a:defRPr>
    </a:lvl3pPr>
    <a:lvl4pPr indent="685800" defTabSz="584200" latinLnBrk="0">
      <a:defRPr sz="2200">
        <a:latin typeface="Lucida Grande"/>
        <a:ea typeface="Lucida Grande"/>
        <a:cs typeface="Lucida Grande"/>
        <a:sym typeface="Lucida Grande"/>
      </a:defRPr>
    </a:lvl4pPr>
    <a:lvl5pPr indent="914400" defTabSz="584200" latinLnBrk="0">
      <a:defRPr sz="2200">
        <a:latin typeface="Lucida Grande"/>
        <a:ea typeface="Lucida Grande"/>
        <a:cs typeface="Lucida Grande"/>
        <a:sym typeface="Lucida Grande"/>
      </a:defRPr>
    </a:lvl5pPr>
    <a:lvl6pPr indent="1143000" defTabSz="584200" latinLnBrk="0">
      <a:defRPr sz="2200">
        <a:latin typeface="Lucida Grande"/>
        <a:ea typeface="Lucida Grande"/>
        <a:cs typeface="Lucida Grande"/>
        <a:sym typeface="Lucida Grande"/>
      </a:defRPr>
    </a:lvl6pPr>
    <a:lvl7pPr indent="1371600" defTabSz="584200" latinLnBrk="0">
      <a:defRPr sz="2200">
        <a:latin typeface="Lucida Grande"/>
        <a:ea typeface="Lucida Grande"/>
        <a:cs typeface="Lucida Grande"/>
        <a:sym typeface="Lucida Grande"/>
      </a:defRPr>
    </a:lvl7pPr>
    <a:lvl8pPr indent="1600200" defTabSz="584200" latinLnBrk="0">
      <a:defRPr sz="2200">
        <a:latin typeface="Lucida Grande"/>
        <a:ea typeface="Lucida Grande"/>
        <a:cs typeface="Lucida Grande"/>
        <a:sym typeface="Lucida Grande"/>
      </a:defRPr>
    </a:lvl8pPr>
    <a:lvl9pPr indent="1828800" defTabSz="584200" latinLnBrk="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tif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ti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ti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sldNum" sz="quarter" idx="2"/>
          </p:nvPr>
        </p:nvSpPr>
        <p:spPr>
          <a:xfrm>
            <a:off x="8414810" y="458787"/>
            <a:ext cx="337605" cy="355601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Agenda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43" name="Shape 43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44" name="Shape 44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45" name="Shape 45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46" name="Shape 46"/>
          <p:cNvSpPr>
            <a:spLocks noGrp="1"/>
          </p:cNvSpPr>
          <p:nvPr>
            <p:ph type="sldNum" sz="quarter" idx="2"/>
          </p:nvPr>
        </p:nvSpPr>
        <p:spPr>
          <a:xfrm>
            <a:off x="8599785" y="514350"/>
            <a:ext cx="355005" cy="342901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7" name="Shape 47"/>
          <p:cNvSpPr>
            <a:spLocks noGrp="1"/>
          </p:cNvSpPr>
          <p:nvPr>
            <p:ph type="title"/>
          </p:nvPr>
        </p:nvSpPr>
        <p:spPr>
          <a:xfrm>
            <a:off x="468153" y="505195"/>
            <a:ext cx="7874121" cy="1016266"/>
          </a:xfrm>
          <a:prstGeom prst="rect">
            <a:avLst/>
          </a:prstGeom>
        </p:spPr>
        <p:txBody>
          <a:bodyPr/>
          <a:lstStyle>
            <a:lvl1pPr>
              <a:lnSpc>
                <a:spcPts val="2300"/>
              </a:lnSpc>
              <a:defRPr sz="23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r>
              <a:t>Title Text</a:t>
            </a:r>
          </a:p>
        </p:txBody>
      </p:sp>
      <p:sp>
        <p:nvSpPr>
          <p:cNvPr id="48" name="Shape 48"/>
          <p:cNvSpPr>
            <a:spLocks noGrp="1"/>
          </p:cNvSpPr>
          <p:nvPr>
            <p:ph type="body" idx="1"/>
          </p:nvPr>
        </p:nvSpPr>
        <p:spPr>
          <a:xfrm>
            <a:off x="468153" y="983297"/>
            <a:ext cx="8426769" cy="4030980"/>
          </a:xfrm>
          <a:prstGeom prst="rect">
            <a:avLst/>
          </a:prstGeom>
        </p:spPr>
        <p:txBody>
          <a:bodyPr/>
          <a:lstStyle>
            <a:lvl1pPr marL="186689" indent="-146050">
              <a:lnSpc>
                <a:spcPts val="2400"/>
              </a:lnSpc>
              <a:buClr>
                <a:srgbClr val="000000"/>
              </a:buClr>
              <a:buSzPct val="69000"/>
              <a:buFont typeface="Lucida Grande"/>
              <a:buChar char="‣"/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  <a:lvl2pPr>
              <a:lnSpc>
                <a:spcPts val="2400"/>
              </a:lnSpc>
              <a:buClr>
                <a:srgbClr val="000000"/>
              </a:buClr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2pPr>
            <a:lvl3pPr>
              <a:lnSpc>
                <a:spcPts val="2400"/>
              </a:lnSpc>
              <a:buClr>
                <a:srgbClr val="000000"/>
              </a:buClr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3pPr>
            <a:lvl4pPr>
              <a:lnSpc>
                <a:spcPts val="2400"/>
              </a:lnSpc>
              <a:buClr>
                <a:srgbClr val="000000"/>
              </a:buClr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4pPr>
            <a:lvl5pPr>
              <a:lnSpc>
                <a:spcPts val="2400"/>
              </a:lnSpc>
              <a:buClr>
                <a:srgbClr val="000000"/>
              </a:buClr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2_Agenda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56" name="Shape 56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57" name="Shape 57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58" name="Shape 58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pic>
        <p:nvPicPr>
          <p:cNvPr id="59" name="image.tiff"/>
          <p:cNvPicPr>
            <a:picLocks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44750" y="1104900"/>
            <a:ext cx="4522788" cy="3665538"/>
          </a:xfrm>
          <a:prstGeom prst="rect">
            <a:avLst/>
          </a:prstGeom>
          <a:ln w="12700">
            <a:miter lim="400000"/>
          </a:ln>
        </p:spPr>
      </p:pic>
      <p:sp>
        <p:nvSpPr>
          <p:cNvPr id="60" name="Shape 60"/>
          <p:cNvSpPr>
            <a:spLocks noGrp="1"/>
          </p:cNvSpPr>
          <p:nvPr>
            <p:ph type="sldNum" sz="quarter" idx="2"/>
          </p:nvPr>
        </p:nvSpPr>
        <p:spPr>
          <a:xfrm>
            <a:off x="8608485" y="508000"/>
            <a:ext cx="337605" cy="355601"/>
          </a:xfrm>
          <a:prstGeom prst="rect">
            <a:avLst/>
          </a:prstGeom>
        </p:spPr>
        <p:txBody>
          <a:bodyPr lIns="0" tIns="0" rIns="0" bIns="0" anchor="ctr"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3_Agenda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68" name="Shape 68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pic>
        <p:nvPicPr>
          <p:cNvPr id="69" name="image.tiff"/>
          <p:cNvPicPr>
            <a:picLocks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17712" y="1111250"/>
            <a:ext cx="5259388" cy="3683000"/>
          </a:xfrm>
          <a:prstGeom prst="rect">
            <a:avLst/>
          </a:prstGeom>
          <a:ln w="12700">
            <a:miter lim="400000"/>
          </a:ln>
        </p:spPr>
      </p:pic>
      <p:sp>
        <p:nvSpPr>
          <p:cNvPr id="70" name="Shape 70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71" name="Shape 71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72" name="Shape 72"/>
          <p:cNvSpPr>
            <a:spLocks noGrp="1"/>
          </p:cNvSpPr>
          <p:nvPr>
            <p:ph type="sldNum" sz="quarter" idx="2"/>
          </p:nvPr>
        </p:nvSpPr>
        <p:spPr>
          <a:xfrm>
            <a:off x="8608485" y="508000"/>
            <a:ext cx="337605" cy="355601"/>
          </a:xfrm>
          <a:prstGeom prst="rect">
            <a:avLst/>
          </a:prstGeom>
        </p:spPr>
        <p:txBody>
          <a:bodyPr lIns="0" tIns="0" rIns="0" bIns="0" anchor="ctr"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5_Agenda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pic>
        <p:nvPicPr>
          <p:cNvPr id="93" name="image.tiff"/>
          <p:cNvPicPr>
            <a:picLocks/>
          </p:cNvPicPr>
          <p:nvPr/>
        </p:nvPicPr>
        <p:blipFill>
          <a:blip r:embed="rId2">
            <a:extLst/>
          </a:blip>
          <a:srcRect t="2653" b="9072"/>
          <a:stretch>
            <a:fillRect/>
          </a:stretch>
        </p:blipFill>
        <p:spPr>
          <a:xfrm>
            <a:off x="719137" y="1049337"/>
            <a:ext cx="7586663" cy="3873501"/>
          </a:xfrm>
          <a:prstGeom prst="rect">
            <a:avLst/>
          </a:prstGeom>
          <a:ln w="12700">
            <a:miter lim="400000"/>
          </a:ln>
        </p:spPr>
      </p:pic>
      <p:sp>
        <p:nvSpPr>
          <p:cNvPr id="94" name="Shape 94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96" name="Shape 96"/>
          <p:cNvSpPr>
            <a:spLocks noGrp="1"/>
          </p:cNvSpPr>
          <p:nvPr>
            <p:ph type="sldNum" sz="quarter" idx="2"/>
          </p:nvPr>
        </p:nvSpPr>
        <p:spPr>
          <a:xfrm>
            <a:off x="8608485" y="508000"/>
            <a:ext cx="337605" cy="355601"/>
          </a:xfrm>
          <a:prstGeom prst="rect">
            <a:avLst/>
          </a:prstGeom>
        </p:spPr>
        <p:txBody>
          <a:bodyPr lIns="0" tIns="0" rIns="0" bIns="0" anchor="ctr"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6_Agenda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105" name="Shape 105"/>
          <p:cNvSpPr/>
          <p:nvPr/>
        </p:nvSpPr>
        <p:spPr>
          <a:xfrm flipH="1">
            <a:off x="454025" y="2082800"/>
            <a:ext cx="2703513" cy="1588"/>
          </a:xfrm>
          <a:prstGeom prst="line">
            <a:avLst/>
          </a:prstGeom>
          <a:ln w="6350">
            <a:solidFill>
              <a:srgbClr val="000000"/>
            </a:solidFill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3386137" y="2085975"/>
            <a:ext cx="5272088" cy="1588"/>
          </a:xfrm>
          <a:prstGeom prst="line">
            <a:avLst/>
          </a:prstGeom>
          <a:ln w="6350">
            <a:solidFill>
              <a:srgbClr val="000000"/>
            </a:solidFill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107" name="Shape 107"/>
          <p:cNvSpPr/>
          <p:nvPr/>
        </p:nvSpPr>
        <p:spPr>
          <a:xfrm flipH="1">
            <a:off x="454025" y="3657600"/>
            <a:ext cx="2703513" cy="1588"/>
          </a:xfrm>
          <a:prstGeom prst="line">
            <a:avLst/>
          </a:prstGeom>
          <a:ln w="6350">
            <a:solidFill>
              <a:srgbClr val="000000"/>
            </a:solidFill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108" name="Shape 108"/>
          <p:cNvSpPr/>
          <p:nvPr/>
        </p:nvSpPr>
        <p:spPr>
          <a:xfrm flipH="1">
            <a:off x="3371850" y="3651250"/>
            <a:ext cx="5272088" cy="1588"/>
          </a:xfrm>
          <a:prstGeom prst="line">
            <a:avLst/>
          </a:prstGeom>
          <a:ln w="6350">
            <a:solidFill>
              <a:srgbClr val="000000"/>
            </a:solidFill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109" name="Shape 109"/>
          <p:cNvSpPr>
            <a:spLocks noGrp="1"/>
          </p:cNvSpPr>
          <p:nvPr>
            <p:ph type="sldNum" sz="quarter" idx="2"/>
          </p:nvPr>
        </p:nvSpPr>
        <p:spPr>
          <a:xfrm>
            <a:off x="8608485" y="508000"/>
            <a:ext cx="337605" cy="355601"/>
          </a:xfrm>
          <a:prstGeom prst="rect">
            <a:avLst/>
          </a:prstGeom>
        </p:spPr>
        <p:txBody>
          <a:bodyPr lIns="0" tIns="0" rIns="0" bIns="0" anchor="ctr"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7_Agenda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117" name="Shape 117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118" name="Shape 118"/>
          <p:cNvSpPr/>
          <p:nvPr/>
        </p:nvSpPr>
        <p:spPr>
          <a:xfrm flipH="1">
            <a:off x="6169025" y="2082800"/>
            <a:ext cx="2703513" cy="1588"/>
          </a:xfrm>
          <a:prstGeom prst="line">
            <a:avLst/>
          </a:prstGeom>
          <a:ln w="6350">
            <a:solidFill>
              <a:srgbClr val="000000"/>
            </a:solidFill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119" name="Shape 119"/>
          <p:cNvSpPr/>
          <p:nvPr/>
        </p:nvSpPr>
        <p:spPr>
          <a:xfrm>
            <a:off x="476250" y="2082800"/>
            <a:ext cx="5500688" cy="1588"/>
          </a:xfrm>
          <a:prstGeom prst="line">
            <a:avLst/>
          </a:prstGeom>
          <a:ln w="6350">
            <a:solidFill>
              <a:srgbClr val="000000"/>
            </a:solidFill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120" name="Shape 120"/>
          <p:cNvSpPr>
            <a:spLocks noGrp="1"/>
          </p:cNvSpPr>
          <p:nvPr>
            <p:ph type="sldNum" sz="quarter" idx="2"/>
          </p:nvPr>
        </p:nvSpPr>
        <p:spPr>
          <a:xfrm>
            <a:off x="8608485" y="508000"/>
            <a:ext cx="337605" cy="355601"/>
          </a:xfrm>
          <a:prstGeom prst="rect">
            <a:avLst/>
          </a:prstGeom>
        </p:spPr>
        <p:txBody>
          <a:bodyPr lIns="0" tIns="0" rIns="0" bIns="0" anchor="ctr"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3" name="Shape 3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4" name="Shape 4"/>
          <p:cNvSpPr>
            <a:spLocks noGrp="1"/>
          </p:cNvSpPr>
          <p:nvPr>
            <p:ph type="title"/>
          </p:nvPr>
        </p:nvSpPr>
        <p:spPr>
          <a:xfrm>
            <a:off x="468153" y="210555"/>
            <a:ext cx="8426769" cy="10162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r>
              <a:t>Title Text</a:t>
            </a:r>
          </a:p>
        </p:txBody>
      </p:sp>
      <p:sp>
        <p:nvSpPr>
          <p:cNvPr id="5" name="Shape 5"/>
          <p:cNvSpPr>
            <a:spLocks noGrp="1"/>
          </p:cNvSpPr>
          <p:nvPr>
            <p:ph type="body" idx="1"/>
          </p:nvPr>
        </p:nvSpPr>
        <p:spPr>
          <a:xfrm>
            <a:off x="468153" y="1226819"/>
            <a:ext cx="8426769" cy="40309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2pPr>
              <a:buClr>
                <a:srgbClr val="FFFFFF"/>
              </a:buClr>
              <a:buFont typeface="Lucida Grande"/>
              <a:buChar char="‣"/>
            </a:lvl2pPr>
            <a:lvl3pPr>
              <a:buClr>
                <a:srgbClr val="FFFFFF"/>
              </a:buClr>
              <a:buFont typeface="Lucida Grande"/>
              <a:buChar char="‣"/>
            </a:lvl3pPr>
            <a:lvl4pPr>
              <a:buClr>
                <a:srgbClr val="FFFFFF"/>
              </a:buClr>
              <a:buFont typeface="Lucida Grande"/>
              <a:buChar char="‣"/>
            </a:lvl4pPr>
            <a:lvl5pPr>
              <a:buClr>
                <a:srgbClr val="FFFFFF"/>
              </a:buClr>
              <a:buFont typeface="Lucida Grande"/>
              <a:buChar char="‣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Shape 6"/>
          <p:cNvSpPr>
            <a:spLocks noGrp="1"/>
          </p:cNvSpPr>
          <p:nvPr>
            <p:ph type="sldNum" sz="quarter" idx="2"/>
          </p:nvPr>
        </p:nvSpPr>
        <p:spPr>
          <a:xfrm>
            <a:off x="4461935" y="4787900"/>
            <a:ext cx="439205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3" r:id="rId3"/>
    <p:sldLayoutId id="2147483654" r:id="rId4"/>
    <p:sldLayoutId id="2147483655" r:id="rId5"/>
    <p:sldLayoutId id="2147483657" r:id="rId6"/>
    <p:sldLayoutId id="2147483658" r:id="rId7"/>
    <p:sldLayoutId id="2147483659" r:id="rId8"/>
  </p:sldLayoutIdLst>
  <p:transition xmlns:p14="http://schemas.microsoft.com/office/powerpoint/2010/main" spd="med"/>
  <p:txStyles>
    <p:titleStyle>
      <a:lvl1pPr marL="0" marR="0" indent="0" algn="l" defTabSz="584200" latinLnBrk="0">
        <a:lnSpc>
          <a:spcPts val="1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500" b="1" i="0" u="none" strike="noStrike" cap="none" spc="0" baseline="0">
          <a:ln>
            <a:noFill/>
          </a:ln>
          <a:solidFill>
            <a:srgbClr val="FFFFFF"/>
          </a:solidFill>
          <a:uFill>
            <a:solidFill>
              <a:srgbClr val="FFFFFF"/>
            </a:solidFill>
          </a:uFill>
          <a:latin typeface="+mj-lt"/>
          <a:ea typeface="+mj-ea"/>
          <a:cs typeface="+mj-cs"/>
          <a:sym typeface="Helvetica"/>
        </a:defRPr>
      </a:lvl1pPr>
      <a:lvl2pPr marL="0" marR="0" indent="228600" algn="l" defTabSz="584200" latinLnBrk="0">
        <a:lnSpc>
          <a:spcPts val="1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500" b="1" i="0" u="none" strike="noStrike" cap="none" spc="0" baseline="0">
          <a:ln>
            <a:noFill/>
          </a:ln>
          <a:solidFill>
            <a:srgbClr val="FFFFFF"/>
          </a:solidFill>
          <a:uFill>
            <a:solidFill>
              <a:srgbClr val="FFFFFF"/>
            </a:solidFill>
          </a:uFill>
          <a:latin typeface="+mj-lt"/>
          <a:ea typeface="+mj-ea"/>
          <a:cs typeface="+mj-cs"/>
          <a:sym typeface="Helvetica"/>
        </a:defRPr>
      </a:lvl2pPr>
      <a:lvl3pPr marL="0" marR="0" indent="457200" algn="l" defTabSz="584200" latinLnBrk="0">
        <a:lnSpc>
          <a:spcPts val="1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500" b="1" i="0" u="none" strike="noStrike" cap="none" spc="0" baseline="0">
          <a:ln>
            <a:noFill/>
          </a:ln>
          <a:solidFill>
            <a:srgbClr val="FFFFFF"/>
          </a:solidFill>
          <a:uFill>
            <a:solidFill>
              <a:srgbClr val="FFFFFF"/>
            </a:solidFill>
          </a:uFill>
          <a:latin typeface="+mj-lt"/>
          <a:ea typeface="+mj-ea"/>
          <a:cs typeface="+mj-cs"/>
          <a:sym typeface="Helvetica"/>
        </a:defRPr>
      </a:lvl3pPr>
      <a:lvl4pPr marL="0" marR="0" indent="685800" algn="l" defTabSz="584200" latinLnBrk="0">
        <a:lnSpc>
          <a:spcPts val="1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500" b="1" i="0" u="none" strike="noStrike" cap="none" spc="0" baseline="0">
          <a:ln>
            <a:noFill/>
          </a:ln>
          <a:solidFill>
            <a:srgbClr val="FFFFFF"/>
          </a:solidFill>
          <a:uFill>
            <a:solidFill>
              <a:srgbClr val="FFFFFF"/>
            </a:solidFill>
          </a:uFill>
          <a:latin typeface="+mj-lt"/>
          <a:ea typeface="+mj-ea"/>
          <a:cs typeface="+mj-cs"/>
          <a:sym typeface="Helvetica"/>
        </a:defRPr>
      </a:lvl4pPr>
      <a:lvl5pPr marL="0" marR="0" indent="914400" algn="l" defTabSz="584200" latinLnBrk="0">
        <a:lnSpc>
          <a:spcPts val="1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500" b="1" i="0" u="none" strike="noStrike" cap="none" spc="0" baseline="0">
          <a:ln>
            <a:noFill/>
          </a:ln>
          <a:solidFill>
            <a:srgbClr val="FFFFFF"/>
          </a:solidFill>
          <a:uFill>
            <a:solidFill>
              <a:srgbClr val="FFFFFF"/>
            </a:solidFill>
          </a:uFill>
          <a:latin typeface="+mj-lt"/>
          <a:ea typeface="+mj-ea"/>
          <a:cs typeface="+mj-cs"/>
          <a:sym typeface="Helvetica"/>
        </a:defRPr>
      </a:lvl5pPr>
      <a:lvl6pPr marL="0" marR="0" indent="1143000" algn="l" defTabSz="584200" latinLnBrk="0">
        <a:lnSpc>
          <a:spcPts val="1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500" b="1" i="0" u="none" strike="noStrike" cap="none" spc="0" baseline="0">
          <a:ln>
            <a:noFill/>
          </a:ln>
          <a:solidFill>
            <a:srgbClr val="FFFFFF"/>
          </a:solidFill>
          <a:uFill>
            <a:solidFill>
              <a:srgbClr val="FFFFFF"/>
            </a:solidFill>
          </a:uFill>
          <a:latin typeface="+mj-lt"/>
          <a:ea typeface="+mj-ea"/>
          <a:cs typeface="+mj-cs"/>
          <a:sym typeface="Helvetica"/>
        </a:defRPr>
      </a:lvl6pPr>
      <a:lvl7pPr marL="0" marR="0" indent="1371600" algn="l" defTabSz="584200" latinLnBrk="0">
        <a:lnSpc>
          <a:spcPts val="1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500" b="1" i="0" u="none" strike="noStrike" cap="none" spc="0" baseline="0">
          <a:ln>
            <a:noFill/>
          </a:ln>
          <a:solidFill>
            <a:srgbClr val="FFFFFF"/>
          </a:solidFill>
          <a:uFill>
            <a:solidFill>
              <a:srgbClr val="FFFFFF"/>
            </a:solidFill>
          </a:uFill>
          <a:latin typeface="+mj-lt"/>
          <a:ea typeface="+mj-ea"/>
          <a:cs typeface="+mj-cs"/>
          <a:sym typeface="Helvetica"/>
        </a:defRPr>
      </a:lvl7pPr>
      <a:lvl8pPr marL="0" marR="0" indent="1600200" algn="l" defTabSz="584200" latinLnBrk="0">
        <a:lnSpc>
          <a:spcPts val="1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500" b="1" i="0" u="none" strike="noStrike" cap="none" spc="0" baseline="0">
          <a:ln>
            <a:noFill/>
          </a:ln>
          <a:solidFill>
            <a:srgbClr val="FFFFFF"/>
          </a:solidFill>
          <a:uFill>
            <a:solidFill>
              <a:srgbClr val="FFFFFF"/>
            </a:solidFill>
          </a:uFill>
          <a:latin typeface="+mj-lt"/>
          <a:ea typeface="+mj-ea"/>
          <a:cs typeface="+mj-cs"/>
          <a:sym typeface="Helvetica"/>
        </a:defRPr>
      </a:lvl8pPr>
      <a:lvl9pPr marL="0" marR="0" indent="1828800" algn="l" defTabSz="584200" latinLnBrk="0">
        <a:lnSpc>
          <a:spcPts val="1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500" b="1" i="0" u="none" strike="noStrike" cap="none" spc="0" baseline="0">
          <a:ln>
            <a:noFill/>
          </a:ln>
          <a:solidFill>
            <a:srgbClr val="FFFFFF"/>
          </a:solidFill>
          <a:uFill>
            <a:solidFill>
              <a:srgbClr val="FFFFFF"/>
            </a:solidFill>
          </a:uFill>
          <a:latin typeface="+mj-lt"/>
          <a:ea typeface="+mj-ea"/>
          <a:cs typeface="+mj-cs"/>
          <a:sym typeface="Helvetica"/>
        </a:defRPr>
      </a:lvl9pPr>
    </p:titleStyle>
    <p:bodyStyle>
      <a:lvl1pPr marL="383540" marR="0" indent="-383540" algn="l" defTabSz="584200" latinLnBrk="0">
        <a:lnSpc>
          <a:spcPts val="25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1" i="0" u="none" strike="noStrike" cap="none" spc="0" baseline="0">
          <a:ln>
            <a:noFill/>
          </a:ln>
          <a:solidFill>
            <a:srgbClr val="FFFFFF"/>
          </a:solidFill>
          <a:uFill>
            <a:solidFill>
              <a:srgbClr val="FFFFFF"/>
            </a:solidFill>
          </a:uFill>
          <a:latin typeface="+mj-lt"/>
          <a:ea typeface="+mj-ea"/>
          <a:cs typeface="+mj-cs"/>
          <a:sym typeface="Helvetica"/>
        </a:defRPr>
      </a:lvl1pPr>
      <a:lvl2pPr marL="332740" marR="0" indent="-146050" algn="l" defTabSz="584200" latinLnBrk="0">
        <a:lnSpc>
          <a:spcPts val="2500"/>
        </a:lnSpc>
        <a:spcBef>
          <a:spcPts val="0"/>
        </a:spcBef>
        <a:spcAft>
          <a:spcPts val="0"/>
        </a:spcAft>
        <a:buClrTx/>
        <a:buSzPct val="69000"/>
        <a:buFontTx/>
        <a:buChar char="•"/>
        <a:tabLst/>
        <a:defRPr sz="2200" b="1" i="0" u="none" strike="noStrike" cap="none" spc="0" baseline="0">
          <a:ln>
            <a:noFill/>
          </a:ln>
          <a:solidFill>
            <a:srgbClr val="FFFFFF"/>
          </a:solidFill>
          <a:uFill>
            <a:solidFill>
              <a:srgbClr val="FFFFFF"/>
            </a:solidFill>
          </a:uFill>
          <a:latin typeface="+mj-lt"/>
          <a:ea typeface="+mj-ea"/>
          <a:cs typeface="+mj-cs"/>
          <a:sym typeface="Helvetica"/>
        </a:defRPr>
      </a:lvl2pPr>
      <a:lvl3pPr marL="478790" marR="0" indent="-146050" algn="l" defTabSz="584200" latinLnBrk="0">
        <a:lnSpc>
          <a:spcPts val="2500"/>
        </a:lnSpc>
        <a:spcBef>
          <a:spcPts val="0"/>
        </a:spcBef>
        <a:spcAft>
          <a:spcPts val="0"/>
        </a:spcAft>
        <a:buClrTx/>
        <a:buSzPct val="69000"/>
        <a:buFontTx/>
        <a:buChar char="•"/>
        <a:tabLst/>
        <a:defRPr sz="2200" b="1" i="0" u="none" strike="noStrike" cap="none" spc="0" baseline="0">
          <a:ln>
            <a:noFill/>
          </a:ln>
          <a:solidFill>
            <a:srgbClr val="FFFFFF"/>
          </a:solidFill>
          <a:uFill>
            <a:solidFill>
              <a:srgbClr val="FFFFFF"/>
            </a:solidFill>
          </a:uFill>
          <a:latin typeface="+mj-lt"/>
          <a:ea typeface="+mj-ea"/>
          <a:cs typeface="+mj-cs"/>
          <a:sym typeface="Helvetica"/>
        </a:defRPr>
      </a:lvl3pPr>
      <a:lvl4pPr marL="624840" marR="0" indent="-146050" algn="l" defTabSz="584200" latinLnBrk="0">
        <a:lnSpc>
          <a:spcPts val="2500"/>
        </a:lnSpc>
        <a:spcBef>
          <a:spcPts val="0"/>
        </a:spcBef>
        <a:spcAft>
          <a:spcPts val="0"/>
        </a:spcAft>
        <a:buClrTx/>
        <a:buSzPct val="69000"/>
        <a:buFontTx/>
        <a:buChar char="•"/>
        <a:tabLst/>
        <a:defRPr sz="2200" b="1" i="0" u="none" strike="noStrike" cap="none" spc="0" baseline="0">
          <a:ln>
            <a:noFill/>
          </a:ln>
          <a:solidFill>
            <a:srgbClr val="FFFFFF"/>
          </a:solidFill>
          <a:uFill>
            <a:solidFill>
              <a:srgbClr val="FFFFFF"/>
            </a:solidFill>
          </a:uFill>
          <a:latin typeface="+mj-lt"/>
          <a:ea typeface="+mj-ea"/>
          <a:cs typeface="+mj-cs"/>
          <a:sym typeface="Helvetica"/>
        </a:defRPr>
      </a:lvl4pPr>
      <a:lvl5pPr marL="770890" marR="0" indent="-146050" algn="l" defTabSz="584200" latinLnBrk="0">
        <a:lnSpc>
          <a:spcPts val="2500"/>
        </a:lnSpc>
        <a:spcBef>
          <a:spcPts val="0"/>
        </a:spcBef>
        <a:spcAft>
          <a:spcPts val="0"/>
        </a:spcAft>
        <a:buClrTx/>
        <a:buSzPct val="69000"/>
        <a:buFontTx/>
        <a:buChar char="•"/>
        <a:tabLst/>
        <a:defRPr sz="2200" b="1" i="0" u="none" strike="noStrike" cap="none" spc="0" baseline="0">
          <a:ln>
            <a:noFill/>
          </a:ln>
          <a:solidFill>
            <a:srgbClr val="FFFFFF"/>
          </a:solidFill>
          <a:uFill>
            <a:solidFill>
              <a:srgbClr val="FFFFFF"/>
            </a:solidFill>
          </a:uFill>
          <a:latin typeface="+mj-lt"/>
          <a:ea typeface="+mj-ea"/>
          <a:cs typeface="+mj-cs"/>
          <a:sym typeface="Helvetica"/>
        </a:defRPr>
      </a:lvl5pPr>
      <a:lvl6pPr marL="770890" marR="0" indent="-146050" algn="l" defTabSz="584200" latinLnBrk="0">
        <a:lnSpc>
          <a:spcPts val="2500"/>
        </a:lnSpc>
        <a:spcBef>
          <a:spcPts val="0"/>
        </a:spcBef>
        <a:spcAft>
          <a:spcPts val="0"/>
        </a:spcAft>
        <a:buClrTx/>
        <a:buSzPct val="69000"/>
        <a:buFontTx/>
        <a:buChar char="•"/>
        <a:tabLst/>
        <a:defRPr sz="2200" b="1" i="0" u="none" strike="noStrike" cap="none" spc="0" baseline="0">
          <a:ln>
            <a:noFill/>
          </a:ln>
          <a:solidFill>
            <a:srgbClr val="FFFFFF"/>
          </a:solidFill>
          <a:uFill>
            <a:solidFill>
              <a:srgbClr val="FFFFFF"/>
            </a:solidFill>
          </a:uFill>
          <a:latin typeface="+mj-lt"/>
          <a:ea typeface="+mj-ea"/>
          <a:cs typeface="+mj-cs"/>
          <a:sym typeface="Helvetica"/>
        </a:defRPr>
      </a:lvl6pPr>
      <a:lvl7pPr marL="770890" marR="0" indent="-146050" algn="l" defTabSz="584200" latinLnBrk="0">
        <a:lnSpc>
          <a:spcPts val="2500"/>
        </a:lnSpc>
        <a:spcBef>
          <a:spcPts val="0"/>
        </a:spcBef>
        <a:spcAft>
          <a:spcPts val="0"/>
        </a:spcAft>
        <a:buClrTx/>
        <a:buSzPct val="69000"/>
        <a:buFontTx/>
        <a:buChar char="•"/>
        <a:tabLst/>
        <a:defRPr sz="2200" b="1" i="0" u="none" strike="noStrike" cap="none" spc="0" baseline="0">
          <a:ln>
            <a:noFill/>
          </a:ln>
          <a:solidFill>
            <a:srgbClr val="FFFFFF"/>
          </a:solidFill>
          <a:uFill>
            <a:solidFill>
              <a:srgbClr val="FFFFFF"/>
            </a:solidFill>
          </a:uFill>
          <a:latin typeface="+mj-lt"/>
          <a:ea typeface="+mj-ea"/>
          <a:cs typeface="+mj-cs"/>
          <a:sym typeface="Helvetica"/>
        </a:defRPr>
      </a:lvl7pPr>
      <a:lvl8pPr marL="770890" marR="0" indent="-146050" algn="l" defTabSz="584200" latinLnBrk="0">
        <a:lnSpc>
          <a:spcPts val="2500"/>
        </a:lnSpc>
        <a:spcBef>
          <a:spcPts val="0"/>
        </a:spcBef>
        <a:spcAft>
          <a:spcPts val="0"/>
        </a:spcAft>
        <a:buClrTx/>
        <a:buSzPct val="69000"/>
        <a:buFontTx/>
        <a:buChar char="•"/>
        <a:tabLst/>
        <a:defRPr sz="2200" b="1" i="0" u="none" strike="noStrike" cap="none" spc="0" baseline="0">
          <a:ln>
            <a:noFill/>
          </a:ln>
          <a:solidFill>
            <a:srgbClr val="FFFFFF"/>
          </a:solidFill>
          <a:uFill>
            <a:solidFill>
              <a:srgbClr val="FFFFFF"/>
            </a:solidFill>
          </a:uFill>
          <a:latin typeface="+mj-lt"/>
          <a:ea typeface="+mj-ea"/>
          <a:cs typeface="+mj-cs"/>
          <a:sym typeface="Helvetica"/>
        </a:defRPr>
      </a:lvl8pPr>
      <a:lvl9pPr marL="770890" marR="0" indent="-146050" algn="l" defTabSz="584200" latinLnBrk="0">
        <a:lnSpc>
          <a:spcPts val="2500"/>
        </a:lnSpc>
        <a:spcBef>
          <a:spcPts val="0"/>
        </a:spcBef>
        <a:spcAft>
          <a:spcPts val="0"/>
        </a:spcAft>
        <a:buClrTx/>
        <a:buSzPct val="69000"/>
        <a:buFontTx/>
        <a:buChar char="•"/>
        <a:tabLst/>
        <a:defRPr sz="2200" b="1" i="0" u="none" strike="noStrike" cap="none" spc="0" baseline="0">
          <a:ln>
            <a:noFill/>
          </a:ln>
          <a:solidFill>
            <a:srgbClr val="FFFFFF"/>
          </a:solidFill>
          <a:uFill>
            <a:solidFill>
              <a:srgbClr val="FFFFFF"/>
            </a:solidFill>
          </a:uFill>
          <a:latin typeface="+mj-lt"/>
          <a:ea typeface="+mj-ea"/>
          <a:cs typeface="+mj-cs"/>
          <a:sym typeface="Helvetica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1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Helvetica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1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Helvetica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1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Helvetica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1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Helvetica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1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Helvetica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1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Helvetica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1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Helvetica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1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Helvetica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1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Helvetica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github.com/solresol/SYD_DAT_5.gi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240" name="Shape 240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241" name="Shape 241"/>
          <p:cNvSpPr>
            <a:spLocks noGrp="1"/>
          </p:cNvSpPr>
          <p:nvPr>
            <p:ph type="title" idx="4294967295"/>
          </p:nvPr>
        </p:nvSpPr>
        <p:spPr>
          <a:xfrm>
            <a:off x="347662" y="1116012"/>
            <a:ext cx="8426451" cy="3894138"/>
          </a:xfrm>
          <a:prstGeom prst="rect">
            <a:avLst/>
          </a:prstGeom>
        </p:spPr>
        <p:txBody>
          <a:bodyPr lIns="38100" tIns="38100" rIns="38100" bIns="38100"/>
          <a:lstStyle>
            <a:lvl1pPr marL="27728" marR="27728" algn="ctr" defTabSz="914400">
              <a:lnSpc>
                <a:spcPct val="70000"/>
              </a:lnSpc>
              <a:defRPr sz="8800"/>
            </a:lvl1pPr>
          </a:lstStyle>
          <a:p>
            <a:r>
              <a:rPr lang="en-AU" dirty="0" smtClean="0"/>
              <a:t>Definitely the last bit of git</a:t>
            </a:r>
            <a:br>
              <a:rPr lang="en-AU" dirty="0" smtClean="0"/>
            </a:br>
            <a:r>
              <a:rPr lang="en-AU" dirty="0" smtClean="0"/>
              <a:t/>
            </a:r>
            <a:br>
              <a:rPr lang="en-AU" dirty="0" smtClean="0"/>
            </a:br>
            <a:r>
              <a:rPr lang="en-AU" sz="2000" dirty="0" smtClean="0"/>
              <a:t>Unless you want to learn about the branching workflow</a:t>
            </a:r>
            <a:endParaRPr dirty="0"/>
          </a:p>
        </p:txBody>
      </p:sp>
      <p:sp>
        <p:nvSpPr>
          <p:cNvPr id="242" name="Shape 242"/>
          <p:cNvSpPr>
            <a:spLocks noGrp="1"/>
          </p:cNvSpPr>
          <p:nvPr>
            <p:ph type="body" sz="quarter" idx="4294967295"/>
          </p:nvPr>
        </p:nvSpPr>
        <p:spPr>
          <a:xfrm>
            <a:off x="371475" y="495300"/>
            <a:ext cx="6400800" cy="620713"/>
          </a:xfrm>
          <a:prstGeom prst="rect">
            <a:avLst/>
          </a:prstGeom>
        </p:spPr>
        <p:txBody>
          <a:bodyPr/>
          <a:lstStyle>
            <a:lvl1pPr marL="40639" marR="40639" indent="0" defTabSz="914400">
              <a:buClr>
                <a:srgbClr val="FFFFFF"/>
              </a:buClr>
              <a:buFont typeface="Helvetica"/>
              <a:defRPr sz="2300"/>
            </a:lvl1pPr>
          </a:lstStyle>
          <a:p>
            <a:r>
              <a:t>DATA SCIENCE PART TIME COURSE</a:t>
            </a:r>
          </a:p>
        </p:txBody>
      </p:sp>
    </p:spTree>
    <p:extLst>
      <p:ext uri="{BB962C8B-B14F-4D97-AF65-F5344CB8AC3E}">
        <p14:creationId xmlns:p14="http://schemas.microsoft.com/office/powerpoint/2010/main" val="1093499831"/>
      </p:ext>
    </p:extLst>
  </p:cSld>
  <p:clrMapOvr>
    <a:masterClrMapping/>
  </p:clrMapOvr>
  <p:transition xmlns:p14="http://schemas.microsoft.com/office/powerpoint/2010/main"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204" name="Shape 204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205" name="Shape 205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206" name="Shape 206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207" name="Shape 207"/>
          <p:cNvSpPr>
            <a:spLocks noGrp="1"/>
          </p:cNvSpPr>
          <p:nvPr>
            <p:ph type="sldNum" sz="quarter" idx="2"/>
          </p:nvPr>
        </p:nvSpPr>
        <p:spPr>
          <a:xfrm>
            <a:off x="8685361" y="514350"/>
            <a:ext cx="183853" cy="3429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  <p:sp>
        <p:nvSpPr>
          <p:cNvPr id="208" name="Shape 20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AU" dirty="0" smtClean="0"/>
              <a:t>Keeping in Sync with the course repository</a:t>
            </a:r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194602"/>
            <a:ext cx="2753682" cy="2580194"/>
          </a:xfrm>
          <a:prstGeom prst="rect">
            <a:avLst/>
          </a:prstGeom>
          <a:solidFill>
            <a:schemeClr val="bg2"/>
          </a:solidFill>
          <a:ln w="12700" cap="flat">
            <a:solidFill>
              <a:schemeClr val="bg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R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sz="230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ea typeface="+mj-ea"/>
                <a:sym typeface="Helvetica"/>
              </a:rPr>
              <a:t>Plan</a:t>
            </a:r>
            <a:r>
              <a:rPr kumimoji="0" lang="en-US" sz="230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ea typeface="+mj-ea"/>
                <a:sym typeface="Helvetica"/>
              </a:rPr>
              <a:t> A</a:t>
            </a:r>
            <a:endParaRPr kumimoji="0" lang="en-US" sz="230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ea typeface="+mj-ea"/>
              <a:sym typeface="Helvetica"/>
            </a:endParaRPr>
          </a:p>
          <a:p>
            <a:pPr marL="457200" marR="0" indent="-4572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sz="23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ea typeface="+mj-ea"/>
                <a:sym typeface="Helvetica"/>
              </a:rPr>
              <a:t>Create pull requests each Monday when you get to class</a:t>
            </a:r>
          </a:p>
          <a:p>
            <a:pPr marL="457200" marR="0" indent="-4572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sz="23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ea typeface="+mj-ea"/>
                <a:sym typeface="Helvetica"/>
              </a:rPr>
              <a:t>Approve your pull request</a:t>
            </a:r>
            <a:endParaRPr kumimoji="0" lang="en-US" sz="23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Courier"/>
              <a:ea typeface="+mj-ea"/>
              <a:cs typeface="Courier"/>
              <a:sym typeface="Helvetic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390596" y="1194602"/>
            <a:ext cx="5972479" cy="1564531"/>
          </a:xfrm>
          <a:prstGeom prst="rect">
            <a:avLst/>
          </a:prstGeom>
          <a:solidFill>
            <a:schemeClr val="bg2"/>
          </a:solidFill>
          <a:ln w="12700" cap="flat">
            <a:solidFill>
              <a:schemeClr val="bg1"/>
            </a:solidFill>
            <a:miter lim="400000"/>
          </a:ln>
          <a:effectLst>
            <a:glow rad="101600">
              <a:schemeClr val="bg2">
                <a:alpha val="75000"/>
              </a:schemeClr>
            </a:glo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dirty="0" smtClean="0"/>
              <a:t>Plan B</a:t>
            </a:r>
          </a:p>
          <a:p>
            <a:pPr algn="l"/>
            <a:r>
              <a:rPr lang="en-US" sz="1800" b="0" dirty="0" err="1" smtClean="0">
                <a:latin typeface="Courier"/>
                <a:cs typeface="Courier"/>
              </a:rPr>
              <a:t>git</a:t>
            </a:r>
            <a:r>
              <a:rPr lang="en-US" sz="1800" b="0" dirty="0" smtClean="0">
                <a:latin typeface="Courier"/>
                <a:cs typeface="Courier"/>
              </a:rPr>
              <a:t> </a:t>
            </a:r>
            <a:r>
              <a:rPr lang="en-US" sz="1800" b="0" dirty="0">
                <a:latin typeface="Courier"/>
                <a:cs typeface="Courier"/>
              </a:rPr>
              <a:t>remote add </a:t>
            </a:r>
            <a:r>
              <a:rPr lang="en-US" sz="1800" b="0" u="sng" dirty="0">
                <a:latin typeface="Courier"/>
                <a:cs typeface="Courier"/>
              </a:rPr>
              <a:t>upstream</a:t>
            </a:r>
            <a:r>
              <a:rPr lang="en-US" sz="1800" b="0" dirty="0">
                <a:latin typeface="Courier"/>
                <a:cs typeface="Courier"/>
              </a:rPr>
              <a:t> </a:t>
            </a:r>
            <a:r>
              <a:rPr lang="en-US" sz="1800" b="0" dirty="0" smtClean="0">
                <a:latin typeface="Courier"/>
                <a:cs typeface="Courier"/>
              </a:rPr>
              <a:t>\</a:t>
            </a:r>
          </a:p>
          <a:p>
            <a:pPr algn="l"/>
            <a:r>
              <a:rPr lang="en-US" sz="1800" b="0" dirty="0">
                <a:latin typeface="Courier"/>
                <a:cs typeface="Courier"/>
              </a:rPr>
              <a:t> </a:t>
            </a:r>
            <a:r>
              <a:rPr lang="en-US" sz="1800" b="0" dirty="0" smtClean="0">
                <a:latin typeface="Courier"/>
                <a:cs typeface="Courier"/>
                <a:hlinkClick r:id="rId2"/>
              </a:rPr>
              <a:t>https</a:t>
            </a:r>
            <a:r>
              <a:rPr lang="en-US" sz="1800" b="0" dirty="0">
                <a:latin typeface="Courier"/>
                <a:cs typeface="Courier"/>
                <a:hlinkClick r:id="rId2"/>
              </a:rPr>
              <a:t>://github.com</a:t>
            </a:r>
            <a:r>
              <a:rPr lang="en-US" sz="1800" b="0" dirty="0" smtClean="0">
                <a:latin typeface="Courier"/>
                <a:cs typeface="Courier"/>
                <a:hlinkClick r:id="rId2"/>
              </a:rPr>
              <a:t>/solresol/SYD_DAT_5.git</a:t>
            </a:r>
            <a:endParaRPr lang="en-US" sz="1800" b="0" dirty="0" smtClean="0">
              <a:latin typeface="Courier"/>
              <a:cs typeface="Courier"/>
            </a:endParaRPr>
          </a:p>
          <a:p>
            <a:pPr algn="l"/>
            <a:r>
              <a:rPr lang="en-US" sz="1800" b="0" dirty="0" err="1">
                <a:latin typeface="Courier"/>
                <a:cs typeface="Courier"/>
              </a:rPr>
              <a:t>g</a:t>
            </a:r>
            <a:r>
              <a:rPr kumimoji="0" lang="en-US" sz="18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ourier"/>
                <a:cs typeface="Courier"/>
                <a:sym typeface="Helvetica"/>
              </a:rPr>
              <a:t>it</a:t>
            </a:r>
            <a:r>
              <a:rPr kumimoji="0" 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ourier"/>
                <a:cs typeface="Courier"/>
                <a:sym typeface="Helvetica"/>
              </a:rPr>
              <a:t> pull --no-edit </a:t>
            </a:r>
            <a:r>
              <a:rPr kumimoji="0" lang="en-US" sz="1800" b="0" i="0" u="sng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ourier"/>
                <a:cs typeface="Courier"/>
                <a:sym typeface="Helvetica"/>
              </a:rPr>
              <a:t>upstream</a:t>
            </a:r>
            <a:r>
              <a:rPr kumimoji="0" 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ourier"/>
                <a:cs typeface="Courier"/>
                <a:sym typeface="Helvetica"/>
              </a:rPr>
              <a:t> master</a:t>
            </a:r>
          </a:p>
          <a:p>
            <a:pPr algn="l"/>
            <a:r>
              <a:rPr lang="en-US" sz="1800" b="0" dirty="0" err="1">
                <a:latin typeface="Courier"/>
                <a:cs typeface="Courier"/>
              </a:rPr>
              <a:t>g</a:t>
            </a:r>
            <a:r>
              <a:rPr lang="en-US" sz="1800" b="0" dirty="0" err="1" smtClean="0">
                <a:latin typeface="Courier"/>
                <a:cs typeface="Courier"/>
              </a:rPr>
              <a:t>it</a:t>
            </a:r>
            <a:r>
              <a:rPr lang="en-US" sz="1800" b="0" dirty="0" smtClean="0">
                <a:latin typeface="Courier"/>
                <a:cs typeface="Courier"/>
              </a:rPr>
              <a:t> push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Courier"/>
              <a:cs typeface="Courier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700966492"/>
      </p:ext>
    </p:extLst>
  </p:cSld>
  <p:clrMapOvr>
    <a:masterClrMapping/>
  </p:clrMapOvr>
  <p:transition xmlns:p14="http://schemas.microsoft.com/office/powerpoint/2010/main" spd="slow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000000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EDE"/>
        </a:solidFill>
        <a:ln w="25400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3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3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EDE"/>
        </a:solidFill>
        <a:ln w="25400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3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3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65</Words>
  <Application>Microsoft Macintosh PowerPoint</Application>
  <PresentationFormat>Custom</PresentationFormat>
  <Paragraphs>12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White</vt:lpstr>
      <vt:lpstr>Definitely the last bit of git  Unless you want to learn about the branching workflow</vt:lpstr>
      <vt:lpstr>Keeping in Sync with the course repository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10 WEEK PART TIME COURSE  Week 2 - Data Visualisation</dc:title>
  <cp:lastModifiedBy>Greg Baker</cp:lastModifiedBy>
  <cp:revision>10</cp:revision>
  <dcterms:modified xsi:type="dcterms:W3CDTF">2017-02-16T04:54:47Z</dcterms:modified>
</cp:coreProperties>
</file>