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6858000" cy="1463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F63"/>
    <a:srgbClr val="AF4AFF"/>
    <a:srgbClr val="AAEF64"/>
    <a:srgbClr val="4475A2"/>
    <a:srgbClr val="F1990C"/>
    <a:srgbClr val="FFDAA6"/>
    <a:srgbClr val="FFE9BC"/>
    <a:srgbClr val="F1B903"/>
    <a:srgbClr val="FFE19C"/>
    <a:srgbClr val="FFD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7"/>
    <p:restoredTop sz="94668"/>
  </p:normalViewPr>
  <p:slideViewPr>
    <p:cSldViewPr snapToGrid="0" snapToObjects="1">
      <p:cViewPr>
        <p:scale>
          <a:sx n="240" d="100"/>
          <a:sy n="240" d="100"/>
        </p:scale>
        <p:origin x="-496" y="-17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2776E-79CE-D14A-B34D-D5B5372017D3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05100" y="1143000"/>
            <a:ext cx="1447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100DC-A0C8-A041-A05B-548E6A0F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56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5100" y="1143000"/>
            <a:ext cx="1447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00DC-A0C8-A041-A05B-548E6A0F6F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21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394374"/>
            <a:ext cx="5829300" cy="509354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7684348"/>
            <a:ext cx="5143500" cy="353229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53DC-0272-F649-B2E9-2AE09B252AA4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FB9A-8238-1B4D-B9B4-9EACBF63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53DC-0272-F649-B2E9-2AE09B252AA4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FB9A-8238-1B4D-B9B4-9EACBF63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7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778933"/>
            <a:ext cx="1478756" cy="12398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778933"/>
            <a:ext cx="4350544" cy="1239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53DC-0272-F649-B2E9-2AE09B252AA4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FB9A-8238-1B4D-B9B4-9EACBF63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9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53DC-0272-F649-B2E9-2AE09B252AA4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FB9A-8238-1B4D-B9B4-9EACBF63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647444"/>
            <a:ext cx="5915025" cy="608583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9790858"/>
            <a:ext cx="5915025" cy="32003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53DC-0272-F649-B2E9-2AE09B252AA4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FB9A-8238-1B4D-B9B4-9EACBF63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3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894667"/>
            <a:ext cx="2914650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894667"/>
            <a:ext cx="2914650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53DC-0272-F649-B2E9-2AE09B252AA4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FB9A-8238-1B4D-B9B4-9EACBF63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0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78936"/>
            <a:ext cx="5915025" cy="28278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586481"/>
            <a:ext cx="2901255" cy="175767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5344160"/>
            <a:ext cx="2901255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586481"/>
            <a:ext cx="2915543" cy="175767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5344160"/>
            <a:ext cx="2915543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53DC-0272-F649-B2E9-2AE09B252AA4}" type="datetimeFigureOut">
              <a:rPr lang="en-US" smtClean="0"/>
              <a:t>12/8/17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FB9A-8238-1B4D-B9B4-9EACBF63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53DC-0272-F649-B2E9-2AE09B252AA4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FB9A-8238-1B4D-B9B4-9EACBF63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53DC-0272-F649-B2E9-2AE09B252AA4}" type="datetimeFigureOut">
              <a:rPr lang="en-US" smtClean="0"/>
              <a:t>12/8/17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FB9A-8238-1B4D-B9B4-9EACBF63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8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75360"/>
            <a:ext cx="2211884" cy="34137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2106510"/>
            <a:ext cx="3471863" cy="103970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389120"/>
            <a:ext cx="2211884" cy="81313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53DC-0272-F649-B2E9-2AE09B252AA4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FB9A-8238-1B4D-B9B4-9EACBF63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4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75360"/>
            <a:ext cx="2211884" cy="34137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2106510"/>
            <a:ext cx="3471863" cy="103970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389120"/>
            <a:ext cx="2211884" cy="81313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53DC-0272-F649-B2E9-2AE09B252AA4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FB9A-8238-1B4D-B9B4-9EACBF63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5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78936"/>
            <a:ext cx="5915025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894667"/>
            <a:ext cx="5915025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3560217"/>
            <a:ext cx="154305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453DC-0272-F649-B2E9-2AE09B252AA4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3560217"/>
            <a:ext cx="2314575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3560217"/>
            <a:ext cx="154305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5FB9A-8238-1B4D-B9B4-9EACBF63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5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roup 590"/>
          <p:cNvGrpSpPr/>
          <p:nvPr/>
        </p:nvGrpSpPr>
        <p:grpSpPr>
          <a:xfrm>
            <a:off x="1696019" y="12937262"/>
            <a:ext cx="2525922" cy="331805"/>
            <a:chOff x="1692360" y="12954274"/>
            <a:chExt cx="2525922" cy="331805"/>
          </a:xfrm>
        </p:grpSpPr>
        <p:sp>
          <p:nvSpPr>
            <p:cNvPr id="592" name="Rectangle 591"/>
            <p:cNvSpPr/>
            <p:nvPr/>
          </p:nvSpPr>
          <p:spPr>
            <a:xfrm>
              <a:off x="1692360" y="12997734"/>
              <a:ext cx="2525922" cy="288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93" name="Group 592"/>
            <p:cNvGrpSpPr/>
            <p:nvPr/>
          </p:nvGrpSpPr>
          <p:grpSpPr>
            <a:xfrm>
              <a:off x="1726795" y="13062002"/>
              <a:ext cx="2241468" cy="169626"/>
              <a:chOff x="4687808" y="5409059"/>
              <a:chExt cx="2241468" cy="169626"/>
            </a:xfrm>
          </p:grpSpPr>
          <p:sp>
            <p:nvSpPr>
              <p:cNvPr id="599" name="Rectangle 598"/>
              <p:cNvSpPr/>
              <p:nvPr/>
            </p:nvSpPr>
            <p:spPr>
              <a:xfrm>
                <a:off x="5009708" y="5411238"/>
                <a:ext cx="167447" cy="16744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4687808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4845583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6149279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5173833" y="5411238"/>
                <a:ext cx="167447" cy="16744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04" name="Rectangle 603"/>
              <p:cNvSpPr/>
              <p:nvPr/>
            </p:nvSpPr>
            <p:spPr>
              <a:xfrm>
                <a:off x="6761829" y="5409059"/>
                <a:ext cx="167447" cy="16744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05" name="Rectangle 604"/>
              <p:cNvSpPr/>
              <p:nvPr/>
            </p:nvSpPr>
            <p:spPr>
              <a:xfrm>
                <a:off x="6597702" y="5409059"/>
                <a:ext cx="167447" cy="16744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6296152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6439927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594" name="TextBox 593"/>
            <p:cNvSpPr txBox="1"/>
            <p:nvPr/>
          </p:nvSpPr>
          <p:spPr>
            <a:xfrm>
              <a:off x="2669494" y="12954274"/>
              <a:ext cx="4380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. . .</a:t>
              </a:r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2380056" y="13064228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2547292" y="13064228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3960424" y="13058182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3051602" y="1305941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1505233" y="3311179"/>
            <a:ext cx="1135852" cy="1135852"/>
            <a:chOff x="2204806" y="-23741"/>
            <a:chExt cx="1135852" cy="1135852"/>
          </a:xfrm>
        </p:grpSpPr>
        <p:sp>
          <p:nvSpPr>
            <p:cNvPr id="365" name="Rectangle 364"/>
            <p:cNvSpPr/>
            <p:nvPr/>
          </p:nvSpPr>
          <p:spPr>
            <a:xfrm>
              <a:off x="2204806" y="-23741"/>
              <a:ext cx="1135852" cy="11358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366" name="Freeform 365"/>
            <p:cNvSpPr/>
            <p:nvPr/>
          </p:nvSpPr>
          <p:spPr>
            <a:xfrm>
              <a:off x="2457758" y="209417"/>
              <a:ext cx="570282" cy="630237"/>
            </a:xfrm>
            <a:custGeom>
              <a:avLst/>
              <a:gdLst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59517 w 584350"/>
                <a:gd name="connsiteY4" fmla="*/ 324639 h 622225"/>
                <a:gd name="connsiteX5" fmla="*/ 70338 w 584350"/>
                <a:gd name="connsiteY5" fmla="*/ 340871 h 622225"/>
                <a:gd name="connsiteX6" fmla="*/ 75749 w 584350"/>
                <a:gd name="connsiteY6" fmla="*/ 357103 h 622225"/>
                <a:gd name="connsiteX7" fmla="*/ 86570 w 584350"/>
                <a:gd name="connsiteY7" fmla="*/ 373335 h 622225"/>
                <a:gd name="connsiteX8" fmla="*/ 91981 w 584350"/>
                <a:gd name="connsiteY8" fmla="*/ 389567 h 622225"/>
                <a:gd name="connsiteX9" fmla="*/ 102802 w 584350"/>
                <a:gd name="connsiteY9" fmla="*/ 405799 h 622225"/>
                <a:gd name="connsiteX10" fmla="*/ 108213 w 584350"/>
                <a:gd name="connsiteY10" fmla="*/ 422031 h 622225"/>
                <a:gd name="connsiteX11" fmla="*/ 129855 w 584350"/>
                <a:gd name="connsiteY11" fmla="*/ 454495 h 622225"/>
                <a:gd name="connsiteX12" fmla="*/ 140677 w 584350"/>
                <a:gd name="connsiteY12" fmla="*/ 470727 h 622225"/>
                <a:gd name="connsiteX13" fmla="*/ 151498 w 584350"/>
                <a:gd name="connsiteY13" fmla="*/ 503191 h 622225"/>
                <a:gd name="connsiteX14" fmla="*/ 173140 w 584350"/>
                <a:gd name="connsiteY14" fmla="*/ 535655 h 622225"/>
                <a:gd name="connsiteX15" fmla="*/ 189372 w 584350"/>
                <a:gd name="connsiteY15" fmla="*/ 568119 h 622225"/>
                <a:gd name="connsiteX16" fmla="*/ 200194 w 584350"/>
                <a:gd name="connsiteY16" fmla="*/ 578940 h 622225"/>
                <a:gd name="connsiteX17" fmla="*/ 232658 w 584350"/>
                <a:gd name="connsiteY17" fmla="*/ 622225 h 622225"/>
                <a:gd name="connsiteX18" fmla="*/ 243479 w 584350"/>
                <a:gd name="connsiteY18" fmla="*/ 589761 h 622225"/>
                <a:gd name="connsiteX19" fmla="*/ 248890 w 584350"/>
                <a:gd name="connsiteY19" fmla="*/ 535655 h 622225"/>
                <a:gd name="connsiteX20" fmla="*/ 254300 w 584350"/>
                <a:gd name="connsiteY20" fmla="*/ 519423 h 622225"/>
                <a:gd name="connsiteX21" fmla="*/ 275943 w 584350"/>
                <a:gd name="connsiteY21" fmla="*/ 497780 h 622225"/>
                <a:gd name="connsiteX22" fmla="*/ 302996 w 584350"/>
                <a:gd name="connsiteY22" fmla="*/ 470727 h 622225"/>
                <a:gd name="connsiteX23" fmla="*/ 319228 w 584350"/>
                <a:gd name="connsiteY23" fmla="*/ 465316 h 622225"/>
                <a:gd name="connsiteX24" fmla="*/ 394977 w 584350"/>
                <a:gd name="connsiteY24" fmla="*/ 454495 h 622225"/>
                <a:gd name="connsiteX25" fmla="*/ 422030 w 584350"/>
                <a:gd name="connsiteY25" fmla="*/ 449084 h 622225"/>
                <a:gd name="connsiteX26" fmla="*/ 476137 w 584350"/>
                <a:gd name="connsiteY26" fmla="*/ 432852 h 622225"/>
                <a:gd name="connsiteX27" fmla="*/ 492369 w 584350"/>
                <a:gd name="connsiteY27" fmla="*/ 427442 h 622225"/>
                <a:gd name="connsiteX28" fmla="*/ 503190 w 584350"/>
                <a:gd name="connsiteY28" fmla="*/ 416620 h 622225"/>
                <a:gd name="connsiteX29" fmla="*/ 535654 w 584350"/>
                <a:gd name="connsiteY29" fmla="*/ 405799 h 622225"/>
                <a:gd name="connsiteX30" fmla="*/ 546475 w 584350"/>
                <a:gd name="connsiteY30" fmla="*/ 389567 h 622225"/>
                <a:gd name="connsiteX31" fmla="*/ 568118 w 584350"/>
                <a:gd name="connsiteY31" fmla="*/ 362514 h 622225"/>
                <a:gd name="connsiteX32" fmla="*/ 578939 w 584350"/>
                <a:gd name="connsiteY32" fmla="*/ 330050 h 622225"/>
                <a:gd name="connsiteX33" fmla="*/ 584350 w 584350"/>
                <a:gd name="connsiteY33" fmla="*/ 313818 h 622225"/>
                <a:gd name="connsiteX34" fmla="*/ 578939 w 584350"/>
                <a:gd name="connsiteY34" fmla="*/ 265122 h 622225"/>
                <a:gd name="connsiteX35" fmla="*/ 568118 w 584350"/>
                <a:gd name="connsiteY35" fmla="*/ 232658 h 622225"/>
                <a:gd name="connsiteX36" fmla="*/ 557297 w 584350"/>
                <a:gd name="connsiteY36" fmla="*/ 200194 h 622225"/>
                <a:gd name="connsiteX37" fmla="*/ 551886 w 584350"/>
                <a:gd name="connsiteY37" fmla="*/ 183962 h 622225"/>
                <a:gd name="connsiteX38" fmla="*/ 524833 w 584350"/>
                <a:gd name="connsiteY38" fmla="*/ 135267 h 622225"/>
                <a:gd name="connsiteX39" fmla="*/ 481548 w 584350"/>
                <a:gd name="connsiteY39" fmla="*/ 102803 h 622225"/>
                <a:gd name="connsiteX40" fmla="*/ 465316 w 584350"/>
                <a:gd name="connsiteY40" fmla="*/ 91981 h 622225"/>
                <a:gd name="connsiteX41" fmla="*/ 411209 w 584350"/>
                <a:gd name="connsiteY41" fmla="*/ 81160 h 622225"/>
                <a:gd name="connsiteX42" fmla="*/ 394977 w 584350"/>
                <a:gd name="connsiteY42" fmla="*/ 75749 h 622225"/>
                <a:gd name="connsiteX43" fmla="*/ 357103 w 584350"/>
                <a:gd name="connsiteY43" fmla="*/ 32464 h 622225"/>
                <a:gd name="connsiteX44" fmla="*/ 351692 w 584350"/>
                <a:gd name="connsiteY44" fmla="*/ 16232 h 622225"/>
                <a:gd name="connsiteX45" fmla="*/ 297585 w 584350"/>
                <a:gd name="connsiteY45" fmla="*/ 0 h 622225"/>
                <a:gd name="connsiteX46" fmla="*/ 211015 w 584350"/>
                <a:gd name="connsiteY46" fmla="*/ 5411 h 622225"/>
                <a:gd name="connsiteX47" fmla="*/ 178551 w 584350"/>
                <a:gd name="connsiteY47" fmla="*/ 16232 h 622225"/>
                <a:gd name="connsiteX48" fmla="*/ 146087 w 584350"/>
                <a:gd name="connsiteY48" fmla="*/ 54107 h 622225"/>
                <a:gd name="connsiteX49" fmla="*/ 135266 w 584350"/>
                <a:gd name="connsiteY49" fmla="*/ 86571 h 622225"/>
                <a:gd name="connsiteX50" fmla="*/ 124445 w 584350"/>
                <a:gd name="connsiteY50" fmla="*/ 102803 h 622225"/>
                <a:gd name="connsiteX51" fmla="*/ 119034 w 584350"/>
                <a:gd name="connsiteY51" fmla="*/ 119035 h 622225"/>
                <a:gd name="connsiteX52" fmla="*/ 108213 w 584350"/>
                <a:gd name="connsiteY52" fmla="*/ 135267 h 622225"/>
                <a:gd name="connsiteX53" fmla="*/ 91981 w 584350"/>
                <a:gd name="connsiteY53" fmla="*/ 162320 h 622225"/>
                <a:gd name="connsiteX54" fmla="*/ 86570 w 584350"/>
                <a:gd name="connsiteY54" fmla="*/ 178552 h 622225"/>
                <a:gd name="connsiteX55" fmla="*/ 48695 w 584350"/>
                <a:gd name="connsiteY55" fmla="*/ 216426 h 622225"/>
                <a:gd name="connsiteX56" fmla="*/ 32464 w 584350"/>
                <a:gd name="connsiteY56" fmla="*/ 221837 h 622225"/>
                <a:gd name="connsiteX57" fmla="*/ 0 w 584350"/>
                <a:gd name="connsiteY57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70338 w 584350"/>
                <a:gd name="connsiteY5" fmla="*/ 340871 h 622225"/>
                <a:gd name="connsiteX6" fmla="*/ 75749 w 584350"/>
                <a:gd name="connsiteY6" fmla="*/ 357103 h 622225"/>
                <a:gd name="connsiteX7" fmla="*/ 86570 w 584350"/>
                <a:gd name="connsiteY7" fmla="*/ 373335 h 622225"/>
                <a:gd name="connsiteX8" fmla="*/ 91981 w 584350"/>
                <a:gd name="connsiteY8" fmla="*/ 389567 h 622225"/>
                <a:gd name="connsiteX9" fmla="*/ 102802 w 584350"/>
                <a:gd name="connsiteY9" fmla="*/ 405799 h 622225"/>
                <a:gd name="connsiteX10" fmla="*/ 108213 w 584350"/>
                <a:gd name="connsiteY10" fmla="*/ 422031 h 622225"/>
                <a:gd name="connsiteX11" fmla="*/ 129855 w 584350"/>
                <a:gd name="connsiteY11" fmla="*/ 454495 h 622225"/>
                <a:gd name="connsiteX12" fmla="*/ 140677 w 584350"/>
                <a:gd name="connsiteY12" fmla="*/ 470727 h 622225"/>
                <a:gd name="connsiteX13" fmla="*/ 151498 w 584350"/>
                <a:gd name="connsiteY13" fmla="*/ 503191 h 622225"/>
                <a:gd name="connsiteX14" fmla="*/ 173140 w 584350"/>
                <a:gd name="connsiteY14" fmla="*/ 535655 h 622225"/>
                <a:gd name="connsiteX15" fmla="*/ 189372 w 584350"/>
                <a:gd name="connsiteY15" fmla="*/ 568119 h 622225"/>
                <a:gd name="connsiteX16" fmla="*/ 200194 w 584350"/>
                <a:gd name="connsiteY16" fmla="*/ 578940 h 622225"/>
                <a:gd name="connsiteX17" fmla="*/ 232658 w 584350"/>
                <a:gd name="connsiteY17" fmla="*/ 622225 h 622225"/>
                <a:gd name="connsiteX18" fmla="*/ 243479 w 584350"/>
                <a:gd name="connsiteY18" fmla="*/ 589761 h 622225"/>
                <a:gd name="connsiteX19" fmla="*/ 248890 w 584350"/>
                <a:gd name="connsiteY19" fmla="*/ 535655 h 622225"/>
                <a:gd name="connsiteX20" fmla="*/ 254300 w 584350"/>
                <a:gd name="connsiteY20" fmla="*/ 519423 h 622225"/>
                <a:gd name="connsiteX21" fmla="*/ 275943 w 584350"/>
                <a:gd name="connsiteY21" fmla="*/ 497780 h 622225"/>
                <a:gd name="connsiteX22" fmla="*/ 302996 w 584350"/>
                <a:gd name="connsiteY22" fmla="*/ 470727 h 622225"/>
                <a:gd name="connsiteX23" fmla="*/ 319228 w 584350"/>
                <a:gd name="connsiteY23" fmla="*/ 465316 h 622225"/>
                <a:gd name="connsiteX24" fmla="*/ 394977 w 584350"/>
                <a:gd name="connsiteY24" fmla="*/ 454495 h 622225"/>
                <a:gd name="connsiteX25" fmla="*/ 422030 w 584350"/>
                <a:gd name="connsiteY25" fmla="*/ 449084 h 622225"/>
                <a:gd name="connsiteX26" fmla="*/ 476137 w 584350"/>
                <a:gd name="connsiteY26" fmla="*/ 432852 h 622225"/>
                <a:gd name="connsiteX27" fmla="*/ 492369 w 584350"/>
                <a:gd name="connsiteY27" fmla="*/ 427442 h 622225"/>
                <a:gd name="connsiteX28" fmla="*/ 503190 w 584350"/>
                <a:gd name="connsiteY28" fmla="*/ 416620 h 622225"/>
                <a:gd name="connsiteX29" fmla="*/ 535654 w 584350"/>
                <a:gd name="connsiteY29" fmla="*/ 405799 h 622225"/>
                <a:gd name="connsiteX30" fmla="*/ 546475 w 584350"/>
                <a:gd name="connsiteY30" fmla="*/ 389567 h 622225"/>
                <a:gd name="connsiteX31" fmla="*/ 568118 w 584350"/>
                <a:gd name="connsiteY31" fmla="*/ 362514 h 622225"/>
                <a:gd name="connsiteX32" fmla="*/ 578939 w 584350"/>
                <a:gd name="connsiteY32" fmla="*/ 330050 h 622225"/>
                <a:gd name="connsiteX33" fmla="*/ 584350 w 584350"/>
                <a:gd name="connsiteY33" fmla="*/ 313818 h 622225"/>
                <a:gd name="connsiteX34" fmla="*/ 578939 w 584350"/>
                <a:gd name="connsiteY34" fmla="*/ 265122 h 622225"/>
                <a:gd name="connsiteX35" fmla="*/ 568118 w 584350"/>
                <a:gd name="connsiteY35" fmla="*/ 232658 h 622225"/>
                <a:gd name="connsiteX36" fmla="*/ 557297 w 584350"/>
                <a:gd name="connsiteY36" fmla="*/ 200194 h 622225"/>
                <a:gd name="connsiteX37" fmla="*/ 551886 w 584350"/>
                <a:gd name="connsiteY37" fmla="*/ 183962 h 622225"/>
                <a:gd name="connsiteX38" fmla="*/ 524833 w 584350"/>
                <a:gd name="connsiteY38" fmla="*/ 135267 h 622225"/>
                <a:gd name="connsiteX39" fmla="*/ 481548 w 584350"/>
                <a:gd name="connsiteY39" fmla="*/ 102803 h 622225"/>
                <a:gd name="connsiteX40" fmla="*/ 465316 w 584350"/>
                <a:gd name="connsiteY40" fmla="*/ 91981 h 622225"/>
                <a:gd name="connsiteX41" fmla="*/ 411209 w 584350"/>
                <a:gd name="connsiteY41" fmla="*/ 81160 h 622225"/>
                <a:gd name="connsiteX42" fmla="*/ 394977 w 584350"/>
                <a:gd name="connsiteY42" fmla="*/ 75749 h 622225"/>
                <a:gd name="connsiteX43" fmla="*/ 357103 w 584350"/>
                <a:gd name="connsiteY43" fmla="*/ 32464 h 622225"/>
                <a:gd name="connsiteX44" fmla="*/ 351692 w 584350"/>
                <a:gd name="connsiteY44" fmla="*/ 16232 h 622225"/>
                <a:gd name="connsiteX45" fmla="*/ 297585 w 584350"/>
                <a:gd name="connsiteY45" fmla="*/ 0 h 622225"/>
                <a:gd name="connsiteX46" fmla="*/ 211015 w 584350"/>
                <a:gd name="connsiteY46" fmla="*/ 5411 h 622225"/>
                <a:gd name="connsiteX47" fmla="*/ 178551 w 584350"/>
                <a:gd name="connsiteY47" fmla="*/ 16232 h 622225"/>
                <a:gd name="connsiteX48" fmla="*/ 146087 w 584350"/>
                <a:gd name="connsiteY48" fmla="*/ 54107 h 622225"/>
                <a:gd name="connsiteX49" fmla="*/ 135266 w 584350"/>
                <a:gd name="connsiteY49" fmla="*/ 86571 h 622225"/>
                <a:gd name="connsiteX50" fmla="*/ 124445 w 584350"/>
                <a:gd name="connsiteY50" fmla="*/ 102803 h 622225"/>
                <a:gd name="connsiteX51" fmla="*/ 119034 w 584350"/>
                <a:gd name="connsiteY51" fmla="*/ 119035 h 622225"/>
                <a:gd name="connsiteX52" fmla="*/ 108213 w 584350"/>
                <a:gd name="connsiteY52" fmla="*/ 135267 h 622225"/>
                <a:gd name="connsiteX53" fmla="*/ 91981 w 584350"/>
                <a:gd name="connsiteY53" fmla="*/ 162320 h 622225"/>
                <a:gd name="connsiteX54" fmla="*/ 86570 w 584350"/>
                <a:gd name="connsiteY54" fmla="*/ 178552 h 622225"/>
                <a:gd name="connsiteX55" fmla="*/ 48695 w 584350"/>
                <a:gd name="connsiteY55" fmla="*/ 216426 h 622225"/>
                <a:gd name="connsiteX56" fmla="*/ 32464 w 584350"/>
                <a:gd name="connsiteY56" fmla="*/ 221837 h 622225"/>
                <a:gd name="connsiteX57" fmla="*/ 0 w 584350"/>
                <a:gd name="connsiteY57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75749 w 584350"/>
                <a:gd name="connsiteY6" fmla="*/ 357103 h 622225"/>
                <a:gd name="connsiteX7" fmla="*/ 86570 w 584350"/>
                <a:gd name="connsiteY7" fmla="*/ 373335 h 622225"/>
                <a:gd name="connsiteX8" fmla="*/ 91981 w 584350"/>
                <a:gd name="connsiteY8" fmla="*/ 389567 h 622225"/>
                <a:gd name="connsiteX9" fmla="*/ 102802 w 584350"/>
                <a:gd name="connsiteY9" fmla="*/ 405799 h 622225"/>
                <a:gd name="connsiteX10" fmla="*/ 108213 w 584350"/>
                <a:gd name="connsiteY10" fmla="*/ 422031 h 622225"/>
                <a:gd name="connsiteX11" fmla="*/ 129855 w 584350"/>
                <a:gd name="connsiteY11" fmla="*/ 454495 h 622225"/>
                <a:gd name="connsiteX12" fmla="*/ 140677 w 584350"/>
                <a:gd name="connsiteY12" fmla="*/ 470727 h 622225"/>
                <a:gd name="connsiteX13" fmla="*/ 151498 w 584350"/>
                <a:gd name="connsiteY13" fmla="*/ 503191 h 622225"/>
                <a:gd name="connsiteX14" fmla="*/ 173140 w 584350"/>
                <a:gd name="connsiteY14" fmla="*/ 535655 h 622225"/>
                <a:gd name="connsiteX15" fmla="*/ 189372 w 584350"/>
                <a:gd name="connsiteY15" fmla="*/ 568119 h 622225"/>
                <a:gd name="connsiteX16" fmla="*/ 200194 w 584350"/>
                <a:gd name="connsiteY16" fmla="*/ 578940 h 622225"/>
                <a:gd name="connsiteX17" fmla="*/ 232658 w 584350"/>
                <a:gd name="connsiteY17" fmla="*/ 622225 h 622225"/>
                <a:gd name="connsiteX18" fmla="*/ 243479 w 584350"/>
                <a:gd name="connsiteY18" fmla="*/ 589761 h 622225"/>
                <a:gd name="connsiteX19" fmla="*/ 248890 w 584350"/>
                <a:gd name="connsiteY19" fmla="*/ 535655 h 622225"/>
                <a:gd name="connsiteX20" fmla="*/ 254300 w 584350"/>
                <a:gd name="connsiteY20" fmla="*/ 519423 h 622225"/>
                <a:gd name="connsiteX21" fmla="*/ 275943 w 584350"/>
                <a:gd name="connsiteY21" fmla="*/ 497780 h 622225"/>
                <a:gd name="connsiteX22" fmla="*/ 302996 w 584350"/>
                <a:gd name="connsiteY22" fmla="*/ 470727 h 622225"/>
                <a:gd name="connsiteX23" fmla="*/ 319228 w 584350"/>
                <a:gd name="connsiteY23" fmla="*/ 465316 h 622225"/>
                <a:gd name="connsiteX24" fmla="*/ 394977 w 584350"/>
                <a:gd name="connsiteY24" fmla="*/ 454495 h 622225"/>
                <a:gd name="connsiteX25" fmla="*/ 422030 w 584350"/>
                <a:gd name="connsiteY25" fmla="*/ 449084 h 622225"/>
                <a:gd name="connsiteX26" fmla="*/ 476137 w 584350"/>
                <a:gd name="connsiteY26" fmla="*/ 432852 h 622225"/>
                <a:gd name="connsiteX27" fmla="*/ 492369 w 584350"/>
                <a:gd name="connsiteY27" fmla="*/ 427442 h 622225"/>
                <a:gd name="connsiteX28" fmla="*/ 503190 w 584350"/>
                <a:gd name="connsiteY28" fmla="*/ 416620 h 622225"/>
                <a:gd name="connsiteX29" fmla="*/ 535654 w 584350"/>
                <a:gd name="connsiteY29" fmla="*/ 405799 h 622225"/>
                <a:gd name="connsiteX30" fmla="*/ 546475 w 584350"/>
                <a:gd name="connsiteY30" fmla="*/ 389567 h 622225"/>
                <a:gd name="connsiteX31" fmla="*/ 568118 w 584350"/>
                <a:gd name="connsiteY31" fmla="*/ 362514 h 622225"/>
                <a:gd name="connsiteX32" fmla="*/ 578939 w 584350"/>
                <a:gd name="connsiteY32" fmla="*/ 330050 h 622225"/>
                <a:gd name="connsiteX33" fmla="*/ 584350 w 584350"/>
                <a:gd name="connsiteY33" fmla="*/ 313818 h 622225"/>
                <a:gd name="connsiteX34" fmla="*/ 578939 w 584350"/>
                <a:gd name="connsiteY34" fmla="*/ 265122 h 622225"/>
                <a:gd name="connsiteX35" fmla="*/ 568118 w 584350"/>
                <a:gd name="connsiteY35" fmla="*/ 232658 h 622225"/>
                <a:gd name="connsiteX36" fmla="*/ 557297 w 584350"/>
                <a:gd name="connsiteY36" fmla="*/ 200194 h 622225"/>
                <a:gd name="connsiteX37" fmla="*/ 551886 w 584350"/>
                <a:gd name="connsiteY37" fmla="*/ 183962 h 622225"/>
                <a:gd name="connsiteX38" fmla="*/ 524833 w 584350"/>
                <a:gd name="connsiteY38" fmla="*/ 135267 h 622225"/>
                <a:gd name="connsiteX39" fmla="*/ 481548 w 584350"/>
                <a:gd name="connsiteY39" fmla="*/ 102803 h 622225"/>
                <a:gd name="connsiteX40" fmla="*/ 465316 w 584350"/>
                <a:gd name="connsiteY40" fmla="*/ 91981 h 622225"/>
                <a:gd name="connsiteX41" fmla="*/ 411209 w 584350"/>
                <a:gd name="connsiteY41" fmla="*/ 81160 h 622225"/>
                <a:gd name="connsiteX42" fmla="*/ 394977 w 584350"/>
                <a:gd name="connsiteY42" fmla="*/ 75749 h 622225"/>
                <a:gd name="connsiteX43" fmla="*/ 357103 w 584350"/>
                <a:gd name="connsiteY43" fmla="*/ 32464 h 622225"/>
                <a:gd name="connsiteX44" fmla="*/ 351692 w 584350"/>
                <a:gd name="connsiteY44" fmla="*/ 16232 h 622225"/>
                <a:gd name="connsiteX45" fmla="*/ 297585 w 584350"/>
                <a:gd name="connsiteY45" fmla="*/ 0 h 622225"/>
                <a:gd name="connsiteX46" fmla="*/ 211015 w 584350"/>
                <a:gd name="connsiteY46" fmla="*/ 5411 h 622225"/>
                <a:gd name="connsiteX47" fmla="*/ 178551 w 584350"/>
                <a:gd name="connsiteY47" fmla="*/ 16232 h 622225"/>
                <a:gd name="connsiteX48" fmla="*/ 146087 w 584350"/>
                <a:gd name="connsiteY48" fmla="*/ 54107 h 622225"/>
                <a:gd name="connsiteX49" fmla="*/ 135266 w 584350"/>
                <a:gd name="connsiteY49" fmla="*/ 86571 h 622225"/>
                <a:gd name="connsiteX50" fmla="*/ 124445 w 584350"/>
                <a:gd name="connsiteY50" fmla="*/ 102803 h 622225"/>
                <a:gd name="connsiteX51" fmla="*/ 119034 w 584350"/>
                <a:gd name="connsiteY51" fmla="*/ 119035 h 622225"/>
                <a:gd name="connsiteX52" fmla="*/ 108213 w 584350"/>
                <a:gd name="connsiteY52" fmla="*/ 135267 h 622225"/>
                <a:gd name="connsiteX53" fmla="*/ 91981 w 584350"/>
                <a:gd name="connsiteY53" fmla="*/ 162320 h 622225"/>
                <a:gd name="connsiteX54" fmla="*/ 86570 w 584350"/>
                <a:gd name="connsiteY54" fmla="*/ 178552 h 622225"/>
                <a:gd name="connsiteX55" fmla="*/ 48695 w 584350"/>
                <a:gd name="connsiteY55" fmla="*/ 216426 h 622225"/>
                <a:gd name="connsiteX56" fmla="*/ 32464 w 584350"/>
                <a:gd name="connsiteY56" fmla="*/ 221837 h 622225"/>
                <a:gd name="connsiteX57" fmla="*/ 0 w 584350"/>
                <a:gd name="connsiteY57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75749 w 584350"/>
                <a:gd name="connsiteY6" fmla="*/ 357103 h 622225"/>
                <a:gd name="connsiteX7" fmla="*/ 86570 w 584350"/>
                <a:gd name="connsiteY7" fmla="*/ 373335 h 622225"/>
                <a:gd name="connsiteX8" fmla="*/ 165006 w 584350"/>
                <a:gd name="connsiteY8" fmla="*/ 399092 h 622225"/>
                <a:gd name="connsiteX9" fmla="*/ 102802 w 584350"/>
                <a:gd name="connsiteY9" fmla="*/ 405799 h 622225"/>
                <a:gd name="connsiteX10" fmla="*/ 108213 w 584350"/>
                <a:gd name="connsiteY10" fmla="*/ 422031 h 622225"/>
                <a:gd name="connsiteX11" fmla="*/ 129855 w 584350"/>
                <a:gd name="connsiteY11" fmla="*/ 454495 h 622225"/>
                <a:gd name="connsiteX12" fmla="*/ 140677 w 584350"/>
                <a:gd name="connsiteY12" fmla="*/ 470727 h 622225"/>
                <a:gd name="connsiteX13" fmla="*/ 151498 w 584350"/>
                <a:gd name="connsiteY13" fmla="*/ 503191 h 622225"/>
                <a:gd name="connsiteX14" fmla="*/ 173140 w 584350"/>
                <a:gd name="connsiteY14" fmla="*/ 535655 h 622225"/>
                <a:gd name="connsiteX15" fmla="*/ 189372 w 584350"/>
                <a:gd name="connsiteY15" fmla="*/ 568119 h 622225"/>
                <a:gd name="connsiteX16" fmla="*/ 200194 w 584350"/>
                <a:gd name="connsiteY16" fmla="*/ 578940 h 622225"/>
                <a:gd name="connsiteX17" fmla="*/ 232658 w 584350"/>
                <a:gd name="connsiteY17" fmla="*/ 622225 h 622225"/>
                <a:gd name="connsiteX18" fmla="*/ 243479 w 584350"/>
                <a:gd name="connsiteY18" fmla="*/ 589761 h 622225"/>
                <a:gd name="connsiteX19" fmla="*/ 248890 w 584350"/>
                <a:gd name="connsiteY19" fmla="*/ 535655 h 622225"/>
                <a:gd name="connsiteX20" fmla="*/ 254300 w 584350"/>
                <a:gd name="connsiteY20" fmla="*/ 519423 h 622225"/>
                <a:gd name="connsiteX21" fmla="*/ 275943 w 584350"/>
                <a:gd name="connsiteY21" fmla="*/ 497780 h 622225"/>
                <a:gd name="connsiteX22" fmla="*/ 302996 w 584350"/>
                <a:gd name="connsiteY22" fmla="*/ 470727 h 622225"/>
                <a:gd name="connsiteX23" fmla="*/ 319228 w 584350"/>
                <a:gd name="connsiteY23" fmla="*/ 465316 h 622225"/>
                <a:gd name="connsiteX24" fmla="*/ 394977 w 584350"/>
                <a:gd name="connsiteY24" fmla="*/ 454495 h 622225"/>
                <a:gd name="connsiteX25" fmla="*/ 422030 w 584350"/>
                <a:gd name="connsiteY25" fmla="*/ 449084 h 622225"/>
                <a:gd name="connsiteX26" fmla="*/ 476137 w 584350"/>
                <a:gd name="connsiteY26" fmla="*/ 432852 h 622225"/>
                <a:gd name="connsiteX27" fmla="*/ 492369 w 584350"/>
                <a:gd name="connsiteY27" fmla="*/ 427442 h 622225"/>
                <a:gd name="connsiteX28" fmla="*/ 503190 w 584350"/>
                <a:gd name="connsiteY28" fmla="*/ 416620 h 622225"/>
                <a:gd name="connsiteX29" fmla="*/ 535654 w 584350"/>
                <a:gd name="connsiteY29" fmla="*/ 405799 h 622225"/>
                <a:gd name="connsiteX30" fmla="*/ 546475 w 584350"/>
                <a:gd name="connsiteY30" fmla="*/ 389567 h 622225"/>
                <a:gd name="connsiteX31" fmla="*/ 568118 w 584350"/>
                <a:gd name="connsiteY31" fmla="*/ 362514 h 622225"/>
                <a:gd name="connsiteX32" fmla="*/ 578939 w 584350"/>
                <a:gd name="connsiteY32" fmla="*/ 330050 h 622225"/>
                <a:gd name="connsiteX33" fmla="*/ 584350 w 584350"/>
                <a:gd name="connsiteY33" fmla="*/ 313818 h 622225"/>
                <a:gd name="connsiteX34" fmla="*/ 578939 w 584350"/>
                <a:gd name="connsiteY34" fmla="*/ 265122 h 622225"/>
                <a:gd name="connsiteX35" fmla="*/ 568118 w 584350"/>
                <a:gd name="connsiteY35" fmla="*/ 232658 h 622225"/>
                <a:gd name="connsiteX36" fmla="*/ 557297 w 584350"/>
                <a:gd name="connsiteY36" fmla="*/ 200194 h 622225"/>
                <a:gd name="connsiteX37" fmla="*/ 551886 w 584350"/>
                <a:gd name="connsiteY37" fmla="*/ 183962 h 622225"/>
                <a:gd name="connsiteX38" fmla="*/ 524833 w 584350"/>
                <a:gd name="connsiteY38" fmla="*/ 135267 h 622225"/>
                <a:gd name="connsiteX39" fmla="*/ 481548 w 584350"/>
                <a:gd name="connsiteY39" fmla="*/ 102803 h 622225"/>
                <a:gd name="connsiteX40" fmla="*/ 465316 w 584350"/>
                <a:gd name="connsiteY40" fmla="*/ 91981 h 622225"/>
                <a:gd name="connsiteX41" fmla="*/ 411209 w 584350"/>
                <a:gd name="connsiteY41" fmla="*/ 81160 h 622225"/>
                <a:gd name="connsiteX42" fmla="*/ 394977 w 584350"/>
                <a:gd name="connsiteY42" fmla="*/ 75749 h 622225"/>
                <a:gd name="connsiteX43" fmla="*/ 357103 w 584350"/>
                <a:gd name="connsiteY43" fmla="*/ 32464 h 622225"/>
                <a:gd name="connsiteX44" fmla="*/ 351692 w 584350"/>
                <a:gd name="connsiteY44" fmla="*/ 16232 h 622225"/>
                <a:gd name="connsiteX45" fmla="*/ 297585 w 584350"/>
                <a:gd name="connsiteY45" fmla="*/ 0 h 622225"/>
                <a:gd name="connsiteX46" fmla="*/ 211015 w 584350"/>
                <a:gd name="connsiteY46" fmla="*/ 5411 h 622225"/>
                <a:gd name="connsiteX47" fmla="*/ 178551 w 584350"/>
                <a:gd name="connsiteY47" fmla="*/ 16232 h 622225"/>
                <a:gd name="connsiteX48" fmla="*/ 146087 w 584350"/>
                <a:gd name="connsiteY48" fmla="*/ 54107 h 622225"/>
                <a:gd name="connsiteX49" fmla="*/ 135266 w 584350"/>
                <a:gd name="connsiteY49" fmla="*/ 86571 h 622225"/>
                <a:gd name="connsiteX50" fmla="*/ 124445 w 584350"/>
                <a:gd name="connsiteY50" fmla="*/ 102803 h 622225"/>
                <a:gd name="connsiteX51" fmla="*/ 119034 w 584350"/>
                <a:gd name="connsiteY51" fmla="*/ 119035 h 622225"/>
                <a:gd name="connsiteX52" fmla="*/ 108213 w 584350"/>
                <a:gd name="connsiteY52" fmla="*/ 135267 h 622225"/>
                <a:gd name="connsiteX53" fmla="*/ 91981 w 584350"/>
                <a:gd name="connsiteY53" fmla="*/ 162320 h 622225"/>
                <a:gd name="connsiteX54" fmla="*/ 86570 w 584350"/>
                <a:gd name="connsiteY54" fmla="*/ 178552 h 622225"/>
                <a:gd name="connsiteX55" fmla="*/ 48695 w 584350"/>
                <a:gd name="connsiteY55" fmla="*/ 216426 h 622225"/>
                <a:gd name="connsiteX56" fmla="*/ 32464 w 584350"/>
                <a:gd name="connsiteY56" fmla="*/ 221837 h 622225"/>
                <a:gd name="connsiteX57" fmla="*/ 0 w 584350"/>
                <a:gd name="connsiteY57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75749 w 584350"/>
                <a:gd name="connsiteY6" fmla="*/ 357103 h 622225"/>
                <a:gd name="connsiteX7" fmla="*/ 86570 w 584350"/>
                <a:gd name="connsiteY7" fmla="*/ 373335 h 622225"/>
                <a:gd name="connsiteX8" fmla="*/ 165006 w 584350"/>
                <a:gd name="connsiteY8" fmla="*/ 399092 h 622225"/>
                <a:gd name="connsiteX9" fmla="*/ 102802 w 584350"/>
                <a:gd name="connsiteY9" fmla="*/ 405799 h 622225"/>
                <a:gd name="connsiteX10" fmla="*/ 178063 w 584350"/>
                <a:gd name="connsiteY10" fmla="*/ 437906 h 622225"/>
                <a:gd name="connsiteX11" fmla="*/ 129855 w 584350"/>
                <a:gd name="connsiteY11" fmla="*/ 454495 h 622225"/>
                <a:gd name="connsiteX12" fmla="*/ 140677 w 584350"/>
                <a:gd name="connsiteY12" fmla="*/ 470727 h 622225"/>
                <a:gd name="connsiteX13" fmla="*/ 151498 w 584350"/>
                <a:gd name="connsiteY13" fmla="*/ 503191 h 622225"/>
                <a:gd name="connsiteX14" fmla="*/ 173140 w 584350"/>
                <a:gd name="connsiteY14" fmla="*/ 535655 h 622225"/>
                <a:gd name="connsiteX15" fmla="*/ 189372 w 584350"/>
                <a:gd name="connsiteY15" fmla="*/ 568119 h 622225"/>
                <a:gd name="connsiteX16" fmla="*/ 200194 w 584350"/>
                <a:gd name="connsiteY16" fmla="*/ 578940 h 622225"/>
                <a:gd name="connsiteX17" fmla="*/ 232658 w 584350"/>
                <a:gd name="connsiteY17" fmla="*/ 622225 h 622225"/>
                <a:gd name="connsiteX18" fmla="*/ 243479 w 584350"/>
                <a:gd name="connsiteY18" fmla="*/ 589761 h 622225"/>
                <a:gd name="connsiteX19" fmla="*/ 248890 w 584350"/>
                <a:gd name="connsiteY19" fmla="*/ 535655 h 622225"/>
                <a:gd name="connsiteX20" fmla="*/ 254300 w 584350"/>
                <a:gd name="connsiteY20" fmla="*/ 519423 h 622225"/>
                <a:gd name="connsiteX21" fmla="*/ 275943 w 584350"/>
                <a:gd name="connsiteY21" fmla="*/ 497780 h 622225"/>
                <a:gd name="connsiteX22" fmla="*/ 302996 w 584350"/>
                <a:gd name="connsiteY22" fmla="*/ 470727 h 622225"/>
                <a:gd name="connsiteX23" fmla="*/ 319228 w 584350"/>
                <a:gd name="connsiteY23" fmla="*/ 465316 h 622225"/>
                <a:gd name="connsiteX24" fmla="*/ 394977 w 584350"/>
                <a:gd name="connsiteY24" fmla="*/ 454495 h 622225"/>
                <a:gd name="connsiteX25" fmla="*/ 422030 w 584350"/>
                <a:gd name="connsiteY25" fmla="*/ 449084 h 622225"/>
                <a:gd name="connsiteX26" fmla="*/ 476137 w 584350"/>
                <a:gd name="connsiteY26" fmla="*/ 432852 h 622225"/>
                <a:gd name="connsiteX27" fmla="*/ 492369 w 584350"/>
                <a:gd name="connsiteY27" fmla="*/ 427442 h 622225"/>
                <a:gd name="connsiteX28" fmla="*/ 503190 w 584350"/>
                <a:gd name="connsiteY28" fmla="*/ 416620 h 622225"/>
                <a:gd name="connsiteX29" fmla="*/ 535654 w 584350"/>
                <a:gd name="connsiteY29" fmla="*/ 405799 h 622225"/>
                <a:gd name="connsiteX30" fmla="*/ 546475 w 584350"/>
                <a:gd name="connsiteY30" fmla="*/ 389567 h 622225"/>
                <a:gd name="connsiteX31" fmla="*/ 568118 w 584350"/>
                <a:gd name="connsiteY31" fmla="*/ 362514 h 622225"/>
                <a:gd name="connsiteX32" fmla="*/ 578939 w 584350"/>
                <a:gd name="connsiteY32" fmla="*/ 330050 h 622225"/>
                <a:gd name="connsiteX33" fmla="*/ 584350 w 584350"/>
                <a:gd name="connsiteY33" fmla="*/ 313818 h 622225"/>
                <a:gd name="connsiteX34" fmla="*/ 578939 w 584350"/>
                <a:gd name="connsiteY34" fmla="*/ 265122 h 622225"/>
                <a:gd name="connsiteX35" fmla="*/ 568118 w 584350"/>
                <a:gd name="connsiteY35" fmla="*/ 232658 h 622225"/>
                <a:gd name="connsiteX36" fmla="*/ 557297 w 584350"/>
                <a:gd name="connsiteY36" fmla="*/ 200194 h 622225"/>
                <a:gd name="connsiteX37" fmla="*/ 551886 w 584350"/>
                <a:gd name="connsiteY37" fmla="*/ 183962 h 622225"/>
                <a:gd name="connsiteX38" fmla="*/ 524833 w 584350"/>
                <a:gd name="connsiteY38" fmla="*/ 135267 h 622225"/>
                <a:gd name="connsiteX39" fmla="*/ 481548 w 584350"/>
                <a:gd name="connsiteY39" fmla="*/ 102803 h 622225"/>
                <a:gd name="connsiteX40" fmla="*/ 465316 w 584350"/>
                <a:gd name="connsiteY40" fmla="*/ 91981 h 622225"/>
                <a:gd name="connsiteX41" fmla="*/ 411209 w 584350"/>
                <a:gd name="connsiteY41" fmla="*/ 81160 h 622225"/>
                <a:gd name="connsiteX42" fmla="*/ 394977 w 584350"/>
                <a:gd name="connsiteY42" fmla="*/ 75749 h 622225"/>
                <a:gd name="connsiteX43" fmla="*/ 357103 w 584350"/>
                <a:gd name="connsiteY43" fmla="*/ 32464 h 622225"/>
                <a:gd name="connsiteX44" fmla="*/ 351692 w 584350"/>
                <a:gd name="connsiteY44" fmla="*/ 16232 h 622225"/>
                <a:gd name="connsiteX45" fmla="*/ 297585 w 584350"/>
                <a:gd name="connsiteY45" fmla="*/ 0 h 622225"/>
                <a:gd name="connsiteX46" fmla="*/ 211015 w 584350"/>
                <a:gd name="connsiteY46" fmla="*/ 5411 h 622225"/>
                <a:gd name="connsiteX47" fmla="*/ 178551 w 584350"/>
                <a:gd name="connsiteY47" fmla="*/ 16232 h 622225"/>
                <a:gd name="connsiteX48" fmla="*/ 146087 w 584350"/>
                <a:gd name="connsiteY48" fmla="*/ 54107 h 622225"/>
                <a:gd name="connsiteX49" fmla="*/ 135266 w 584350"/>
                <a:gd name="connsiteY49" fmla="*/ 86571 h 622225"/>
                <a:gd name="connsiteX50" fmla="*/ 124445 w 584350"/>
                <a:gd name="connsiteY50" fmla="*/ 102803 h 622225"/>
                <a:gd name="connsiteX51" fmla="*/ 119034 w 584350"/>
                <a:gd name="connsiteY51" fmla="*/ 119035 h 622225"/>
                <a:gd name="connsiteX52" fmla="*/ 108213 w 584350"/>
                <a:gd name="connsiteY52" fmla="*/ 135267 h 622225"/>
                <a:gd name="connsiteX53" fmla="*/ 91981 w 584350"/>
                <a:gd name="connsiteY53" fmla="*/ 162320 h 622225"/>
                <a:gd name="connsiteX54" fmla="*/ 86570 w 584350"/>
                <a:gd name="connsiteY54" fmla="*/ 178552 h 622225"/>
                <a:gd name="connsiteX55" fmla="*/ 48695 w 584350"/>
                <a:gd name="connsiteY55" fmla="*/ 216426 h 622225"/>
                <a:gd name="connsiteX56" fmla="*/ 32464 w 584350"/>
                <a:gd name="connsiteY56" fmla="*/ 221837 h 622225"/>
                <a:gd name="connsiteX57" fmla="*/ 0 w 584350"/>
                <a:gd name="connsiteY57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75749 w 584350"/>
                <a:gd name="connsiteY6" fmla="*/ 357103 h 622225"/>
                <a:gd name="connsiteX7" fmla="*/ 86570 w 584350"/>
                <a:gd name="connsiteY7" fmla="*/ 373335 h 622225"/>
                <a:gd name="connsiteX8" fmla="*/ 165006 w 584350"/>
                <a:gd name="connsiteY8" fmla="*/ 399092 h 622225"/>
                <a:gd name="connsiteX9" fmla="*/ 175827 w 584350"/>
                <a:gd name="connsiteY9" fmla="*/ 415324 h 622225"/>
                <a:gd name="connsiteX10" fmla="*/ 178063 w 584350"/>
                <a:gd name="connsiteY10" fmla="*/ 437906 h 622225"/>
                <a:gd name="connsiteX11" fmla="*/ 129855 w 584350"/>
                <a:gd name="connsiteY11" fmla="*/ 454495 h 622225"/>
                <a:gd name="connsiteX12" fmla="*/ 140677 w 584350"/>
                <a:gd name="connsiteY12" fmla="*/ 470727 h 622225"/>
                <a:gd name="connsiteX13" fmla="*/ 151498 w 584350"/>
                <a:gd name="connsiteY13" fmla="*/ 503191 h 622225"/>
                <a:gd name="connsiteX14" fmla="*/ 173140 w 584350"/>
                <a:gd name="connsiteY14" fmla="*/ 535655 h 622225"/>
                <a:gd name="connsiteX15" fmla="*/ 189372 w 584350"/>
                <a:gd name="connsiteY15" fmla="*/ 568119 h 622225"/>
                <a:gd name="connsiteX16" fmla="*/ 200194 w 584350"/>
                <a:gd name="connsiteY16" fmla="*/ 578940 h 622225"/>
                <a:gd name="connsiteX17" fmla="*/ 232658 w 584350"/>
                <a:gd name="connsiteY17" fmla="*/ 622225 h 622225"/>
                <a:gd name="connsiteX18" fmla="*/ 243479 w 584350"/>
                <a:gd name="connsiteY18" fmla="*/ 589761 h 622225"/>
                <a:gd name="connsiteX19" fmla="*/ 248890 w 584350"/>
                <a:gd name="connsiteY19" fmla="*/ 535655 h 622225"/>
                <a:gd name="connsiteX20" fmla="*/ 254300 w 584350"/>
                <a:gd name="connsiteY20" fmla="*/ 519423 h 622225"/>
                <a:gd name="connsiteX21" fmla="*/ 275943 w 584350"/>
                <a:gd name="connsiteY21" fmla="*/ 497780 h 622225"/>
                <a:gd name="connsiteX22" fmla="*/ 302996 w 584350"/>
                <a:gd name="connsiteY22" fmla="*/ 470727 h 622225"/>
                <a:gd name="connsiteX23" fmla="*/ 319228 w 584350"/>
                <a:gd name="connsiteY23" fmla="*/ 465316 h 622225"/>
                <a:gd name="connsiteX24" fmla="*/ 394977 w 584350"/>
                <a:gd name="connsiteY24" fmla="*/ 454495 h 622225"/>
                <a:gd name="connsiteX25" fmla="*/ 422030 w 584350"/>
                <a:gd name="connsiteY25" fmla="*/ 449084 h 622225"/>
                <a:gd name="connsiteX26" fmla="*/ 476137 w 584350"/>
                <a:gd name="connsiteY26" fmla="*/ 432852 h 622225"/>
                <a:gd name="connsiteX27" fmla="*/ 492369 w 584350"/>
                <a:gd name="connsiteY27" fmla="*/ 427442 h 622225"/>
                <a:gd name="connsiteX28" fmla="*/ 503190 w 584350"/>
                <a:gd name="connsiteY28" fmla="*/ 416620 h 622225"/>
                <a:gd name="connsiteX29" fmla="*/ 535654 w 584350"/>
                <a:gd name="connsiteY29" fmla="*/ 405799 h 622225"/>
                <a:gd name="connsiteX30" fmla="*/ 546475 w 584350"/>
                <a:gd name="connsiteY30" fmla="*/ 389567 h 622225"/>
                <a:gd name="connsiteX31" fmla="*/ 568118 w 584350"/>
                <a:gd name="connsiteY31" fmla="*/ 362514 h 622225"/>
                <a:gd name="connsiteX32" fmla="*/ 578939 w 584350"/>
                <a:gd name="connsiteY32" fmla="*/ 330050 h 622225"/>
                <a:gd name="connsiteX33" fmla="*/ 584350 w 584350"/>
                <a:gd name="connsiteY33" fmla="*/ 313818 h 622225"/>
                <a:gd name="connsiteX34" fmla="*/ 578939 w 584350"/>
                <a:gd name="connsiteY34" fmla="*/ 265122 h 622225"/>
                <a:gd name="connsiteX35" fmla="*/ 568118 w 584350"/>
                <a:gd name="connsiteY35" fmla="*/ 232658 h 622225"/>
                <a:gd name="connsiteX36" fmla="*/ 557297 w 584350"/>
                <a:gd name="connsiteY36" fmla="*/ 200194 h 622225"/>
                <a:gd name="connsiteX37" fmla="*/ 551886 w 584350"/>
                <a:gd name="connsiteY37" fmla="*/ 183962 h 622225"/>
                <a:gd name="connsiteX38" fmla="*/ 524833 w 584350"/>
                <a:gd name="connsiteY38" fmla="*/ 135267 h 622225"/>
                <a:gd name="connsiteX39" fmla="*/ 481548 w 584350"/>
                <a:gd name="connsiteY39" fmla="*/ 102803 h 622225"/>
                <a:gd name="connsiteX40" fmla="*/ 465316 w 584350"/>
                <a:gd name="connsiteY40" fmla="*/ 91981 h 622225"/>
                <a:gd name="connsiteX41" fmla="*/ 411209 w 584350"/>
                <a:gd name="connsiteY41" fmla="*/ 81160 h 622225"/>
                <a:gd name="connsiteX42" fmla="*/ 394977 w 584350"/>
                <a:gd name="connsiteY42" fmla="*/ 75749 h 622225"/>
                <a:gd name="connsiteX43" fmla="*/ 357103 w 584350"/>
                <a:gd name="connsiteY43" fmla="*/ 32464 h 622225"/>
                <a:gd name="connsiteX44" fmla="*/ 351692 w 584350"/>
                <a:gd name="connsiteY44" fmla="*/ 16232 h 622225"/>
                <a:gd name="connsiteX45" fmla="*/ 297585 w 584350"/>
                <a:gd name="connsiteY45" fmla="*/ 0 h 622225"/>
                <a:gd name="connsiteX46" fmla="*/ 211015 w 584350"/>
                <a:gd name="connsiteY46" fmla="*/ 5411 h 622225"/>
                <a:gd name="connsiteX47" fmla="*/ 178551 w 584350"/>
                <a:gd name="connsiteY47" fmla="*/ 16232 h 622225"/>
                <a:gd name="connsiteX48" fmla="*/ 146087 w 584350"/>
                <a:gd name="connsiteY48" fmla="*/ 54107 h 622225"/>
                <a:gd name="connsiteX49" fmla="*/ 135266 w 584350"/>
                <a:gd name="connsiteY49" fmla="*/ 86571 h 622225"/>
                <a:gd name="connsiteX50" fmla="*/ 124445 w 584350"/>
                <a:gd name="connsiteY50" fmla="*/ 102803 h 622225"/>
                <a:gd name="connsiteX51" fmla="*/ 119034 w 584350"/>
                <a:gd name="connsiteY51" fmla="*/ 119035 h 622225"/>
                <a:gd name="connsiteX52" fmla="*/ 108213 w 584350"/>
                <a:gd name="connsiteY52" fmla="*/ 135267 h 622225"/>
                <a:gd name="connsiteX53" fmla="*/ 91981 w 584350"/>
                <a:gd name="connsiteY53" fmla="*/ 162320 h 622225"/>
                <a:gd name="connsiteX54" fmla="*/ 86570 w 584350"/>
                <a:gd name="connsiteY54" fmla="*/ 178552 h 622225"/>
                <a:gd name="connsiteX55" fmla="*/ 48695 w 584350"/>
                <a:gd name="connsiteY55" fmla="*/ 216426 h 622225"/>
                <a:gd name="connsiteX56" fmla="*/ 32464 w 584350"/>
                <a:gd name="connsiteY56" fmla="*/ 221837 h 622225"/>
                <a:gd name="connsiteX57" fmla="*/ 0 w 584350"/>
                <a:gd name="connsiteY57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75749 w 584350"/>
                <a:gd name="connsiteY6" fmla="*/ 357103 h 622225"/>
                <a:gd name="connsiteX7" fmla="*/ 165945 w 584350"/>
                <a:gd name="connsiteY7" fmla="*/ 376510 h 622225"/>
                <a:gd name="connsiteX8" fmla="*/ 165006 w 584350"/>
                <a:gd name="connsiteY8" fmla="*/ 399092 h 622225"/>
                <a:gd name="connsiteX9" fmla="*/ 175827 w 584350"/>
                <a:gd name="connsiteY9" fmla="*/ 415324 h 622225"/>
                <a:gd name="connsiteX10" fmla="*/ 178063 w 584350"/>
                <a:gd name="connsiteY10" fmla="*/ 437906 h 622225"/>
                <a:gd name="connsiteX11" fmla="*/ 129855 w 584350"/>
                <a:gd name="connsiteY11" fmla="*/ 454495 h 622225"/>
                <a:gd name="connsiteX12" fmla="*/ 140677 w 584350"/>
                <a:gd name="connsiteY12" fmla="*/ 470727 h 622225"/>
                <a:gd name="connsiteX13" fmla="*/ 151498 w 584350"/>
                <a:gd name="connsiteY13" fmla="*/ 503191 h 622225"/>
                <a:gd name="connsiteX14" fmla="*/ 173140 w 584350"/>
                <a:gd name="connsiteY14" fmla="*/ 535655 h 622225"/>
                <a:gd name="connsiteX15" fmla="*/ 189372 w 584350"/>
                <a:gd name="connsiteY15" fmla="*/ 568119 h 622225"/>
                <a:gd name="connsiteX16" fmla="*/ 200194 w 584350"/>
                <a:gd name="connsiteY16" fmla="*/ 578940 h 622225"/>
                <a:gd name="connsiteX17" fmla="*/ 232658 w 584350"/>
                <a:gd name="connsiteY17" fmla="*/ 622225 h 622225"/>
                <a:gd name="connsiteX18" fmla="*/ 243479 w 584350"/>
                <a:gd name="connsiteY18" fmla="*/ 589761 h 622225"/>
                <a:gd name="connsiteX19" fmla="*/ 248890 w 584350"/>
                <a:gd name="connsiteY19" fmla="*/ 535655 h 622225"/>
                <a:gd name="connsiteX20" fmla="*/ 254300 w 584350"/>
                <a:gd name="connsiteY20" fmla="*/ 519423 h 622225"/>
                <a:gd name="connsiteX21" fmla="*/ 275943 w 584350"/>
                <a:gd name="connsiteY21" fmla="*/ 497780 h 622225"/>
                <a:gd name="connsiteX22" fmla="*/ 302996 w 584350"/>
                <a:gd name="connsiteY22" fmla="*/ 470727 h 622225"/>
                <a:gd name="connsiteX23" fmla="*/ 319228 w 584350"/>
                <a:gd name="connsiteY23" fmla="*/ 465316 h 622225"/>
                <a:gd name="connsiteX24" fmla="*/ 394977 w 584350"/>
                <a:gd name="connsiteY24" fmla="*/ 454495 h 622225"/>
                <a:gd name="connsiteX25" fmla="*/ 422030 w 584350"/>
                <a:gd name="connsiteY25" fmla="*/ 449084 h 622225"/>
                <a:gd name="connsiteX26" fmla="*/ 476137 w 584350"/>
                <a:gd name="connsiteY26" fmla="*/ 432852 h 622225"/>
                <a:gd name="connsiteX27" fmla="*/ 492369 w 584350"/>
                <a:gd name="connsiteY27" fmla="*/ 427442 h 622225"/>
                <a:gd name="connsiteX28" fmla="*/ 503190 w 584350"/>
                <a:gd name="connsiteY28" fmla="*/ 416620 h 622225"/>
                <a:gd name="connsiteX29" fmla="*/ 535654 w 584350"/>
                <a:gd name="connsiteY29" fmla="*/ 405799 h 622225"/>
                <a:gd name="connsiteX30" fmla="*/ 546475 w 584350"/>
                <a:gd name="connsiteY30" fmla="*/ 389567 h 622225"/>
                <a:gd name="connsiteX31" fmla="*/ 568118 w 584350"/>
                <a:gd name="connsiteY31" fmla="*/ 362514 h 622225"/>
                <a:gd name="connsiteX32" fmla="*/ 578939 w 584350"/>
                <a:gd name="connsiteY32" fmla="*/ 330050 h 622225"/>
                <a:gd name="connsiteX33" fmla="*/ 584350 w 584350"/>
                <a:gd name="connsiteY33" fmla="*/ 313818 h 622225"/>
                <a:gd name="connsiteX34" fmla="*/ 578939 w 584350"/>
                <a:gd name="connsiteY34" fmla="*/ 265122 h 622225"/>
                <a:gd name="connsiteX35" fmla="*/ 568118 w 584350"/>
                <a:gd name="connsiteY35" fmla="*/ 232658 h 622225"/>
                <a:gd name="connsiteX36" fmla="*/ 557297 w 584350"/>
                <a:gd name="connsiteY36" fmla="*/ 200194 h 622225"/>
                <a:gd name="connsiteX37" fmla="*/ 551886 w 584350"/>
                <a:gd name="connsiteY37" fmla="*/ 183962 h 622225"/>
                <a:gd name="connsiteX38" fmla="*/ 524833 w 584350"/>
                <a:gd name="connsiteY38" fmla="*/ 135267 h 622225"/>
                <a:gd name="connsiteX39" fmla="*/ 481548 w 584350"/>
                <a:gd name="connsiteY39" fmla="*/ 102803 h 622225"/>
                <a:gd name="connsiteX40" fmla="*/ 465316 w 584350"/>
                <a:gd name="connsiteY40" fmla="*/ 91981 h 622225"/>
                <a:gd name="connsiteX41" fmla="*/ 411209 w 584350"/>
                <a:gd name="connsiteY41" fmla="*/ 81160 h 622225"/>
                <a:gd name="connsiteX42" fmla="*/ 394977 w 584350"/>
                <a:gd name="connsiteY42" fmla="*/ 75749 h 622225"/>
                <a:gd name="connsiteX43" fmla="*/ 357103 w 584350"/>
                <a:gd name="connsiteY43" fmla="*/ 32464 h 622225"/>
                <a:gd name="connsiteX44" fmla="*/ 351692 w 584350"/>
                <a:gd name="connsiteY44" fmla="*/ 16232 h 622225"/>
                <a:gd name="connsiteX45" fmla="*/ 297585 w 584350"/>
                <a:gd name="connsiteY45" fmla="*/ 0 h 622225"/>
                <a:gd name="connsiteX46" fmla="*/ 211015 w 584350"/>
                <a:gd name="connsiteY46" fmla="*/ 5411 h 622225"/>
                <a:gd name="connsiteX47" fmla="*/ 178551 w 584350"/>
                <a:gd name="connsiteY47" fmla="*/ 16232 h 622225"/>
                <a:gd name="connsiteX48" fmla="*/ 146087 w 584350"/>
                <a:gd name="connsiteY48" fmla="*/ 54107 h 622225"/>
                <a:gd name="connsiteX49" fmla="*/ 135266 w 584350"/>
                <a:gd name="connsiteY49" fmla="*/ 86571 h 622225"/>
                <a:gd name="connsiteX50" fmla="*/ 124445 w 584350"/>
                <a:gd name="connsiteY50" fmla="*/ 102803 h 622225"/>
                <a:gd name="connsiteX51" fmla="*/ 119034 w 584350"/>
                <a:gd name="connsiteY51" fmla="*/ 119035 h 622225"/>
                <a:gd name="connsiteX52" fmla="*/ 108213 w 584350"/>
                <a:gd name="connsiteY52" fmla="*/ 135267 h 622225"/>
                <a:gd name="connsiteX53" fmla="*/ 91981 w 584350"/>
                <a:gd name="connsiteY53" fmla="*/ 162320 h 622225"/>
                <a:gd name="connsiteX54" fmla="*/ 86570 w 584350"/>
                <a:gd name="connsiteY54" fmla="*/ 178552 h 622225"/>
                <a:gd name="connsiteX55" fmla="*/ 48695 w 584350"/>
                <a:gd name="connsiteY55" fmla="*/ 216426 h 622225"/>
                <a:gd name="connsiteX56" fmla="*/ 32464 w 584350"/>
                <a:gd name="connsiteY56" fmla="*/ 221837 h 622225"/>
                <a:gd name="connsiteX57" fmla="*/ 0 w 584350"/>
                <a:gd name="connsiteY57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165945 w 584350"/>
                <a:gd name="connsiteY6" fmla="*/ 376510 h 622225"/>
                <a:gd name="connsiteX7" fmla="*/ 165006 w 584350"/>
                <a:gd name="connsiteY7" fmla="*/ 399092 h 622225"/>
                <a:gd name="connsiteX8" fmla="*/ 175827 w 584350"/>
                <a:gd name="connsiteY8" fmla="*/ 415324 h 622225"/>
                <a:gd name="connsiteX9" fmla="*/ 178063 w 584350"/>
                <a:gd name="connsiteY9" fmla="*/ 437906 h 622225"/>
                <a:gd name="connsiteX10" fmla="*/ 129855 w 584350"/>
                <a:gd name="connsiteY10" fmla="*/ 454495 h 622225"/>
                <a:gd name="connsiteX11" fmla="*/ 140677 w 584350"/>
                <a:gd name="connsiteY11" fmla="*/ 470727 h 622225"/>
                <a:gd name="connsiteX12" fmla="*/ 151498 w 584350"/>
                <a:gd name="connsiteY12" fmla="*/ 503191 h 622225"/>
                <a:gd name="connsiteX13" fmla="*/ 173140 w 584350"/>
                <a:gd name="connsiteY13" fmla="*/ 535655 h 622225"/>
                <a:gd name="connsiteX14" fmla="*/ 189372 w 584350"/>
                <a:gd name="connsiteY14" fmla="*/ 568119 h 622225"/>
                <a:gd name="connsiteX15" fmla="*/ 200194 w 584350"/>
                <a:gd name="connsiteY15" fmla="*/ 578940 h 622225"/>
                <a:gd name="connsiteX16" fmla="*/ 232658 w 584350"/>
                <a:gd name="connsiteY16" fmla="*/ 622225 h 622225"/>
                <a:gd name="connsiteX17" fmla="*/ 243479 w 584350"/>
                <a:gd name="connsiteY17" fmla="*/ 589761 h 622225"/>
                <a:gd name="connsiteX18" fmla="*/ 248890 w 584350"/>
                <a:gd name="connsiteY18" fmla="*/ 535655 h 622225"/>
                <a:gd name="connsiteX19" fmla="*/ 254300 w 584350"/>
                <a:gd name="connsiteY19" fmla="*/ 519423 h 622225"/>
                <a:gd name="connsiteX20" fmla="*/ 275943 w 584350"/>
                <a:gd name="connsiteY20" fmla="*/ 497780 h 622225"/>
                <a:gd name="connsiteX21" fmla="*/ 302996 w 584350"/>
                <a:gd name="connsiteY21" fmla="*/ 470727 h 622225"/>
                <a:gd name="connsiteX22" fmla="*/ 319228 w 584350"/>
                <a:gd name="connsiteY22" fmla="*/ 465316 h 622225"/>
                <a:gd name="connsiteX23" fmla="*/ 394977 w 584350"/>
                <a:gd name="connsiteY23" fmla="*/ 454495 h 622225"/>
                <a:gd name="connsiteX24" fmla="*/ 422030 w 584350"/>
                <a:gd name="connsiteY24" fmla="*/ 449084 h 622225"/>
                <a:gd name="connsiteX25" fmla="*/ 476137 w 584350"/>
                <a:gd name="connsiteY25" fmla="*/ 432852 h 622225"/>
                <a:gd name="connsiteX26" fmla="*/ 492369 w 584350"/>
                <a:gd name="connsiteY26" fmla="*/ 427442 h 622225"/>
                <a:gd name="connsiteX27" fmla="*/ 503190 w 584350"/>
                <a:gd name="connsiteY27" fmla="*/ 416620 h 622225"/>
                <a:gd name="connsiteX28" fmla="*/ 535654 w 584350"/>
                <a:gd name="connsiteY28" fmla="*/ 405799 h 622225"/>
                <a:gd name="connsiteX29" fmla="*/ 546475 w 584350"/>
                <a:gd name="connsiteY29" fmla="*/ 389567 h 622225"/>
                <a:gd name="connsiteX30" fmla="*/ 568118 w 584350"/>
                <a:gd name="connsiteY30" fmla="*/ 362514 h 622225"/>
                <a:gd name="connsiteX31" fmla="*/ 578939 w 584350"/>
                <a:gd name="connsiteY31" fmla="*/ 330050 h 622225"/>
                <a:gd name="connsiteX32" fmla="*/ 584350 w 584350"/>
                <a:gd name="connsiteY32" fmla="*/ 313818 h 622225"/>
                <a:gd name="connsiteX33" fmla="*/ 578939 w 584350"/>
                <a:gd name="connsiteY33" fmla="*/ 265122 h 622225"/>
                <a:gd name="connsiteX34" fmla="*/ 568118 w 584350"/>
                <a:gd name="connsiteY34" fmla="*/ 232658 h 622225"/>
                <a:gd name="connsiteX35" fmla="*/ 557297 w 584350"/>
                <a:gd name="connsiteY35" fmla="*/ 200194 h 622225"/>
                <a:gd name="connsiteX36" fmla="*/ 551886 w 584350"/>
                <a:gd name="connsiteY36" fmla="*/ 183962 h 622225"/>
                <a:gd name="connsiteX37" fmla="*/ 524833 w 584350"/>
                <a:gd name="connsiteY37" fmla="*/ 135267 h 622225"/>
                <a:gd name="connsiteX38" fmla="*/ 481548 w 584350"/>
                <a:gd name="connsiteY38" fmla="*/ 102803 h 622225"/>
                <a:gd name="connsiteX39" fmla="*/ 465316 w 584350"/>
                <a:gd name="connsiteY39" fmla="*/ 91981 h 622225"/>
                <a:gd name="connsiteX40" fmla="*/ 411209 w 584350"/>
                <a:gd name="connsiteY40" fmla="*/ 81160 h 622225"/>
                <a:gd name="connsiteX41" fmla="*/ 394977 w 584350"/>
                <a:gd name="connsiteY41" fmla="*/ 75749 h 622225"/>
                <a:gd name="connsiteX42" fmla="*/ 357103 w 584350"/>
                <a:gd name="connsiteY42" fmla="*/ 32464 h 622225"/>
                <a:gd name="connsiteX43" fmla="*/ 351692 w 584350"/>
                <a:gd name="connsiteY43" fmla="*/ 16232 h 622225"/>
                <a:gd name="connsiteX44" fmla="*/ 297585 w 584350"/>
                <a:gd name="connsiteY44" fmla="*/ 0 h 622225"/>
                <a:gd name="connsiteX45" fmla="*/ 211015 w 584350"/>
                <a:gd name="connsiteY45" fmla="*/ 5411 h 622225"/>
                <a:gd name="connsiteX46" fmla="*/ 178551 w 584350"/>
                <a:gd name="connsiteY46" fmla="*/ 16232 h 622225"/>
                <a:gd name="connsiteX47" fmla="*/ 146087 w 584350"/>
                <a:gd name="connsiteY47" fmla="*/ 54107 h 622225"/>
                <a:gd name="connsiteX48" fmla="*/ 135266 w 584350"/>
                <a:gd name="connsiteY48" fmla="*/ 86571 h 622225"/>
                <a:gd name="connsiteX49" fmla="*/ 124445 w 584350"/>
                <a:gd name="connsiteY49" fmla="*/ 102803 h 622225"/>
                <a:gd name="connsiteX50" fmla="*/ 119034 w 584350"/>
                <a:gd name="connsiteY50" fmla="*/ 119035 h 622225"/>
                <a:gd name="connsiteX51" fmla="*/ 108213 w 584350"/>
                <a:gd name="connsiteY51" fmla="*/ 135267 h 622225"/>
                <a:gd name="connsiteX52" fmla="*/ 91981 w 584350"/>
                <a:gd name="connsiteY52" fmla="*/ 162320 h 622225"/>
                <a:gd name="connsiteX53" fmla="*/ 86570 w 584350"/>
                <a:gd name="connsiteY53" fmla="*/ 178552 h 622225"/>
                <a:gd name="connsiteX54" fmla="*/ 48695 w 584350"/>
                <a:gd name="connsiteY54" fmla="*/ 216426 h 622225"/>
                <a:gd name="connsiteX55" fmla="*/ 32464 w 584350"/>
                <a:gd name="connsiteY55" fmla="*/ 221837 h 622225"/>
                <a:gd name="connsiteX56" fmla="*/ 0 w 584350"/>
                <a:gd name="connsiteY56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165945 w 584350"/>
                <a:gd name="connsiteY6" fmla="*/ 376510 h 622225"/>
                <a:gd name="connsiteX7" fmla="*/ 165006 w 584350"/>
                <a:gd name="connsiteY7" fmla="*/ 399092 h 622225"/>
                <a:gd name="connsiteX8" fmla="*/ 175827 w 584350"/>
                <a:gd name="connsiteY8" fmla="*/ 415324 h 622225"/>
                <a:gd name="connsiteX9" fmla="*/ 178063 w 584350"/>
                <a:gd name="connsiteY9" fmla="*/ 437906 h 622225"/>
                <a:gd name="connsiteX10" fmla="*/ 129855 w 584350"/>
                <a:gd name="connsiteY10" fmla="*/ 454495 h 622225"/>
                <a:gd name="connsiteX11" fmla="*/ 151498 w 584350"/>
                <a:gd name="connsiteY11" fmla="*/ 503191 h 622225"/>
                <a:gd name="connsiteX12" fmla="*/ 173140 w 584350"/>
                <a:gd name="connsiteY12" fmla="*/ 535655 h 622225"/>
                <a:gd name="connsiteX13" fmla="*/ 189372 w 584350"/>
                <a:gd name="connsiteY13" fmla="*/ 568119 h 622225"/>
                <a:gd name="connsiteX14" fmla="*/ 200194 w 584350"/>
                <a:gd name="connsiteY14" fmla="*/ 578940 h 622225"/>
                <a:gd name="connsiteX15" fmla="*/ 232658 w 584350"/>
                <a:gd name="connsiteY15" fmla="*/ 622225 h 622225"/>
                <a:gd name="connsiteX16" fmla="*/ 243479 w 584350"/>
                <a:gd name="connsiteY16" fmla="*/ 589761 h 622225"/>
                <a:gd name="connsiteX17" fmla="*/ 248890 w 584350"/>
                <a:gd name="connsiteY17" fmla="*/ 535655 h 622225"/>
                <a:gd name="connsiteX18" fmla="*/ 254300 w 584350"/>
                <a:gd name="connsiteY18" fmla="*/ 519423 h 622225"/>
                <a:gd name="connsiteX19" fmla="*/ 275943 w 584350"/>
                <a:gd name="connsiteY19" fmla="*/ 497780 h 622225"/>
                <a:gd name="connsiteX20" fmla="*/ 302996 w 584350"/>
                <a:gd name="connsiteY20" fmla="*/ 470727 h 622225"/>
                <a:gd name="connsiteX21" fmla="*/ 319228 w 584350"/>
                <a:gd name="connsiteY21" fmla="*/ 465316 h 622225"/>
                <a:gd name="connsiteX22" fmla="*/ 394977 w 584350"/>
                <a:gd name="connsiteY22" fmla="*/ 454495 h 622225"/>
                <a:gd name="connsiteX23" fmla="*/ 422030 w 584350"/>
                <a:gd name="connsiteY23" fmla="*/ 449084 h 622225"/>
                <a:gd name="connsiteX24" fmla="*/ 476137 w 584350"/>
                <a:gd name="connsiteY24" fmla="*/ 432852 h 622225"/>
                <a:gd name="connsiteX25" fmla="*/ 492369 w 584350"/>
                <a:gd name="connsiteY25" fmla="*/ 427442 h 622225"/>
                <a:gd name="connsiteX26" fmla="*/ 503190 w 584350"/>
                <a:gd name="connsiteY26" fmla="*/ 416620 h 622225"/>
                <a:gd name="connsiteX27" fmla="*/ 535654 w 584350"/>
                <a:gd name="connsiteY27" fmla="*/ 405799 h 622225"/>
                <a:gd name="connsiteX28" fmla="*/ 546475 w 584350"/>
                <a:gd name="connsiteY28" fmla="*/ 389567 h 622225"/>
                <a:gd name="connsiteX29" fmla="*/ 568118 w 584350"/>
                <a:gd name="connsiteY29" fmla="*/ 362514 h 622225"/>
                <a:gd name="connsiteX30" fmla="*/ 578939 w 584350"/>
                <a:gd name="connsiteY30" fmla="*/ 330050 h 622225"/>
                <a:gd name="connsiteX31" fmla="*/ 584350 w 584350"/>
                <a:gd name="connsiteY31" fmla="*/ 313818 h 622225"/>
                <a:gd name="connsiteX32" fmla="*/ 578939 w 584350"/>
                <a:gd name="connsiteY32" fmla="*/ 265122 h 622225"/>
                <a:gd name="connsiteX33" fmla="*/ 568118 w 584350"/>
                <a:gd name="connsiteY33" fmla="*/ 232658 h 622225"/>
                <a:gd name="connsiteX34" fmla="*/ 557297 w 584350"/>
                <a:gd name="connsiteY34" fmla="*/ 200194 h 622225"/>
                <a:gd name="connsiteX35" fmla="*/ 551886 w 584350"/>
                <a:gd name="connsiteY35" fmla="*/ 183962 h 622225"/>
                <a:gd name="connsiteX36" fmla="*/ 524833 w 584350"/>
                <a:gd name="connsiteY36" fmla="*/ 135267 h 622225"/>
                <a:gd name="connsiteX37" fmla="*/ 481548 w 584350"/>
                <a:gd name="connsiteY37" fmla="*/ 102803 h 622225"/>
                <a:gd name="connsiteX38" fmla="*/ 465316 w 584350"/>
                <a:gd name="connsiteY38" fmla="*/ 91981 h 622225"/>
                <a:gd name="connsiteX39" fmla="*/ 411209 w 584350"/>
                <a:gd name="connsiteY39" fmla="*/ 81160 h 622225"/>
                <a:gd name="connsiteX40" fmla="*/ 394977 w 584350"/>
                <a:gd name="connsiteY40" fmla="*/ 75749 h 622225"/>
                <a:gd name="connsiteX41" fmla="*/ 357103 w 584350"/>
                <a:gd name="connsiteY41" fmla="*/ 32464 h 622225"/>
                <a:gd name="connsiteX42" fmla="*/ 351692 w 584350"/>
                <a:gd name="connsiteY42" fmla="*/ 16232 h 622225"/>
                <a:gd name="connsiteX43" fmla="*/ 297585 w 584350"/>
                <a:gd name="connsiteY43" fmla="*/ 0 h 622225"/>
                <a:gd name="connsiteX44" fmla="*/ 211015 w 584350"/>
                <a:gd name="connsiteY44" fmla="*/ 5411 h 622225"/>
                <a:gd name="connsiteX45" fmla="*/ 178551 w 584350"/>
                <a:gd name="connsiteY45" fmla="*/ 16232 h 622225"/>
                <a:gd name="connsiteX46" fmla="*/ 146087 w 584350"/>
                <a:gd name="connsiteY46" fmla="*/ 54107 h 622225"/>
                <a:gd name="connsiteX47" fmla="*/ 135266 w 584350"/>
                <a:gd name="connsiteY47" fmla="*/ 86571 h 622225"/>
                <a:gd name="connsiteX48" fmla="*/ 124445 w 584350"/>
                <a:gd name="connsiteY48" fmla="*/ 102803 h 622225"/>
                <a:gd name="connsiteX49" fmla="*/ 119034 w 584350"/>
                <a:gd name="connsiteY49" fmla="*/ 119035 h 622225"/>
                <a:gd name="connsiteX50" fmla="*/ 108213 w 584350"/>
                <a:gd name="connsiteY50" fmla="*/ 135267 h 622225"/>
                <a:gd name="connsiteX51" fmla="*/ 91981 w 584350"/>
                <a:gd name="connsiteY51" fmla="*/ 162320 h 622225"/>
                <a:gd name="connsiteX52" fmla="*/ 86570 w 584350"/>
                <a:gd name="connsiteY52" fmla="*/ 178552 h 622225"/>
                <a:gd name="connsiteX53" fmla="*/ 48695 w 584350"/>
                <a:gd name="connsiteY53" fmla="*/ 216426 h 622225"/>
                <a:gd name="connsiteX54" fmla="*/ 32464 w 584350"/>
                <a:gd name="connsiteY54" fmla="*/ 221837 h 622225"/>
                <a:gd name="connsiteX55" fmla="*/ 0 w 584350"/>
                <a:gd name="connsiteY55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165945 w 584350"/>
                <a:gd name="connsiteY6" fmla="*/ 376510 h 622225"/>
                <a:gd name="connsiteX7" fmla="*/ 165006 w 584350"/>
                <a:gd name="connsiteY7" fmla="*/ 399092 h 622225"/>
                <a:gd name="connsiteX8" fmla="*/ 175827 w 584350"/>
                <a:gd name="connsiteY8" fmla="*/ 415324 h 622225"/>
                <a:gd name="connsiteX9" fmla="*/ 178063 w 584350"/>
                <a:gd name="connsiteY9" fmla="*/ 437906 h 622225"/>
                <a:gd name="connsiteX10" fmla="*/ 129855 w 584350"/>
                <a:gd name="connsiteY10" fmla="*/ 454495 h 622225"/>
                <a:gd name="connsiteX11" fmla="*/ 151498 w 584350"/>
                <a:gd name="connsiteY11" fmla="*/ 503191 h 622225"/>
                <a:gd name="connsiteX12" fmla="*/ 173140 w 584350"/>
                <a:gd name="connsiteY12" fmla="*/ 535655 h 622225"/>
                <a:gd name="connsiteX13" fmla="*/ 189372 w 584350"/>
                <a:gd name="connsiteY13" fmla="*/ 568119 h 622225"/>
                <a:gd name="connsiteX14" fmla="*/ 200194 w 584350"/>
                <a:gd name="connsiteY14" fmla="*/ 578940 h 622225"/>
                <a:gd name="connsiteX15" fmla="*/ 232658 w 584350"/>
                <a:gd name="connsiteY15" fmla="*/ 622225 h 622225"/>
                <a:gd name="connsiteX16" fmla="*/ 243479 w 584350"/>
                <a:gd name="connsiteY16" fmla="*/ 589761 h 622225"/>
                <a:gd name="connsiteX17" fmla="*/ 248890 w 584350"/>
                <a:gd name="connsiteY17" fmla="*/ 535655 h 622225"/>
                <a:gd name="connsiteX18" fmla="*/ 254300 w 584350"/>
                <a:gd name="connsiteY18" fmla="*/ 519423 h 622225"/>
                <a:gd name="connsiteX19" fmla="*/ 275943 w 584350"/>
                <a:gd name="connsiteY19" fmla="*/ 497780 h 622225"/>
                <a:gd name="connsiteX20" fmla="*/ 302996 w 584350"/>
                <a:gd name="connsiteY20" fmla="*/ 470727 h 622225"/>
                <a:gd name="connsiteX21" fmla="*/ 319228 w 584350"/>
                <a:gd name="connsiteY21" fmla="*/ 465316 h 622225"/>
                <a:gd name="connsiteX22" fmla="*/ 394977 w 584350"/>
                <a:gd name="connsiteY22" fmla="*/ 454495 h 622225"/>
                <a:gd name="connsiteX23" fmla="*/ 422030 w 584350"/>
                <a:gd name="connsiteY23" fmla="*/ 449084 h 622225"/>
                <a:gd name="connsiteX24" fmla="*/ 476137 w 584350"/>
                <a:gd name="connsiteY24" fmla="*/ 432852 h 622225"/>
                <a:gd name="connsiteX25" fmla="*/ 492369 w 584350"/>
                <a:gd name="connsiteY25" fmla="*/ 427442 h 622225"/>
                <a:gd name="connsiteX26" fmla="*/ 503190 w 584350"/>
                <a:gd name="connsiteY26" fmla="*/ 416620 h 622225"/>
                <a:gd name="connsiteX27" fmla="*/ 535654 w 584350"/>
                <a:gd name="connsiteY27" fmla="*/ 405799 h 622225"/>
                <a:gd name="connsiteX28" fmla="*/ 546475 w 584350"/>
                <a:gd name="connsiteY28" fmla="*/ 389567 h 622225"/>
                <a:gd name="connsiteX29" fmla="*/ 568118 w 584350"/>
                <a:gd name="connsiteY29" fmla="*/ 362514 h 622225"/>
                <a:gd name="connsiteX30" fmla="*/ 578939 w 584350"/>
                <a:gd name="connsiteY30" fmla="*/ 330050 h 622225"/>
                <a:gd name="connsiteX31" fmla="*/ 584350 w 584350"/>
                <a:gd name="connsiteY31" fmla="*/ 313818 h 622225"/>
                <a:gd name="connsiteX32" fmla="*/ 578939 w 584350"/>
                <a:gd name="connsiteY32" fmla="*/ 265122 h 622225"/>
                <a:gd name="connsiteX33" fmla="*/ 568118 w 584350"/>
                <a:gd name="connsiteY33" fmla="*/ 232658 h 622225"/>
                <a:gd name="connsiteX34" fmla="*/ 557297 w 584350"/>
                <a:gd name="connsiteY34" fmla="*/ 200194 h 622225"/>
                <a:gd name="connsiteX35" fmla="*/ 551886 w 584350"/>
                <a:gd name="connsiteY35" fmla="*/ 183962 h 622225"/>
                <a:gd name="connsiteX36" fmla="*/ 524833 w 584350"/>
                <a:gd name="connsiteY36" fmla="*/ 135267 h 622225"/>
                <a:gd name="connsiteX37" fmla="*/ 481548 w 584350"/>
                <a:gd name="connsiteY37" fmla="*/ 102803 h 622225"/>
                <a:gd name="connsiteX38" fmla="*/ 465316 w 584350"/>
                <a:gd name="connsiteY38" fmla="*/ 91981 h 622225"/>
                <a:gd name="connsiteX39" fmla="*/ 411209 w 584350"/>
                <a:gd name="connsiteY39" fmla="*/ 81160 h 622225"/>
                <a:gd name="connsiteX40" fmla="*/ 394977 w 584350"/>
                <a:gd name="connsiteY40" fmla="*/ 75749 h 622225"/>
                <a:gd name="connsiteX41" fmla="*/ 357103 w 584350"/>
                <a:gd name="connsiteY41" fmla="*/ 32464 h 622225"/>
                <a:gd name="connsiteX42" fmla="*/ 351692 w 584350"/>
                <a:gd name="connsiteY42" fmla="*/ 16232 h 622225"/>
                <a:gd name="connsiteX43" fmla="*/ 297585 w 584350"/>
                <a:gd name="connsiteY43" fmla="*/ 0 h 622225"/>
                <a:gd name="connsiteX44" fmla="*/ 211015 w 584350"/>
                <a:gd name="connsiteY44" fmla="*/ 5411 h 622225"/>
                <a:gd name="connsiteX45" fmla="*/ 178551 w 584350"/>
                <a:gd name="connsiteY45" fmla="*/ 16232 h 622225"/>
                <a:gd name="connsiteX46" fmla="*/ 146087 w 584350"/>
                <a:gd name="connsiteY46" fmla="*/ 54107 h 622225"/>
                <a:gd name="connsiteX47" fmla="*/ 135266 w 584350"/>
                <a:gd name="connsiteY47" fmla="*/ 86571 h 622225"/>
                <a:gd name="connsiteX48" fmla="*/ 124445 w 584350"/>
                <a:gd name="connsiteY48" fmla="*/ 102803 h 622225"/>
                <a:gd name="connsiteX49" fmla="*/ 119034 w 584350"/>
                <a:gd name="connsiteY49" fmla="*/ 119035 h 622225"/>
                <a:gd name="connsiteX50" fmla="*/ 108213 w 584350"/>
                <a:gd name="connsiteY50" fmla="*/ 135267 h 622225"/>
                <a:gd name="connsiteX51" fmla="*/ 91981 w 584350"/>
                <a:gd name="connsiteY51" fmla="*/ 162320 h 622225"/>
                <a:gd name="connsiteX52" fmla="*/ 86570 w 584350"/>
                <a:gd name="connsiteY52" fmla="*/ 178552 h 622225"/>
                <a:gd name="connsiteX53" fmla="*/ 48695 w 584350"/>
                <a:gd name="connsiteY53" fmla="*/ 216426 h 622225"/>
                <a:gd name="connsiteX54" fmla="*/ 32464 w 584350"/>
                <a:gd name="connsiteY54" fmla="*/ 221837 h 622225"/>
                <a:gd name="connsiteX55" fmla="*/ 0 w 584350"/>
                <a:gd name="connsiteY55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165945 w 584350"/>
                <a:gd name="connsiteY6" fmla="*/ 376510 h 622225"/>
                <a:gd name="connsiteX7" fmla="*/ 165006 w 584350"/>
                <a:gd name="connsiteY7" fmla="*/ 399092 h 622225"/>
                <a:gd name="connsiteX8" fmla="*/ 175827 w 584350"/>
                <a:gd name="connsiteY8" fmla="*/ 415324 h 622225"/>
                <a:gd name="connsiteX9" fmla="*/ 178063 w 584350"/>
                <a:gd name="connsiteY9" fmla="*/ 437906 h 622225"/>
                <a:gd name="connsiteX10" fmla="*/ 129855 w 584350"/>
                <a:gd name="connsiteY10" fmla="*/ 454495 h 622225"/>
                <a:gd name="connsiteX11" fmla="*/ 151498 w 584350"/>
                <a:gd name="connsiteY11" fmla="*/ 503191 h 622225"/>
                <a:gd name="connsiteX12" fmla="*/ 173140 w 584350"/>
                <a:gd name="connsiteY12" fmla="*/ 535655 h 622225"/>
                <a:gd name="connsiteX13" fmla="*/ 189372 w 584350"/>
                <a:gd name="connsiteY13" fmla="*/ 568119 h 622225"/>
                <a:gd name="connsiteX14" fmla="*/ 200194 w 584350"/>
                <a:gd name="connsiteY14" fmla="*/ 578940 h 622225"/>
                <a:gd name="connsiteX15" fmla="*/ 232658 w 584350"/>
                <a:gd name="connsiteY15" fmla="*/ 622225 h 622225"/>
                <a:gd name="connsiteX16" fmla="*/ 243479 w 584350"/>
                <a:gd name="connsiteY16" fmla="*/ 589761 h 622225"/>
                <a:gd name="connsiteX17" fmla="*/ 248890 w 584350"/>
                <a:gd name="connsiteY17" fmla="*/ 535655 h 622225"/>
                <a:gd name="connsiteX18" fmla="*/ 254300 w 584350"/>
                <a:gd name="connsiteY18" fmla="*/ 519423 h 622225"/>
                <a:gd name="connsiteX19" fmla="*/ 275943 w 584350"/>
                <a:gd name="connsiteY19" fmla="*/ 497780 h 622225"/>
                <a:gd name="connsiteX20" fmla="*/ 302996 w 584350"/>
                <a:gd name="connsiteY20" fmla="*/ 470727 h 622225"/>
                <a:gd name="connsiteX21" fmla="*/ 319228 w 584350"/>
                <a:gd name="connsiteY21" fmla="*/ 465316 h 622225"/>
                <a:gd name="connsiteX22" fmla="*/ 394977 w 584350"/>
                <a:gd name="connsiteY22" fmla="*/ 454495 h 622225"/>
                <a:gd name="connsiteX23" fmla="*/ 422030 w 584350"/>
                <a:gd name="connsiteY23" fmla="*/ 449084 h 622225"/>
                <a:gd name="connsiteX24" fmla="*/ 476137 w 584350"/>
                <a:gd name="connsiteY24" fmla="*/ 432852 h 622225"/>
                <a:gd name="connsiteX25" fmla="*/ 492369 w 584350"/>
                <a:gd name="connsiteY25" fmla="*/ 427442 h 622225"/>
                <a:gd name="connsiteX26" fmla="*/ 503190 w 584350"/>
                <a:gd name="connsiteY26" fmla="*/ 416620 h 622225"/>
                <a:gd name="connsiteX27" fmla="*/ 535654 w 584350"/>
                <a:gd name="connsiteY27" fmla="*/ 405799 h 622225"/>
                <a:gd name="connsiteX28" fmla="*/ 546475 w 584350"/>
                <a:gd name="connsiteY28" fmla="*/ 389567 h 622225"/>
                <a:gd name="connsiteX29" fmla="*/ 568118 w 584350"/>
                <a:gd name="connsiteY29" fmla="*/ 362514 h 622225"/>
                <a:gd name="connsiteX30" fmla="*/ 578939 w 584350"/>
                <a:gd name="connsiteY30" fmla="*/ 330050 h 622225"/>
                <a:gd name="connsiteX31" fmla="*/ 584350 w 584350"/>
                <a:gd name="connsiteY31" fmla="*/ 313818 h 622225"/>
                <a:gd name="connsiteX32" fmla="*/ 578939 w 584350"/>
                <a:gd name="connsiteY32" fmla="*/ 265122 h 622225"/>
                <a:gd name="connsiteX33" fmla="*/ 568118 w 584350"/>
                <a:gd name="connsiteY33" fmla="*/ 232658 h 622225"/>
                <a:gd name="connsiteX34" fmla="*/ 557297 w 584350"/>
                <a:gd name="connsiteY34" fmla="*/ 200194 h 622225"/>
                <a:gd name="connsiteX35" fmla="*/ 551886 w 584350"/>
                <a:gd name="connsiteY35" fmla="*/ 183962 h 622225"/>
                <a:gd name="connsiteX36" fmla="*/ 524833 w 584350"/>
                <a:gd name="connsiteY36" fmla="*/ 135267 h 622225"/>
                <a:gd name="connsiteX37" fmla="*/ 481548 w 584350"/>
                <a:gd name="connsiteY37" fmla="*/ 102803 h 622225"/>
                <a:gd name="connsiteX38" fmla="*/ 465316 w 584350"/>
                <a:gd name="connsiteY38" fmla="*/ 91981 h 622225"/>
                <a:gd name="connsiteX39" fmla="*/ 411209 w 584350"/>
                <a:gd name="connsiteY39" fmla="*/ 81160 h 622225"/>
                <a:gd name="connsiteX40" fmla="*/ 394977 w 584350"/>
                <a:gd name="connsiteY40" fmla="*/ 75749 h 622225"/>
                <a:gd name="connsiteX41" fmla="*/ 357103 w 584350"/>
                <a:gd name="connsiteY41" fmla="*/ 32464 h 622225"/>
                <a:gd name="connsiteX42" fmla="*/ 351692 w 584350"/>
                <a:gd name="connsiteY42" fmla="*/ 16232 h 622225"/>
                <a:gd name="connsiteX43" fmla="*/ 297585 w 584350"/>
                <a:gd name="connsiteY43" fmla="*/ 0 h 622225"/>
                <a:gd name="connsiteX44" fmla="*/ 211015 w 584350"/>
                <a:gd name="connsiteY44" fmla="*/ 5411 h 622225"/>
                <a:gd name="connsiteX45" fmla="*/ 178551 w 584350"/>
                <a:gd name="connsiteY45" fmla="*/ 16232 h 622225"/>
                <a:gd name="connsiteX46" fmla="*/ 146087 w 584350"/>
                <a:gd name="connsiteY46" fmla="*/ 54107 h 622225"/>
                <a:gd name="connsiteX47" fmla="*/ 135266 w 584350"/>
                <a:gd name="connsiteY47" fmla="*/ 86571 h 622225"/>
                <a:gd name="connsiteX48" fmla="*/ 124445 w 584350"/>
                <a:gd name="connsiteY48" fmla="*/ 102803 h 622225"/>
                <a:gd name="connsiteX49" fmla="*/ 119034 w 584350"/>
                <a:gd name="connsiteY49" fmla="*/ 119035 h 622225"/>
                <a:gd name="connsiteX50" fmla="*/ 108213 w 584350"/>
                <a:gd name="connsiteY50" fmla="*/ 135267 h 622225"/>
                <a:gd name="connsiteX51" fmla="*/ 91981 w 584350"/>
                <a:gd name="connsiteY51" fmla="*/ 162320 h 622225"/>
                <a:gd name="connsiteX52" fmla="*/ 86570 w 584350"/>
                <a:gd name="connsiteY52" fmla="*/ 178552 h 622225"/>
                <a:gd name="connsiteX53" fmla="*/ 32464 w 584350"/>
                <a:gd name="connsiteY53" fmla="*/ 221837 h 622225"/>
                <a:gd name="connsiteX54" fmla="*/ 0 w 584350"/>
                <a:gd name="connsiteY54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165945 w 584350"/>
                <a:gd name="connsiteY6" fmla="*/ 376510 h 622225"/>
                <a:gd name="connsiteX7" fmla="*/ 165006 w 584350"/>
                <a:gd name="connsiteY7" fmla="*/ 399092 h 622225"/>
                <a:gd name="connsiteX8" fmla="*/ 175827 w 584350"/>
                <a:gd name="connsiteY8" fmla="*/ 415324 h 622225"/>
                <a:gd name="connsiteX9" fmla="*/ 178063 w 584350"/>
                <a:gd name="connsiteY9" fmla="*/ 437906 h 622225"/>
                <a:gd name="connsiteX10" fmla="*/ 129855 w 584350"/>
                <a:gd name="connsiteY10" fmla="*/ 454495 h 622225"/>
                <a:gd name="connsiteX11" fmla="*/ 151498 w 584350"/>
                <a:gd name="connsiteY11" fmla="*/ 503191 h 622225"/>
                <a:gd name="connsiteX12" fmla="*/ 173140 w 584350"/>
                <a:gd name="connsiteY12" fmla="*/ 535655 h 622225"/>
                <a:gd name="connsiteX13" fmla="*/ 189372 w 584350"/>
                <a:gd name="connsiteY13" fmla="*/ 568119 h 622225"/>
                <a:gd name="connsiteX14" fmla="*/ 200194 w 584350"/>
                <a:gd name="connsiteY14" fmla="*/ 578940 h 622225"/>
                <a:gd name="connsiteX15" fmla="*/ 232658 w 584350"/>
                <a:gd name="connsiteY15" fmla="*/ 622225 h 622225"/>
                <a:gd name="connsiteX16" fmla="*/ 243479 w 584350"/>
                <a:gd name="connsiteY16" fmla="*/ 589761 h 622225"/>
                <a:gd name="connsiteX17" fmla="*/ 248890 w 584350"/>
                <a:gd name="connsiteY17" fmla="*/ 535655 h 622225"/>
                <a:gd name="connsiteX18" fmla="*/ 254300 w 584350"/>
                <a:gd name="connsiteY18" fmla="*/ 519423 h 622225"/>
                <a:gd name="connsiteX19" fmla="*/ 275943 w 584350"/>
                <a:gd name="connsiteY19" fmla="*/ 497780 h 622225"/>
                <a:gd name="connsiteX20" fmla="*/ 302996 w 584350"/>
                <a:gd name="connsiteY20" fmla="*/ 470727 h 622225"/>
                <a:gd name="connsiteX21" fmla="*/ 319228 w 584350"/>
                <a:gd name="connsiteY21" fmla="*/ 465316 h 622225"/>
                <a:gd name="connsiteX22" fmla="*/ 394977 w 584350"/>
                <a:gd name="connsiteY22" fmla="*/ 454495 h 622225"/>
                <a:gd name="connsiteX23" fmla="*/ 422030 w 584350"/>
                <a:gd name="connsiteY23" fmla="*/ 449084 h 622225"/>
                <a:gd name="connsiteX24" fmla="*/ 476137 w 584350"/>
                <a:gd name="connsiteY24" fmla="*/ 432852 h 622225"/>
                <a:gd name="connsiteX25" fmla="*/ 492369 w 584350"/>
                <a:gd name="connsiteY25" fmla="*/ 427442 h 622225"/>
                <a:gd name="connsiteX26" fmla="*/ 503190 w 584350"/>
                <a:gd name="connsiteY26" fmla="*/ 416620 h 622225"/>
                <a:gd name="connsiteX27" fmla="*/ 535654 w 584350"/>
                <a:gd name="connsiteY27" fmla="*/ 405799 h 622225"/>
                <a:gd name="connsiteX28" fmla="*/ 546475 w 584350"/>
                <a:gd name="connsiteY28" fmla="*/ 389567 h 622225"/>
                <a:gd name="connsiteX29" fmla="*/ 568118 w 584350"/>
                <a:gd name="connsiteY29" fmla="*/ 362514 h 622225"/>
                <a:gd name="connsiteX30" fmla="*/ 578939 w 584350"/>
                <a:gd name="connsiteY30" fmla="*/ 330050 h 622225"/>
                <a:gd name="connsiteX31" fmla="*/ 584350 w 584350"/>
                <a:gd name="connsiteY31" fmla="*/ 313818 h 622225"/>
                <a:gd name="connsiteX32" fmla="*/ 578939 w 584350"/>
                <a:gd name="connsiteY32" fmla="*/ 265122 h 622225"/>
                <a:gd name="connsiteX33" fmla="*/ 568118 w 584350"/>
                <a:gd name="connsiteY33" fmla="*/ 232658 h 622225"/>
                <a:gd name="connsiteX34" fmla="*/ 557297 w 584350"/>
                <a:gd name="connsiteY34" fmla="*/ 200194 h 622225"/>
                <a:gd name="connsiteX35" fmla="*/ 551886 w 584350"/>
                <a:gd name="connsiteY35" fmla="*/ 183962 h 622225"/>
                <a:gd name="connsiteX36" fmla="*/ 524833 w 584350"/>
                <a:gd name="connsiteY36" fmla="*/ 135267 h 622225"/>
                <a:gd name="connsiteX37" fmla="*/ 481548 w 584350"/>
                <a:gd name="connsiteY37" fmla="*/ 102803 h 622225"/>
                <a:gd name="connsiteX38" fmla="*/ 465316 w 584350"/>
                <a:gd name="connsiteY38" fmla="*/ 91981 h 622225"/>
                <a:gd name="connsiteX39" fmla="*/ 411209 w 584350"/>
                <a:gd name="connsiteY39" fmla="*/ 81160 h 622225"/>
                <a:gd name="connsiteX40" fmla="*/ 394977 w 584350"/>
                <a:gd name="connsiteY40" fmla="*/ 75749 h 622225"/>
                <a:gd name="connsiteX41" fmla="*/ 357103 w 584350"/>
                <a:gd name="connsiteY41" fmla="*/ 32464 h 622225"/>
                <a:gd name="connsiteX42" fmla="*/ 351692 w 584350"/>
                <a:gd name="connsiteY42" fmla="*/ 16232 h 622225"/>
                <a:gd name="connsiteX43" fmla="*/ 297585 w 584350"/>
                <a:gd name="connsiteY43" fmla="*/ 0 h 622225"/>
                <a:gd name="connsiteX44" fmla="*/ 211015 w 584350"/>
                <a:gd name="connsiteY44" fmla="*/ 5411 h 622225"/>
                <a:gd name="connsiteX45" fmla="*/ 178551 w 584350"/>
                <a:gd name="connsiteY45" fmla="*/ 16232 h 622225"/>
                <a:gd name="connsiteX46" fmla="*/ 146087 w 584350"/>
                <a:gd name="connsiteY46" fmla="*/ 54107 h 622225"/>
                <a:gd name="connsiteX47" fmla="*/ 135266 w 584350"/>
                <a:gd name="connsiteY47" fmla="*/ 86571 h 622225"/>
                <a:gd name="connsiteX48" fmla="*/ 124445 w 584350"/>
                <a:gd name="connsiteY48" fmla="*/ 102803 h 622225"/>
                <a:gd name="connsiteX49" fmla="*/ 119034 w 584350"/>
                <a:gd name="connsiteY49" fmla="*/ 119035 h 622225"/>
                <a:gd name="connsiteX50" fmla="*/ 91981 w 584350"/>
                <a:gd name="connsiteY50" fmla="*/ 162320 h 622225"/>
                <a:gd name="connsiteX51" fmla="*/ 86570 w 584350"/>
                <a:gd name="connsiteY51" fmla="*/ 178552 h 622225"/>
                <a:gd name="connsiteX52" fmla="*/ 32464 w 584350"/>
                <a:gd name="connsiteY52" fmla="*/ 221837 h 622225"/>
                <a:gd name="connsiteX53" fmla="*/ 0 w 584350"/>
                <a:gd name="connsiteY53" fmla="*/ 248890 h 622225"/>
                <a:gd name="connsiteX0" fmla="*/ 0 w 584350"/>
                <a:gd name="connsiteY0" fmla="*/ 248890 h 626948"/>
                <a:gd name="connsiteX1" fmla="*/ 16232 w 584350"/>
                <a:gd name="connsiteY1" fmla="*/ 270533 h 626948"/>
                <a:gd name="connsiteX2" fmla="*/ 32464 w 584350"/>
                <a:gd name="connsiteY2" fmla="*/ 281354 h 626948"/>
                <a:gd name="connsiteX3" fmla="*/ 37874 w 584350"/>
                <a:gd name="connsiteY3" fmla="*/ 297586 h 626948"/>
                <a:gd name="connsiteX4" fmla="*/ 107142 w 584350"/>
                <a:gd name="connsiteY4" fmla="*/ 311939 h 626948"/>
                <a:gd name="connsiteX5" fmla="*/ 137013 w 584350"/>
                <a:gd name="connsiteY5" fmla="*/ 344046 h 626948"/>
                <a:gd name="connsiteX6" fmla="*/ 165945 w 584350"/>
                <a:gd name="connsiteY6" fmla="*/ 376510 h 626948"/>
                <a:gd name="connsiteX7" fmla="*/ 165006 w 584350"/>
                <a:gd name="connsiteY7" fmla="*/ 399092 h 626948"/>
                <a:gd name="connsiteX8" fmla="*/ 175827 w 584350"/>
                <a:gd name="connsiteY8" fmla="*/ 415324 h 626948"/>
                <a:gd name="connsiteX9" fmla="*/ 178063 w 584350"/>
                <a:gd name="connsiteY9" fmla="*/ 437906 h 626948"/>
                <a:gd name="connsiteX10" fmla="*/ 129855 w 584350"/>
                <a:gd name="connsiteY10" fmla="*/ 454495 h 626948"/>
                <a:gd name="connsiteX11" fmla="*/ 151498 w 584350"/>
                <a:gd name="connsiteY11" fmla="*/ 503191 h 626948"/>
                <a:gd name="connsiteX12" fmla="*/ 173140 w 584350"/>
                <a:gd name="connsiteY12" fmla="*/ 535655 h 626948"/>
                <a:gd name="connsiteX13" fmla="*/ 189372 w 584350"/>
                <a:gd name="connsiteY13" fmla="*/ 568119 h 626948"/>
                <a:gd name="connsiteX14" fmla="*/ 200194 w 584350"/>
                <a:gd name="connsiteY14" fmla="*/ 578940 h 626948"/>
                <a:gd name="connsiteX15" fmla="*/ 232658 w 584350"/>
                <a:gd name="connsiteY15" fmla="*/ 622225 h 626948"/>
                <a:gd name="connsiteX16" fmla="*/ 243479 w 584350"/>
                <a:gd name="connsiteY16" fmla="*/ 589761 h 626948"/>
                <a:gd name="connsiteX17" fmla="*/ 248890 w 584350"/>
                <a:gd name="connsiteY17" fmla="*/ 535655 h 626948"/>
                <a:gd name="connsiteX18" fmla="*/ 254300 w 584350"/>
                <a:gd name="connsiteY18" fmla="*/ 519423 h 626948"/>
                <a:gd name="connsiteX19" fmla="*/ 275943 w 584350"/>
                <a:gd name="connsiteY19" fmla="*/ 497780 h 626948"/>
                <a:gd name="connsiteX20" fmla="*/ 302996 w 584350"/>
                <a:gd name="connsiteY20" fmla="*/ 470727 h 626948"/>
                <a:gd name="connsiteX21" fmla="*/ 319228 w 584350"/>
                <a:gd name="connsiteY21" fmla="*/ 465316 h 626948"/>
                <a:gd name="connsiteX22" fmla="*/ 394977 w 584350"/>
                <a:gd name="connsiteY22" fmla="*/ 454495 h 626948"/>
                <a:gd name="connsiteX23" fmla="*/ 422030 w 584350"/>
                <a:gd name="connsiteY23" fmla="*/ 449084 h 626948"/>
                <a:gd name="connsiteX24" fmla="*/ 476137 w 584350"/>
                <a:gd name="connsiteY24" fmla="*/ 432852 h 626948"/>
                <a:gd name="connsiteX25" fmla="*/ 492369 w 584350"/>
                <a:gd name="connsiteY25" fmla="*/ 427442 h 626948"/>
                <a:gd name="connsiteX26" fmla="*/ 503190 w 584350"/>
                <a:gd name="connsiteY26" fmla="*/ 416620 h 626948"/>
                <a:gd name="connsiteX27" fmla="*/ 535654 w 584350"/>
                <a:gd name="connsiteY27" fmla="*/ 405799 h 626948"/>
                <a:gd name="connsiteX28" fmla="*/ 546475 w 584350"/>
                <a:gd name="connsiteY28" fmla="*/ 389567 h 626948"/>
                <a:gd name="connsiteX29" fmla="*/ 568118 w 584350"/>
                <a:gd name="connsiteY29" fmla="*/ 362514 h 626948"/>
                <a:gd name="connsiteX30" fmla="*/ 578939 w 584350"/>
                <a:gd name="connsiteY30" fmla="*/ 330050 h 626948"/>
                <a:gd name="connsiteX31" fmla="*/ 584350 w 584350"/>
                <a:gd name="connsiteY31" fmla="*/ 313818 h 626948"/>
                <a:gd name="connsiteX32" fmla="*/ 578939 w 584350"/>
                <a:gd name="connsiteY32" fmla="*/ 265122 h 626948"/>
                <a:gd name="connsiteX33" fmla="*/ 568118 w 584350"/>
                <a:gd name="connsiteY33" fmla="*/ 232658 h 626948"/>
                <a:gd name="connsiteX34" fmla="*/ 557297 w 584350"/>
                <a:gd name="connsiteY34" fmla="*/ 200194 h 626948"/>
                <a:gd name="connsiteX35" fmla="*/ 551886 w 584350"/>
                <a:gd name="connsiteY35" fmla="*/ 183962 h 626948"/>
                <a:gd name="connsiteX36" fmla="*/ 524833 w 584350"/>
                <a:gd name="connsiteY36" fmla="*/ 135267 h 626948"/>
                <a:gd name="connsiteX37" fmla="*/ 481548 w 584350"/>
                <a:gd name="connsiteY37" fmla="*/ 102803 h 626948"/>
                <a:gd name="connsiteX38" fmla="*/ 465316 w 584350"/>
                <a:gd name="connsiteY38" fmla="*/ 91981 h 626948"/>
                <a:gd name="connsiteX39" fmla="*/ 411209 w 584350"/>
                <a:gd name="connsiteY39" fmla="*/ 81160 h 626948"/>
                <a:gd name="connsiteX40" fmla="*/ 394977 w 584350"/>
                <a:gd name="connsiteY40" fmla="*/ 75749 h 626948"/>
                <a:gd name="connsiteX41" fmla="*/ 357103 w 584350"/>
                <a:gd name="connsiteY41" fmla="*/ 32464 h 626948"/>
                <a:gd name="connsiteX42" fmla="*/ 351692 w 584350"/>
                <a:gd name="connsiteY42" fmla="*/ 16232 h 626948"/>
                <a:gd name="connsiteX43" fmla="*/ 297585 w 584350"/>
                <a:gd name="connsiteY43" fmla="*/ 0 h 626948"/>
                <a:gd name="connsiteX44" fmla="*/ 211015 w 584350"/>
                <a:gd name="connsiteY44" fmla="*/ 5411 h 626948"/>
                <a:gd name="connsiteX45" fmla="*/ 178551 w 584350"/>
                <a:gd name="connsiteY45" fmla="*/ 16232 h 626948"/>
                <a:gd name="connsiteX46" fmla="*/ 146087 w 584350"/>
                <a:gd name="connsiteY46" fmla="*/ 54107 h 626948"/>
                <a:gd name="connsiteX47" fmla="*/ 135266 w 584350"/>
                <a:gd name="connsiteY47" fmla="*/ 86571 h 626948"/>
                <a:gd name="connsiteX48" fmla="*/ 124445 w 584350"/>
                <a:gd name="connsiteY48" fmla="*/ 102803 h 626948"/>
                <a:gd name="connsiteX49" fmla="*/ 119034 w 584350"/>
                <a:gd name="connsiteY49" fmla="*/ 119035 h 626948"/>
                <a:gd name="connsiteX50" fmla="*/ 91981 w 584350"/>
                <a:gd name="connsiteY50" fmla="*/ 162320 h 626948"/>
                <a:gd name="connsiteX51" fmla="*/ 86570 w 584350"/>
                <a:gd name="connsiteY51" fmla="*/ 178552 h 626948"/>
                <a:gd name="connsiteX52" fmla="*/ 32464 w 584350"/>
                <a:gd name="connsiteY52" fmla="*/ 221837 h 626948"/>
                <a:gd name="connsiteX53" fmla="*/ 0 w 584350"/>
                <a:gd name="connsiteY53" fmla="*/ 248890 h 626948"/>
                <a:gd name="connsiteX0" fmla="*/ 0 w 584350"/>
                <a:gd name="connsiteY0" fmla="*/ 248890 h 626948"/>
                <a:gd name="connsiteX1" fmla="*/ 16232 w 584350"/>
                <a:gd name="connsiteY1" fmla="*/ 270533 h 626948"/>
                <a:gd name="connsiteX2" fmla="*/ 32464 w 584350"/>
                <a:gd name="connsiteY2" fmla="*/ 281354 h 626948"/>
                <a:gd name="connsiteX3" fmla="*/ 37874 w 584350"/>
                <a:gd name="connsiteY3" fmla="*/ 297586 h 626948"/>
                <a:gd name="connsiteX4" fmla="*/ 107142 w 584350"/>
                <a:gd name="connsiteY4" fmla="*/ 311939 h 626948"/>
                <a:gd name="connsiteX5" fmla="*/ 137013 w 584350"/>
                <a:gd name="connsiteY5" fmla="*/ 344046 h 626948"/>
                <a:gd name="connsiteX6" fmla="*/ 165945 w 584350"/>
                <a:gd name="connsiteY6" fmla="*/ 376510 h 626948"/>
                <a:gd name="connsiteX7" fmla="*/ 165006 w 584350"/>
                <a:gd name="connsiteY7" fmla="*/ 399092 h 626948"/>
                <a:gd name="connsiteX8" fmla="*/ 175827 w 584350"/>
                <a:gd name="connsiteY8" fmla="*/ 415324 h 626948"/>
                <a:gd name="connsiteX9" fmla="*/ 178063 w 584350"/>
                <a:gd name="connsiteY9" fmla="*/ 437906 h 626948"/>
                <a:gd name="connsiteX10" fmla="*/ 129855 w 584350"/>
                <a:gd name="connsiteY10" fmla="*/ 454495 h 626948"/>
                <a:gd name="connsiteX11" fmla="*/ 151498 w 584350"/>
                <a:gd name="connsiteY11" fmla="*/ 503191 h 626948"/>
                <a:gd name="connsiteX12" fmla="*/ 173140 w 584350"/>
                <a:gd name="connsiteY12" fmla="*/ 535655 h 626948"/>
                <a:gd name="connsiteX13" fmla="*/ 189372 w 584350"/>
                <a:gd name="connsiteY13" fmla="*/ 568119 h 626948"/>
                <a:gd name="connsiteX14" fmla="*/ 200194 w 584350"/>
                <a:gd name="connsiteY14" fmla="*/ 578940 h 626948"/>
                <a:gd name="connsiteX15" fmla="*/ 232658 w 584350"/>
                <a:gd name="connsiteY15" fmla="*/ 622225 h 626948"/>
                <a:gd name="connsiteX16" fmla="*/ 243479 w 584350"/>
                <a:gd name="connsiteY16" fmla="*/ 589761 h 626948"/>
                <a:gd name="connsiteX17" fmla="*/ 248890 w 584350"/>
                <a:gd name="connsiteY17" fmla="*/ 535655 h 626948"/>
                <a:gd name="connsiteX18" fmla="*/ 254300 w 584350"/>
                <a:gd name="connsiteY18" fmla="*/ 519423 h 626948"/>
                <a:gd name="connsiteX19" fmla="*/ 275943 w 584350"/>
                <a:gd name="connsiteY19" fmla="*/ 497780 h 626948"/>
                <a:gd name="connsiteX20" fmla="*/ 302996 w 584350"/>
                <a:gd name="connsiteY20" fmla="*/ 470727 h 626948"/>
                <a:gd name="connsiteX21" fmla="*/ 319228 w 584350"/>
                <a:gd name="connsiteY21" fmla="*/ 465316 h 626948"/>
                <a:gd name="connsiteX22" fmla="*/ 394977 w 584350"/>
                <a:gd name="connsiteY22" fmla="*/ 454495 h 626948"/>
                <a:gd name="connsiteX23" fmla="*/ 422030 w 584350"/>
                <a:gd name="connsiteY23" fmla="*/ 449084 h 626948"/>
                <a:gd name="connsiteX24" fmla="*/ 476137 w 584350"/>
                <a:gd name="connsiteY24" fmla="*/ 432852 h 626948"/>
                <a:gd name="connsiteX25" fmla="*/ 492369 w 584350"/>
                <a:gd name="connsiteY25" fmla="*/ 427442 h 626948"/>
                <a:gd name="connsiteX26" fmla="*/ 503190 w 584350"/>
                <a:gd name="connsiteY26" fmla="*/ 416620 h 626948"/>
                <a:gd name="connsiteX27" fmla="*/ 535654 w 584350"/>
                <a:gd name="connsiteY27" fmla="*/ 405799 h 626948"/>
                <a:gd name="connsiteX28" fmla="*/ 546475 w 584350"/>
                <a:gd name="connsiteY28" fmla="*/ 389567 h 626948"/>
                <a:gd name="connsiteX29" fmla="*/ 568118 w 584350"/>
                <a:gd name="connsiteY29" fmla="*/ 362514 h 626948"/>
                <a:gd name="connsiteX30" fmla="*/ 578939 w 584350"/>
                <a:gd name="connsiteY30" fmla="*/ 330050 h 626948"/>
                <a:gd name="connsiteX31" fmla="*/ 584350 w 584350"/>
                <a:gd name="connsiteY31" fmla="*/ 313818 h 626948"/>
                <a:gd name="connsiteX32" fmla="*/ 578939 w 584350"/>
                <a:gd name="connsiteY32" fmla="*/ 265122 h 626948"/>
                <a:gd name="connsiteX33" fmla="*/ 568118 w 584350"/>
                <a:gd name="connsiteY33" fmla="*/ 232658 h 626948"/>
                <a:gd name="connsiteX34" fmla="*/ 557297 w 584350"/>
                <a:gd name="connsiteY34" fmla="*/ 200194 h 626948"/>
                <a:gd name="connsiteX35" fmla="*/ 551886 w 584350"/>
                <a:gd name="connsiteY35" fmla="*/ 183962 h 626948"/>
                <a:gd name="connsiteX36" fmla="*/ 524833 w 584350"/>
                <a:gd name="connsiteY36" fmla="*/ 135267 h 626948"/>
                <a:gd name="connsiteX37" fmla="*/ 481548 w 584350"/>
                <a:gd name="connsiteY37" fmla="*/ 102803 h 626948"/>
                <a:gd name="connsiteX38" fmla="*/ 465316 w 584350"/>
                <a:gd name="connsiteY38" fmla="*/ 91981 h 626948"/>
                <a:gd name="connsiteX39" fmla="*/ 411209 w 584350"/>
                <a:gd name="connsiteY39" fmla="*/ 81160 h 626948"/>
                <a:gd name="connsiteX40" fmla="*/ 394977 w 584350"/>
                <a:gd name="connsiteY40" fmla="*/ 75749 h 626948"/>
                <a:gd name="connsiteX41" fmla="*/ 357103 w 584350"/>
                <a:gd name="connsiteY41" fmla="*/ 32464 h 626948"/>
                <a:gd name="connsiteX42" fmla="*/ 351692 w 584350"/>
                <a:gd name="connsiteY42" fmla="*/ 16232 h 626948"/>
                <a:gd name="connsiteX43" fmla="*/ 297585 w 584350"/>
                <a:gd name="connsiteY43" fmla="*/ 0 h 626948"/>
                <a:gd name="connsiteX44" fmla="*/ 211015 w 584350"/>
                <a:gd name="connsiteY44" fmla="*/ 5411 h 626948"/>
                <a:gd name="connsiteX45" fmla="*/ 178551 w 584350"/>
                <a:gd name="connsiteY45" fmla="*/ 16232 h 626948"/>
                <a:gd name="connsiteX46" fmla="*/ 146087 w 584350"/>
                <a:gd name="connsiteY46" fmla="*/ 54107 h 626948"/>
                <a:gd name="connsiteX47" fmla="*/ 135266 w 584350"/>
                <a:gd name="connsiteY47" fmla="*/ 86571 h 626948"/>
                <a:gd name="connsiteX48" fmla="*/ 124445 w 584350"/>
                <a:gd name="connsiteY48" fmla="*/ 102803 h 626948"/>
                <a:gd name="connsiteX49" fmla="*/ 119034 w 584350"/>
                <a:gd name="connsiteY49" fmla="*/ 119035 h 626948"/>
                <a:gd name="connsiteX50" fmla="*/ 91981 w 584350"/>
                <a:gd name="connsiteY50" fmla="*/ 162320 h 626948"/>
                <a:gd name="connsiteX51" fmla="*/ 86570 w 584350"/>
                <a:gd name="connsiteY51" fmla="*/ 178552 h 626948"/>
                <a:gd name="connsiteX52" fmla="*/ 32464 w 584350"/>
                <a:gd name="connsiteY52" fmla="*/ 221837 h 626948"/>
                <a:gd name="connsiteX53" fmla="*/ 0 w 584350"/>
                <a:gd name="connsiteY53" fmla="*/ 248890 h 626948"/>
                <a:gd name="connsiteX0" fmla="*/ 0 w 584350"/>
                <a:gd name="connsiteY0" fmla="*/ 248890 h 626948"/>
                <a:gd name="connsiteX1" fmla="*/ 16232 w 584350"/>
                <a:gd name="connsiteY1" fmla="*/ 270533 h 626948"/>
                <a:gd name="connsiteX2" fmla="*/ 32464 w 584350"/>
                <a:gd name="connsiteY2" fmla="*/ 281354 h 626948"/>
                <a:gd name="connsiteX3" fmla="*/ 37874 w 584350"/>
                <a:gd name="connsiteY3" fmla="*/ 297586 h 626948"/>
                <a:gd name="connsiteX4" fmla="*/ 107142 w 584350"/>
                <a:gd name="connsiteY4" fmla="*/ 311939 h 626948"/>
                <a:gd name="connsiteX5" fmla="*/ 137013 w 584350"/>
                <a:gd name="connsiteY5" fmla="*/ 344046 h 626948"/>
                <a:gd name="connsiteX6" fmla="*/ 165945 w 584350"/>
                <a:gd name="connsiteY6" fmla="*/ 376510 h 626948"/>
                <a:gd name="connsiteX7" fmla="*/ 165006 w 584350"/>
                <a:gd name="connsiteY7" fmla="*/ 399092 h 626948"/>
                <a:gd name="connsiteX8" fmla="*/ 175827 w 584350"/>
                <a:gd name="connsiteY8" fmla="*/ 415324 h 626948"/>
                <a:gd name="connsiteX9" fmla="*/ 178063 w 584350"/>
                <a:gd name="connsiteY9" fmla="*/ 437906 h 626948"/>
                <a:gd name="connsiteX10" fmla="*/ 129855 w 584350"/>
                <a:gd name="connsiteY10" fmla="*/ 454495 h 626948"/>
                <a:gd name="connsiteX11" fmla="*/ 151498 w 584350"/>
                <a:gd name="connsiteY11" fmla="*/ 503191 h 626948"/>
                <a:gd name="connsiteX12" fmla="*/ 173140 w 584350"/>
                <a:gd name="connsiteY12" fmla="*/ 535655 h 626948"/>
                <a:gd name="connsiteX13" fmla="*/ 189372 w 584350"/>
                <a:gd name="connsiteY13" fmla="*/ 568119 h 626948"/>
                <a:gd name="connsiteX14" fmla="*/ 200194 w 584350"/>
                <a:gd name="connsiteY14" fmla="*/ 578940 h 626948"/>
                <a:gd name="connsiteX15" fmla="*/ 232658 w 584350"/>
                <a:gd name="connsiteY15" fmla="*/ 622225 h 626948"/>
                <a:gd name="connsiteX16" fmla="*/ 243479 w 584350"/>
                <a:gd name="connsiteY16" fmla="*/ 589761 h 626948"/>
                <a:gd name="connsiteX17" fmla="*/ 248890 w 584350"/>
                <a:gd name="connsiteY17" fmla="*/ 535655 h 626948"/>
                <a:gd name="connsiteX18" fmla="*/ 254300 w 584350"/>
                <a:gd name="connsiteY18" fmla="*/ 519423 h 626948"/>
                <a:gd name="connsiteX19" fmla="*/ 275943 w 584350"/>
                <a:gd name="connsiteY19" fmla="*/ 497780 h 626948"/>
                <a:gd name="connsiteX20" fmla="*/ 302996 w 584350"/>
                <a:gd name="connsiteY20" fmla="*/ 470727 h 626948"/>
                <a:gd name="connsiteX21" fmla="*/ 319228 w 584350"/>
                <a:gd name="connsiteY21" fmla="*/ 465316 h 626948"/>
                <a:gd name="connsiteX22" fmla="*/ 394977 w 584350"/>
                <a:gd name="connsiteY22" fmla="*/ 454495 h 626948"/>
                <a:gd name="connsiteX23" fmla="*/ 422030 w 584350"/>
                <a:gd name="connsiteY23" fmla="*/ 449084 h 626948"/>
                <a:gd name="connsiteX24" fmla="*/ 476137 w 584350"/>
                <a:gd name="connsiteY24" fmla="*/ 432852 h 626948"/>
                <a:gd name="connsiteX25" fmla="*/ 492369 w 584350"/>
                <a:gd name="connsiteY25" fmla="*/ 427442 h 626948"/>
                <a:gd name="connsiteX26" fmla="*/ 503190 w 584350"/>
                <a:gd name="connsiteY26" fmla="*/ 416620 h 626948"/>
                <a:gd name="connsiteX27" fmla="*/ 546475 w 584350"/>
                <a:gd name="connsiteY27" fmla="*/ 389567 h 626948"/>
                <a:gd name="connsiteX28" fmla="*/ 568118 w 584350"/>
                <a:gd name="connsiteY28" fmla="*/ 362514 h 626948"/>
                <a:gd name="connsiteX29" fmla="*/ 578939 w 584350"/>
                <a:gd name="connsiteY29" fmla="*/ 330050 h 626948"/>
                <a:gd name="connsiteX30" fmla="*/ 584350 w 584350"/>
                <a:gd name="connsiteY30" fmla="*/ 313818 h 626948"/>
                <a:gd name="connsiteX31" fmla="*/ 578939 w 584350"/>
                <a:gd name="connsiteY31" fmla="*/ 265122 h 626948"/>
                <a:gd name="connsiteX32" fmla="*/ 568118 w 584350"/>
                <a:gd name="connsiteY32" fmla="*/ 232658 h 626948"/>
                <a:gd name="connsiteX33" fmla="*/ 557297 w 584350"/>
                <a:gd name="connsiteY33" fmla="*/ 200194 h 626948"/>
                <a:gd name="connsiteX34" fmla="*/ 551886 w 584350"/>
                <a:gd name="connsiteY34" fmla="*/ 183962 h 626948"/>
                <a:gd name="connsiteX35" fmla="*/ 524833 w 584350"/>
                <a:gd name="connsiteY35" fmla="*/ 135267 h 626948"/>
                <a:gd name="connsiteX36" fmla="*/ 481548 w 584350"/>
                <a:gd name="connsiteY36" fmla="*/ 102803 h 626948"/>
                <a:gd name="connsiteX37" fmla="*/ 465316 w 584350"/>
                <a:gd name="connsiteY37" fmla="*/ 91981 h 626948"/>
                <a:gd name="connsiteX38" fmla="*/ 411209 w 584350"/>
                <a:gd name="connsiteY38" fmla="*/ 81160 h 626948"/>
                <a:gd name="connsiteX39" fmla="*/ 394977 w 584350"/>
                <a:gd name="connsiteY39" fmla="*/ 75749 h 626948"/>
                <a:gd name="connsiteX40" fmla="*/ 357103 w 584350"/>
                <a:gd name="connsiteY40" fmla="*/ 32464 h 626948"/>
                <a:gd name="connsiteX41" fmla="*/ 351692 w 584350"/>
                <a:gd name="connsiteY41" fmla="*/ 16232 h 626948"/>
                <a:gd name="connsiteX42" fmla="*/ 297585 w 584350"/>
                <a:gd name="connsiteY42" fmla="*/ 0 h 626948"/>
                <a:gd name="connsiteX43" fmla="*/ 211015 w 584350"/>
                <a:gd name="connsiteY43" fmla="*/ 5411 h 626948"/>
                <a:gd name="connsiteX44" fmla="*/ 178551 w 584350"/>
                <a:gd name="connsiteY44" fmla="*/ 16232 h 626948"/>
                <a:gd name="connsiteX45" fmla="*/ 146087 w 584350"/>
                <a:gd name="connsiteY45" fmla="*/ 54107 h 626948"/>
                <a:gd name="connsiteX46" fmla="*/ 135266 w 584350"/>
                <a:gd name="connsiteY46" fmla="*/ 86571 h 626948"/>
                <a:gd name="connsiteX47" fmla="*/ 124445 w 584350"/>
                <a:gd name="connsiteY47" fmla="*/ 102803 h 626948"/>
                <a:gd name="connsiteX48" fmla="*/ 119034 w 584350"/>
                <a:gd name="connsiteY48" fmla="*/ 119035 h 626948"/>
                <a:gd name="connsiteX49" fmla="*/ 91981 w 584350"/>
                <a:gd name="connsiteY49" fmla="*/ 162320 h 626948"/>
                <a:gd name="connsiteX50" fmla="*/ 86570 w 584350"/>
                <a:gd name="connsiteY50" fmla="*/ 178552 h 626948"/>
                <a:gd name="connsiteX51" fmla="*/ 32464 w 584350"/>
                <a:gd name="connsiteY51" fmla="*/ 221837 h 626948"/>
                <a:gd name="connsiteX52" fmla="*/ 0 w 584350"/>
                <a:gd name="connsiteY52" fmla="*/ 248890 h 626948"/>
                <a:gd name="connsiteX0" fmla="*/ 0 w 584350"/>
                <a:gd name="connsiteY0" fmla="*/ 248890 h 626948"/>
                <a:gd name="connsiteX1" fmla="*/ 16232 w 584350"/>
                <a:gd name="connsiteY1" fmla="*/ 270533 h 626948"/>
                <a:gd name="connsiteX2" fmla="*/ 32464 w 584350"/>
                <a:gd name="connsiteY2" fmla="*/ 281354 h 626948"/>
                <a:gd name="connsiteX3" fmla="*/ 37874 w 584350"/>
                <a:gd name="connsiteY3" fmla="*/ 297586 h 626948"/>
                <a:gd name="connsiteX4" fmla="*/ 107142 w 584350"/>
                <a:gd name="connsiteY4" fmla="*/ 311939 h 626948"/>
                <a:gd name="connsiteX5" fmla="*/ 137013 w 584350"/>
                <a:gd name="connsiteY5" fmla="*/ 344046 h 626948"/>
                <a:gd name="connsiteX6" fmla="*/ 165945 w 584350"/>
                <a:gd name="connsiteY6" fmla="*/ 376510 h 626948"/>
                <a:gd name="connsiteX7" fmla="*/ 165006 w 584350"/>
                <a:gd name="connsiteY7" fmla="*/ 399092 h 626948"/>
                <a:gd name="connsiteX8" fmla="*/ 175827 w 584350"/>
                <a:gd name="connsiteY8" fmla="*/ 415324 h 626948"/>
                <a:gd name="connsiteX9" fmla="*/ 178063 w 584350"/>
                <a:gd name="connsiteY9" fmla="*/ 437906 h 626948"/>
                <a:gd name="connsiteX10" fmla="*/ 129855 w 584350"/>
                <a:gd name="connsiteY10" fmla="*/ 454495 h 626948"/>
                <a:gd name="connsiteX11" fmla="*/ 151498 w 584350"/>
                <a:gd name="connsiteY11" fmla="*/ 503191 h 626948"/>
                <a:gd name="connsiteX12" fmla="*/ 173140 w 584350"/>
                <a:gd name="connsiteY12" fmla="*/ 535655 h 626948"/>
                <a:gd name="connsiteX13" fmla="*/ 189372 w 584350"/>
                <a:gd name="connsiteY13" fmla="*/ 568119 h 626948"/>
                <a:gd name="connsiteX14" fmla="*/ 200194 w 584350"/>
                <a:gd name="connsiteY14" fmla="*/ 578940 h 626948"/>
                <a:gd name="connsiteX15" fmla="*/ 232658 w 584350"/>
                <a:gd name="connsiteY15" fmla="*/ 622225 h 626948"/>
                <a:gd name="connsiteX16" fmla="*/ 243479 w 584350"/>
                <a:gd name="connsiteY16" fmla="*/ 589761 h 626948"/>
                <a:gd name="connsiteX17" fmla="*/ 248890 w 584350"/>
                <a:gd name="connsiteY17" fmla="*/ 535655 h 626948"/>
                <a:gd name="connsiteX18" fmla="*/ 254300 w 584350"/>
                <a:gd name="connsiteY18" fmla="*/ 519423 h 626948"/>
                <a:gd name="connsiteX19" fmla="*/ 275943 w 584350"/>
                <a:gd name="connsiteY19" fmla="*/ 497780 h 626948"/>
                <a:gd name="connsiteX20" fmla="*/ 302996 w 584350"/>
                <a:gd name="connsiteY20" fmla="*/ 470727 h 626948"/>
                <a:gd name="connsiteX21" fmla="*/ 319228 w 584350"/>
                <a:gd name="connsiteY21" fmla="*/ 465316 h 626948"/>
                <a:gd name="connsiteX22" fmla="*/ 394977 w 584350"/>
                <a:gd name="connsiteY22" fmla="*/ 454495 h 626948"/>
                <a:gd name="connsiteX23" fmla="*/ 422030 w 584350"/>
                <a:gd name="connsiteY23" fmla="*/ 449084 h 626948"/>
                <a:gd name="connsiteX24" fmla="*/ 476137 w 584350"/>
                <a:gd name="connsiteY24" fmla="*/ 432852 h 626948"/>
                <a:gd name="connsiteX25" fmla="*/ 492369 w 584350"/>
                <a:gd name="connsiteY25" fmla="*/ 427442 h 626948"/>
                <a:gd name="connsiteX26" fmla="*/ 546475 w 584350"/>
                <a:gd name="connsiteY26" fmla="*/ 389567 h 626948"/>
                <a:gd name="connsiteX27" fmla="*/ 568118 w 584350"/>
                <a:gd name="connsiteY27" fmla="*/ 362514 h 626948"/>
                <a:gd name="connsiteX28" fmla="*/ 578939 w 584350"/>
                <a:gd name="connsiteY28" fmla="*/ 330050 h 626948"/>
                <a:gd name="connsiteX29" fmla="*/ 584350 w 584350"/>
                <a:gd name="connsiteY29" fmla="*/ 313818 h 626948"/>
                <a:gd name="connsiteX30" fmla="*/ 578939 w 584350"/>
                <a:gd name="connsiteY30" fmla="*/ 265122 h 626948"/>
                <a:gd name="connsiteX31" fmla="*/ 568118 w 584350"/>
                <a:gd name="connsiteY31" fmla="*/ 232658 h 626948"/>
                <a:gd name="connsiteX32" fmla="*/ 557297 w 584350"/>
                <a:gd name="connsiteY32" fmla="*/ 200194 h 626948"/>
                <a:gd name="connsiteX33" fmla="*/ 551886 w 584350"/>
                <a:gd name="connsiteY33" fmla="*/ 183962 h 626948"/>
                <a:gd name="connsiteX34" fmla="*/ 524833 w 584350"/>
                <a:gd name="connsiteY34" fmla="*/ 135267 h 626948"/>
                <a:gd name="connsiteX35" fmla="*/ 481548 w 584350"/>
                <a:gd name="connsiteY35" fmla="*/ 102803 h 626948"/>
                <a:gd name="connsiteX36" fmla="*/ 465316 w 584350"/>
                <a:gd name="connsiteY36" fmla="*/ 91981 h 626948"/>
                <a:gd name="connsiteX37" fmla="*/ 411209 w 584350"/>
                <a:gd name="connsiteY37" fmla="*/ 81160 h 626948"/>
                <a:gd name="connsiteX38" fmla="*/ 394977 w 584350"/>
                <a:gd name="connsiteY38" fmla="*/ 75749 h 626948"/>
                <a:gd name="connsiteX39" fmla="*/ 357103 w 584350"/>
                <a:gd name="connsiteY39" fmla="*/ 32464 h 626948"/>
                <a:gd name="connsiteX40" fmla="*/ 351692 w 584350"/>
                <a:gd name="connsiteY40" fmla="*/ 16232 h 626948"/>
                <a:gd name="connsiteX41" fmla="*/ 297585 w 584350"/>
                <a:gd name="connsiteY41" fmla="*/ 0 h 626948"/>
                <a:gd name="connsiteX42" fmla="*/ 211015 w 584350"/>
                <a:gd name="connsiteY42" fmla="*/ 5411 h 626948"/>
                <a:gd name="connsiteX43" fmla="*/ 178551 w 584350"/>
                <a:gd name="connsiteY43" fmla="*/ 16232 h 626948"/>
                <a:gd name="connsiteX44" fmla="*/ 146087 w 584350"/>
                <a:gd name="connsiteY44" fmla="*/ 54107 h 626948"/>
                <a:gd name="connsiteX45" fmla="*/ 135266 w 584350"/>
                <a:gd name="connsiteY45" fmla="*/ 86571 h 626948"/>
                <a:gd name="connsiteX46" fmla="*/ 124445 w 584350"/>
                <a:gd name="connsiteY46" fmla="*/ 102803 h 626948"/>
                <a:gd name="connsiteX47" fmla="*/ 119034 w 584350"/>
                <a:gd name="connsiteY47" fmla="*/ 119035 h 626948"/>
                <a:gd name="connsiteX48" fmla="*/ 91981 w 584350"/>
                <a:gd name="connsiteY48" fmla="*/ 162320 h 626948"/>
                <a:gd name="connsiteX49" fmla="*/ 86570 w 584350"/>
                <a:gd name="connsiteY49" fmla="*/ 178552 h 626948"/>
                <a:gd name="connsiteX50" fmla="*/ 32464 w 584350"/>
                <a:gd name="connsiteY50" fmla="*/ 221837 h 626948"/>
                <a:gd name="connsiteX51" fmla="*/ 0 w 584350"/>
                <a:gd name="connsiteY51" fmla="*/ 248890 h 626948"/>
                <a:gd name="connsiteX0" fmla="*/ 0 w 584350"/>
                <a:gd name="connsiteY0" fmla="*/ 248890 h 624070"/>
                <a:gd name="connsiteX1" fmla="*/ 16232 w 584350"/>
                <a:gd name="connsiteY1" fmla="*/ 270533 h 624070"/>
                <a:gd name="connsiteX2" fmla="*/ 32464 w 584350"/>
                <a:gd name="connsiteY2" fmla="*/ 281354 h 624070"/>
                <a:gd name="connsiteX3" fmla="*/ 37874 w 584350"/>
                <a:gd name="connsiteY3" fmla="*/ 297586 h 624070"/>
                <a:gd name="connsiteX4" fmla="*/ 107142 w 584350"/>
                <a:gd name="connsiteY4" fmla="*/ 311939 h 624070"/>
                <a:gd name="connsiteX5" fmla="*/ 137013 w 584350"/>
                <a:gd name="connsiteY5" fmla="*/ 344046 h 624070"/>
                <a:gd name="connsiteX6" fmla="*/ 165945 w 584350"/>
                <a:gd name="connsiteY6" fmla="*/ 376510 h 624070"/>
                <a:gd name="connsiteX7" fmla="*/ 165006 w 584350"/>
                <a:gd name="connsiteY7" fmla="*/ 399092 h 624070"/>
                <a:gd name="connsiteX8" fmla="*/ 175827 w 584350"/>
                <a:gd name="connsiteY8" fmla="*/ 415324 h 624070"/>
                <a:gd name="connsiteX9" fmla="*/ 178063 w 584350"/>
                <a:gd name="connsiteY9" fmla="*/ 437906 h 624070"/>
                <a:gd name="connsiteX10" fmla="*/ 129855 w 584350"/>
                <a:gd name="connsiteY10" fmla="*/ 454495 h 624070"/>
                <a:gd name="connsiteX11" fmla="*/ 151498 w 584350"/>
                <a:gd name="connsiteY11" fmla="*/ 503191 h 624070"/>
                <a:gd name="connsiteX12" fmla="*/ 173140 w 584350"/>
                <a:gd name="connsiteY12" fmla="*/ 535655 h 624070"/>
                <a:gd name="connsiteX13" fmla="*/ 200194 w 584350"/>
                <a:gd name="connsiteY13" fmla="*/ 578940 h 624070"/>
                <a:gd name="connsiteX14" fmla="*/ 232658 w 584350"/>
                <a:gd name="connsiteY14" fmla="*/ 622225 h 624070"/>
                <a:gd name="connsiteX15" fmla="*/ 243479 w 584350"/>
                <a:gd name="connsiteY15" fmla="*/ 589761 h 624070"/>
                <a:gd name="connsiteX16" fmla="*/ 248890 w 584350"/>
                <a:gd name="connsiteY16" fmla="*/ 535655 h 624070"/>
                <a:gd name="connsiteX17" fmla="*/ 254300 w 584350"/>
                <a:gd name="connsiteY17" fmla="*/ 519423 h 624070"/>
                <a:gd name="connsiteX18" fmla="*/ 275943 w 584350"/>
                <a:gd name="connsiteY18" fmla="*/ 497780 h 624070"/>
                <a:gd name="connsiteX19" fmla="*/ 302996 w 584350"/>
                <a:gd name="connsiteY19" fmla="*/ 470727 h 624070"/>
                <a:gd name="connsiteX20" fmla="*/ 319228 w 584350"/>
                <a:gd name="connsiteY20" fmla="*/ 465316 h 624070"/>
                <a:gd name="connsiteX21" fmla="*/ 394977 w 584350"/>
                <a:gd name="connsiteY21" fmla="*/ 454495 h 624070"/>
                <a:gd name="connsiteX22" fmla="*/ 422030 w 584350"/>
                <a:gd name="connsiteY22" fmla="*/ 449084 h 624070"/>
                <a:gd name="connsiteX23" fmla="*/ 476137 w 584350"/>
                <a:gd name="connsiteY23" fmla="*/ 432852 h 624070"/>
                <a:gd name="connsiteX24" fmla="*/ 492369 w 584350"/>
                <a:gd name="connsiteY24" fmla="*/ 427442 h 624070"/>
                <a:gd name="connsiteX25" fmla="*/ 546475 w 584350"/>
                <a:gd name="connsiteY25" fmla="*/ 389567 h 624070"/>
                <a:gd name="connsiteX26" fmla="*/ 568118 w 584350"/>
                <a:gd name="connsiteY26" fmla="*/ 362514 h 624070"/>
                <a:gd name="connsiteX27" fmla="*/ 578939 w 584350"/>
                <a:gd name="connsiteY27" fmla="*/ 330050 h 624070"/>
                <a:gd name="connsiteX28" fmla="*/ 584350 w 584350"/>
                <a:gd name="connsiteY28" fmla="*/ 313818 h 624070"/>
                <a:gd name="connsiteX29" fmla="*/ 578939 w 584350"/>
                <a:gd name="connsiteY29" fmla="*/ 265122 h 624070"/>
                <a:gd name="connsiteX30" fmla="*/ 568118 w 584350"/>
                <a:gd name="connsiteY30" fmla="*/ 232658 h 624070"/>
                <a:gd name="connsiteX31" fmla="*/ 557297 w 584350"/>
                <a:gd name="connsiteY31" fmla="*/ 200194 h 624070"/>
                <a:gd name="connsiteX32" fmla="*/ 551886 w 584350"/>
                <a:gd name="connsiteY32" fmla="*/ 183962 h 624070"/>
                <a:gd name="connsiteX33" fmla="*/ 524833 w 584350"/>
                <a:gd name="connsiteY33" fmla="*/ 135267 h 624070"/>
                <a:gd name="connsiteX34" fmla="*/ 481548 w 584350"/>
                <a:gd name="connsiteY34" fmla="*/ 102803 h 624070"/>
                <a:gd name="connsiteX35" fmla="*/ 465316 w 584350"/>
                <a:gd name="connsiteY35" fmla="*/ 91981 h 624070"/>
                <a:gd name="connsiteX36" fmla="*/ 411209 w 584350"/>
                <a:gd name="connsiteY36" fmla="*/ 81160 h 624070"/>
                <a:gd name="connsiteX37" fmla="*/ 394977 w 584350"/>
                <a:gd name="connsiteY37" fmla="*/ 75749 h 624070"/>
                <a:gd name="connsiteX38" fmla="*/ 357103 w 584350"/>
                <a:gd name="connsiteY38" fmla="*/ 32464 h 624070"/>
                <a:gd name="connsiteX39" fmla="*/ 351692 w 584350"/>
                <a:gd name="connsiteY39" fmla="*/ 16232 h 624070"/>
                <a:gd name="connsiteX40" fmla="*/ 297585 w 584350"/>
                <a:gd name="connsiteY40" fmla="*/ 0 h 624070"/>
                <a:gd name="connsiteX41" fmla="*/ 211015 w 584350"/>
                <a:gd name="connsiteY41" fmla="*/ 5411 h 624070"/>
                <a:gd name="connsiteX42" fmla="*/ 178551 w 584350"/>
                <a:gd name="connsiteY42" fmla="*/ 16232 h 624070"/>
                <a:gd name="connsiteX43" fmla="*/ 146087 w 584350"/>
                <a:gd name="connsiteY43" fmla="*/ 54107 h 624070"/>
                <a:gd name="connsiteX44" fmla="*/ 135266 w 584350"/>
                <a:gd name="connsiteY44" fmla="*/ 86571 h 624070"/>
                <a:gd name="connsiteX45" fmla="*/ 124445 w 584350"/>
                <a:gd name="connsiteY45" fmla="*/ 102803 h 624070"/>
                <a:gd name="connsiteX46" fmla="*/ 119034 w 584350"/>
                <a:gd name="connsiteY46" fmla="*/ 119035 h 624070"/>
                <a:gd name="connsiteX47" fmla="*/ 91981 w 584350"/>
                <a:gd name="connsiteY47" fmla="*/ 162320 h 624070"/>
                <a:gd name="connsiteX48" fmla="*/ 86570 w 584350"/>
                <a:gd name="connsiteY48" fmla="*/ 178552 h 624070"/>
                <a:gd name="connsiteX49" fmla="*/ 32464 w 584350"/>
                <a:gd name="connsiteY49" fmla="*/ 221837 h 624070"/>
                <a:gd name="connsiteX50" fmla="*/ 0 w 584350"/>
                <a:gd name="connsiteY50" fmla="*/ 248890 h 624070"/>
                <a:gd name="connsiteX0" fmla="*/ 0 w 584350"/>
                <a:gd name="connsiteY0" fmla="*/ 248890 h 624070"/>
                <a:gd name="connsiteX1" fmla="*/ 16232 w 584350"/>
                <a:gd name="connsiteY1" fmla="*/ 270533 h 624070"/>
                <a:gd name="connsiteX2" fmla="*/ 37874 w 584350"/>
                <a:gd name="connsiteY2" fmla="*/ 297586 h 624070"/>
                <a:gd name="connsiteX3" fmla="*/ 107142 w 584350"/>
                <a:gd name="connsiteY3" fmla="*/ 311939 h 624070"/>
                <a:gd name="connsiteX4" fmla="*/ 137013 w 584350"/>
                <a:gd name="connsiteY4" fmla="*/ 344046 h 624070"/>
                <a:gd name="connsiteX5" fmla="*/ 165945 w 584350"/>
                <a:gd name="connsiteY5" fmla="*/ 376510 h 624070"/>
                <a:gd name="connsiteX6" fmla="*/ 165006 w 584350"/>
                <a:gd name="connsiteY6" fmla="*/ 399092 h 624070"/>
                <a:gd name="connsiteX7" fmla="*/ 175827 w 584350"/>
                <a:gd name="connsiteY7" fmla="*/ 415324 h 624070"/>
                <a:gd name="connsiteX8" fmla="*/ 178063 w 584350"/>
                <a:gd name="connsiteY8" fmla="*/ 437906 h 624070"/>
                <a:gd name="connsiteX9" fmla="*/ 129855 w 584350"/>
                <a:gd name="connsiteY9" fmla="*/ 454495 h 624070"/>
                <a:gd name="connsiteX10" fmla="*/ 151498 w 584350"/>
                <a:gd name="connsiteY10" fmla="*/ 503191 h 624070"/>
                <a:gd name="connsiteX11" fmla="*/ 173140 w 584350"/>
                <a:gd name="connsiteY11" fmla="*/ 535655 h 624070"/>
                <a:gd name="connsiteX12" fmla="*/ 200194 w 584350"/>
                <a:gd name="connsiteY12" fmla="*/ 578940 h 624070"/>
                <a:gd name="connsiteX13" fmla="*/ 232658 w 584350"/>
                <a:gd name="connsiteY13" fmla="*/ 622225 h 624070"/>
                <a:gd name="connsiteX14" fmla="*/ 243479 w 584350"/>
                <a:gd name="connsiteY14" fmla="*/ 589761 h 624070"/>
                <a:gd name="connsiteX15" fmla="*/ 248890 w 584350"/>
                <a:gd name="connsiteY15" fmla="*/ 535655 h 624070"/>
                <a:gd name="connsiteX16" fmla="*/ 254300 w 584350"/>
                <a:gd name="connsiteY16" fmla="*/ 519423 h 624070"/>
                <a:gd name="connsiteX17" fmla="*/ 275943 w 584350"/>
                <a:gd name="connsiteY17" fmla="*/ 497780 h 624070"/>
                <a:gd name="connsiteX18" fmla="*/ 302996 w 584350"/>
                <a:gd name="connsiteY18" fmla="*/ 470727 h 624070"/>
                <a:gd name="connsiteX19" fmla="*/ 319228 w 584350"/>
                <a:gd name="connsiteY19" fmla="*/ 465316 h 624070"/>
                <a:gd name="connsiteX20" fmla="*/ 394977 w 584350"/>
                <a:gd name="connsiteY20" fmla="*/ 454495 h 624070"/>
                <a:gd name="connsiteX21" fmla="*/ 422030 w 584350"/>
                <a:gd name="connsiteY21" fmla="*/ 449084 h 624070"/>
                <a:gd name="connsiteX22" fmla="*/ 476137 w 584350"/>
                <a:gd name="connsiteY22" fmla="*/ 432852 h 624070"/>
                <a:gd name="connsiteX23" fmla="*/ 492369 w 584350"/>
                <a:gd name="connsiteY23" fmla="*/ 427442 h 624070"/>
                <a:gd name="connsiteX24" fmla="*/ 546475 w 584350"/>
                <a:gd name="connsiteY24" fmla="*/ 389567 h 624070"/>
                <a:gd name="connsiteX25" fmla="*/ 568118 w 584350"/>
                <a:gd name="connsiteY25" fmla="*/ 362514 h 624070"/>
                <a:gd name="connsiteX26" fmla="*/ 578939 w 584350"/>
                <a:gd name="connsiteY26" fmla="*/ 330050 h 624070"/>
                <a:gd name="connsiteX27" fmla="*/ 584350 w 584350"/>
                <a:gd name="connsiteY27" fmla="*/ 313818 h 624070"/>
                <a:gd name="connsiteX28" fmla="*/ 578939 w 584350"/>
                <a:gd name="connsiteY28" fmla="*/ 265122 h 624070"/>
                <a:gd name="connsiteX29" fmla="*/ 568118 w 584350"/>
                <a:gd name="connsiteY29" fmla="*/ 232658 h 624070"/>
                <a:gd name="connsiteX30" fmla="*/ 557297 w 584350"/>
                <a:gd name="connsiteY30" fmla="*/ 200194 h 624070"/>
                <a:gd name="connsiteX31" fmla="*/ 551886 w 584350"/>
                <a:gd name="connsiteY31" fmla="*/ 183962 h 624070"/>
                <a:gd name="connsiteX32" fmla="*/ 524833 w 584350"/>
                <a:gd name="connsiteY32" fmla="*/ 135267 h 624070"/>
                <a:gd name="connsiteX33" fmla="*/ 481548 w 584350"/>
                <a:gd name="connsiteY33" fmla="*/ 102803 h 624070"/>
                <a:gd name="connsiteX34" fmla="*/ 465316 w 584350"/>
                <a:gd name="connsiteY34" fmla="*/ 91981 h 624070"/>
                <a:gd name="connsiteX35" fmla="*/ 411209 w 584350"/>
                <a:gd name="connsiteY35" fmla="*/ 81160 h 624070"/>
                <a:gd name="connsiteX36" fmla="*/ 394977 w 584350"/>
                <a:gd name="connsiteY36" fmla="*/ 75749 h 624070"/>
                <a:gd name="connsiteX37" fmla="*/ 357103 w 584350"/>
                <a:gd name="connsiteY37" fmla="*/ 32464 h 624070"/>
                <a:gd name="connsiteX38" fmla="*/ 351692 w 584350"/>
                <a:gd name="connsiteY38" fmla="*/ 16232 h 624070"/>
                <a:gd name="connsiteX39" fmla="*/ 297585 w 584350"/>
                <a:gd name="connsiteY39" fmla="*/ 0 h 624070"/>
                <a:gd name="connsiteX40" fmla="*/ 211015 w 584350"/>
                <a:gd name="connsiteY40" fmla="*/ 5411 h 624070"/>
                <a:gd name="connsiteX41" fmla="*/ 178551 w 584350"/>
                <a:gd name="connsiteY41" fmla="*/ 16232 h 624070"/>
                <a:gd name="connsiteX42" fmla="*/ 146087 w 584350"/>
                <a:gd name="connsiteY42" fmla="*/ 54107 h 624070"/>
                <a:gd name="connsiteX43" fmla="*/ 135266 w 584350"/>
                <a:gd name="connsiteY43" fmla="*/ 86571 h 624070"/>
                <a:gd name="connsiteX44" fmla="*/ 124445 w 584350"/>
                <a:gd name="connsiteY44" fmla="*/ 102803 h 624070"/>
                <a:gd name="connsiteX45" fmla="*/ 119034 w 584350"/>
                <a:gd name="connsiteY45" fmla="*/ 119035 h 624070"/>
                <a:gd name="connsiteX46" fmla="*/ 91981 w 584350"/>
                <a:gd name="connsiteY46" fmla="*/ 162320 h 624070"/>
                <a:gd name="connsiteX47" fmla="*/ 86570 w 584350"/>
                <a:gd name="connsiteY47" fmla="*/ 178552 h 624070"/>
                <a:gd name="connsiteX48" fmla="*/ 32464 w 584350"/>
                <a:gd name="connsiteY48" fmla="*/ 221837 h 624070"/>
                <a:gd name="connsiteX49" fmla="*/ 0 w 584350"/>
                <a:gd name="connsiteY49" fmla="*/ 248890 h 624070"/>
                <a:gd name="connsiteX0" fmla="*/ 0 w 584350"/>
                <a:gd name="connsiteY0" fmla="*/ 248890 h 624070"/>
                <a:gd name="connsiteX1" fmla="*/ 16232 w 584350"/>
                <a:gd name="connsiteY1" fmla="*/ 270533 h 624070"/>
                <a:gd name="connsiteX2" fmla="*/ 37874 w 584350"/>
                <a:gd name="connsiteY2" fmla="*/ 297586 h 624070"/>
                <a:gd name="connsiteX3" fmla="*/ 107142 w 584350"/>
                <a:gd name="connsiteY3" fmla="*/ 311939 h 624070"/>
                <a:gd name="connsiteX4" fmla="*/ 137013 w 584350"/>
                <a:gd name="connsiteY4" fmla="*/ 344046 h 624070"/>
                <a:gd name="connsiteX5" fmla="*/ 165945 w 584350"/>
                <a:gd name="connsiteY5" fmla="*/ 376510 h 624070"/>
                <a:gd name="connsiteX6" fmla="*/ 165006 w 584350"/>
                <a:gd name="connsiteY6" fmla="*/ 399092 h 624070"/>
                <a:gd name="connsiteX7" fmla="*/ 175827 w 584350"/>
                <a:gd name="connsiteY7" fmla="*/ 415324 h 624070"/>
                <a:gd name="connsiteX8" fmla="*/ 178063 w 584350"/>
                <a:gd name="connsiteY8" fmla="*/ 437906 h 624070"/>
                <a:gd name="connsiteX9" fmla="*/ 129855 w 584350"/>
                <a:gd name="connsiteY9" fmla="*/ 454495 h 624070"/>
                <a:gd name="connsiteX10" fmla="*/ 151498 w 584350"/>
                <a:gd name="connsiteY10" fmla="*/ 503191 h 624070"/>
                <a:gd name="connsiteX11" fmla="*/ 173140 w 584350"/>
                <a:gd name="connsiteY11" fmla="*/ 535655 h 624070"/>
                <a:gd name="connsiteX12" fmla="*/ 200194 w 584350"/>
                <a:gd name="connsiteY12" fmla="*/ 578940 h 624070"/>
                <a:gd name="connsiteX13" fmla="*/ 232658 w 584350"/>
                <a:gd name="connsiteY13" fmla="*/ 622225 h 624070"/>
                <a:gd name="connsiteX14" fmla="*/ 243479 w 584350"/>
                <a:gd name="connsiteY14" fmla="*/ 589761 h 624070"/>
                <a:gd name="connsiteX15" fmla="*/ 248890 w 584350"/>
                <a:gd name="connsiteY15" fmla="*/ 535655 h 624070"/>
                <a:gd name="connsiteX16" fmla="*/ 254300 w 584350"/>
                <a:gd name="connsiteY16" fmla="*/ 519423 h 624070"/>
                <a:gd name="connsiteX17" fmla="*/ 275943 w 584350"/>
                <a:gd name="connsiteY17" fmla="*/ 497780 h 624070"/>
                <a:gd name="connsiteX18" fmla="*/ 302996 w 584350"/>
                <a:gd name="connsiteY18" fmla="*/ 470727 h 624070"/>
                <a:gd name="connsiteX19" fmla="*/ 319228 w 584350"/>
                <a:gd name="connsiteY19" fmla="*/ 465316 h 624070"/>
                <a:gd name="connsiteX20" fmla="*/ 394977 w 584350"/>
                <a:gd name="connsiteY20" fmla="*/ 454495 h 624070"/>
                <a:gd name="connsiteX21" fmla="*/ 422030 w 584350"/>
                <a:gd name="connsiteY21" fmla="*/ 449084 h 624070"/>
                <a:gd name="connsiteX22" fmla="*/ 476137 w 584350"/>
                <a:gd name="connsiteY22" fmla="*/ 432852 h 624070"/>
                <a:gd name="connsiteX23" fmla="*/ 492369 w 584350"/>
                <a:gd name="connsiteY23" fmla="*/ 427442 h 624070"/>
                <a:gd name="connsiteX24" fmla="*/ 546475 w 584350"/>
                <a:gd name="connsiteY24" fmla="*/ 389567 h 624070"/>
                <a:gd name="connsiteX25" fmla="*/ 568118 w 584350"/>
                <a:gd name="connsiteY25" fmla="*/ 362514 h 624070"/>
                <a:gd name="connsiteX26" fmla="*/ 578939 w 584350"/>
                <a:gd name="connsiteY26" fmla="*/ 330050 h 624070"/>
                <a:gd name="connsiteX27" fmla="*/ 584350 w 584350"/>
                <a:gd name="connsiteY27" fmla="*/ 313818 h 624070"/>
                <a:gd name="connsiteX28" fmla="*/ 578939 w 584350"/>
                <a:gd name="connsiteY28" fmla="*/ 265122 h 624070"/>
                <a:gd name="connsiteX29" fmla="*/ 568118 w 584350"/>
                <a:gd name="connsiteY29" fmla="*/ 232658 h 624070"/>
                <a:gd name="connsiteX30" fmla="*/ 557297 w 584350"/>
                <a:gd name="connsiteY30" fmla="*/ 200194 h 624070"/>
                <a:gd name="connsiteX31" fmla="*/ 551886 w 584350"/>
                <a:gd name="connsiteY31" fmla="*/ 183962 h 624070"/>
                <a:gd name="connsiteX32" fmla="*/ 524833 w 584350"/>
                <a:gd name="connsiteY32" fmla="*/ 135267 h 624070"/>
                <a:gd name="connsiteX33" fmla="*/ 481548 w 584350"/>
                <a:gd name="connsiteY33" fmla="*/ 102803 h 624070"/>
                <a:gd name="connsiteX34" fmla="*/ 465316 w 584350"/>
                <a:gd name="connsiteY34" fmla="*/ 91981 h 624070"/>
                <a:gd name="connsiteX35" fmla="*/ 411209 w 584350"/>
                <a:gd name="connsiteY35" fmla="*/ 81160 h 624070"/>
                <a:gd name="connsiteX36" fmla="*/ 394977 w 584350"/>
                <a:gd name="connsiteY36" fmla="*/ 75749 h 624070"/>
                <a:gd name="connsiteX37" fmla="*/ 357103 w 584350"/>
                <a:gd name="connsiteY37" fmla="*/ 32464 h 624070"/>
                <a:gd name="connsiteX38" fmla="*/ 351692 w 584350"/>
                <a:gd name="connsiteY38" fmla="*/ 16232 h 624070"/>
                <a:gd name="connsiteX39" fmla="*/ 297585 w 584350"/>
                <a:gd name="connsiteY39" fmla="*/ 0 h 624070"/>
                <a:gd name="connsiteX40" fmla="*/ 211015 w 584350"/>
                <a:gd name="connsiteY40" fmla="*/ 5411 h 624070"/>
                <a:gd name="connsiteX41" fmla="*/ 178551 w 584350"/>
                <a:gd name="connsiteY41" fmla="*/ 16232 h 624070"/>
                <a:gd name="connsiteX42" fmla="*/ 146087 w 584350"/>
                <a:gd name="connsiteY42" fmla="*/ 54107 h 624070"/>
                <a:gd name="connsiteX43" fmla="*/ 135266 w 584350"/>
                <a:gd name="connsiteY43" fmla="*/ 86571 h 624070"/>
                <a:gd name="connsiteX44" fmla="*/ 124445 w 584350"/>
                <a:gd name="connsiteY44" fmla="*/ 102803 h 624070"/>
                <a:gd name="connsiteX45" fmla="*/ 119034 w 584350"/>
                <a:gd name="connsiteY45" fmla="*/ 119035 h 624070"/>
                <a:gd name="connsiteX46" fmla="*/ 86570 w 584350"/>
                <a:gd name="connsiteY46" fmla="*/ 178552 h 624070"/>
                <a:gd name="connsiteX47" fmla="*/ 32464 w 584350"/>
                <a:gd name="connsiteY47" fmla="*/ 221837 h 624070"/>
                <a:gd name="connsiteX48" fmla="*/ 0 w 584350"/>
                <a:gd name="connsiteY48" fmla="*/ 248890 h 624070"/>
                <a:gd name="connsiteX0" fmla="*/ 16232 w 568118"/>
                <a:gd name="connsiteY0" fmla="*/ 221837 h 624070"/>
                <a:gd name="connsiteX1" fmla="*/ 0 w 568118"/>
                <a:gd name="connsiteY1" fmla="*/ 270533 h 624070"/>
                <a:gd name="connsiteX2" fmla="*/ 21642 w 568118"/>
                <a:gd name="connsiteY2" fmla="*/ 297586 h 624070"/>
                <a:gd name="connsiteX3" fmla="*/ 90910 w 568118"/>
                <a:gd name="connsiteY3" fmla="*/ 311939 h 624070"/>
                <a:gd name="connsiteX4" fmla="*/ 120781 w 568118"/>
                <a:gd name="connsiteY4" fmla="*/ 344046 h 624070"/>
                <a:gd name="connsiteX5" fmla="*/ 149713 w 568118"/>
                <a:gd name="connsiteY5" fmla="*/ 376510 h 624070"/>
                <a:gd name="connsiteX6" fmla="*/ 148774 w 568118"/>
                <a:gd name="connsiteY6" fmla="*/ 399092 h 624070"/>
                <a:gd name="connsiteX7" fmla="*/ 159595 w 568118"/>
                <a:gd name="connsiteY7" fmla="*/ 415324 h 624070"/>
                <a:gd name="connsiteX8" fmla="*/ 161831 w 568118"/>
                <a:gd name="connsiteY8" fmla="*/ 437906 h 624070"/>
                <a:gd name="connsiteX9" fmla="*/ 113623 w 568118"/>
                <a:gd name="connsiteY9" fmla="*/ 454495 h 624070"/>
                <a:gd name="connsiteX10" fmla="*/ 135266 w 568118"/>
                <a:gd name="connsiteY10" fmla="*/ 503191 h 624070"/>
                <a:gd name="connsiteX11" fmla="*/ 156908 w 568118"/>
                <a:gd name="connsiteY11" fmla="*/ 535655 h 624070"/>
                <a:gd name="connsiteX12" fmla="*/ 183962 w 568118"/>
                <a:gd name="connsiteY12" fmla="*/ 578940 h 624070"/>
                <a:gd name="connsiteX13" fmla="*/ 216426 w 568118"/>
                <a:gd name="connsiteY13" fmla="*/ 622225 h 624070"/>
                <a:gd name="connsiteX14" fmla="*/ 227247 w 568118"/>
                <a:gd name="connsiteY14" fmla="*/ 589761 h 624070"/>
                <a:gd name="connsiteX15" fmla="*/ 232658 w 568118"/>
                <a:gd name="connsiteY15" fmla="*/ 535655 h 624070"/>
                <a:gd name="connsiteX16" fmla="*/ 238068 w 568118"/>
                <a:gd name="connsiteY16" fmla="*/ 519423 h 624070"/>
                <a:gd name="connsiteX17" fmla="*/ 259711 w 568118"/>
                <a:gd name="connsiteY17" fmla="*/ 497780 h 624070"/>
                <a:gd name="connsiteX18" fmla="*/ 286764 w 568118"/>
                <a:gd name="connsiteY18" fmla="*/ 470727 h 624070"/>
                <a:gd name="connsiteX19" fmla="*/ 302996 w 568118"/>
                <a:gd name="connsiteY19" fmla="*/ 465316 h 624070"/>
                <a:gd name="connsiteX20" fmla="*/ 378745 w 568118"/>
                <a:gd name="connsiteY20" fmla="*/ 454495 h 624070"/>
                <a:gd name="connsiteX21" fmla="*/ 405798 w 568118"/>
                <a:gd name="connsiteY21" fmla="*/ 449084 h 624070"/>
                <a:gd name="connsiteX22" fmla="*/ 459905 w 568118"/>
                <a:gd name="connsiteY22" fmla="*/ 432852 h 624070"/>
                <a:gd name="connsiteX23" fmla="*/ 476137 w 568118"/>
                <a:gd name="connsiteY23" fmla="*/ 427442 h 624070"/>
                <a:gd name="connsiteX24" fmla="*/ 530243 w 568118"/>
                <a:gd name="connsiteY24" fmla="*/ 389567 h 624070"/>
                <a:gd name="connsiteX25" fmla="*/ 551886 w 568118"/>
                <a:gd name="connsiteY25" fmla="*/ 362514 h 624070"/>
                <a:gd name="connsiteX26" fmla="*/ 562707 w 568118"/>
                <a:gd name="connsiteY26" fmla="*/ 330050 h 624070"/>
                <a:gd name="connsiteX27" fmla="*/ 568118 w 568118"/>
                <a:gd name="connsiteY27" fmla="*/ 313818 h 624070"/>
                <a:gd name="connsiteX28" fmla="*/ 562707 w 568118"/>
                <a:gd name="connsiteY28" fmla="*/ 265122 h 624070"/>
                <a:gd name="connsiteX29" fmla="*/ 551886 w 568118"/>
                <a:gd name="connsiteY29" fmla="*/ 232658 h 624070"/>
                <a:gd name="connsiteX30" fmla="*/ 541065 w 568118"/>
                <a:gd name="connsiteY30" fmla="*/ 200194 h 624070"/>
                <a:gd name="connsiteX31" fmla="*/ 535654 w 568118"/>
                <a:gd name="connsiteY31" fmla="*/ 183962 h 624070"/>
                <a:gd name="connsiteX32" fmla="*/ 508601 w 568118"/>
                <a:gd name="connsiteY32" fmla="*/ 135267 h 624070"/>
                <a:gd name="connsiteX33" fmla="*/ 465316 w 568118"/>
                <a:gd name="connsiteY33" fmla="*/ 102803 h 624070"/>
                <a:gd name="connsiteX34" fmla="*/ 449084 w 568118"/>
                <a:gd name="connsiteY34" fmla="*/ 91981 h 624070"/>
                <a:gd name="connsiteX35" fmla="*/ 394977 w 568118"/>
                <a:gd name="connsiteY35" fmla="*/ 81160 h 624070"/>
                <a:gd name="connsiteX36" fmla="*/ 378745 w 568118"/>
                <a:gd name="connsiteY36" fmla="*/ 75749 h 624070"/>
                <a:gd name="connsiteX37" fmla="*/ 340871 w 568118"/>
                <a:gd name="connsiteY37" fmla="*/ 32464 h 624070"/>
                <a:gd name="connsiteX38" fmla="*/ 335460 w 568118"/>
                <a:gd name="connsiteY38" fmla="*/ 16232 h 624070"/>
                <a:gd name="connsiteX39" fmla="*/ 281353 w 568118"/>
                <a:gd name="connsiteY39" fmla="*/ 0 h 624070"/>
                <a:gd name="connsiteX40" fmla="*/ 194783 w 568118"/>
                <a:gd name="connsiteY40" fmla="*/ 5411 h 624070"/>
                <a:gd name="connsiteX41" fmla="*/ 162319 w 568118"/>
                <a:gd name="connsiteY41" fmla="*/ 16232 h 624070"/>
                <a:gd name="connsiteX42" fmla="*/ 129855 w 568118"/>
                <a:gd name="connsiteY42" fmla="*/ 54107 h 624070"/>
                <a:gd name="connsiteX43" fmla="*/ 119034 w 568118"/>
                <a:gd name="connsiteY43" fmla="*/ 86571 h 624070"/>
                <a:gd name="connsiteX44" fmla="*/ 108213 w 568118"/>
                <a:gd name="connsiteY44" fmla="*/ 102803 h 624070"/>
                <a:gd name="connsiteX45" fmla="*/ 102802 w 568118"/>
                <a:gd name="connsiteY45" fmla="*/ 119035 h 624070"/>
                <a:gd name="connsiteX46" fmla="*/ 70338 w 568118"/>
                <a:gd name="connsiteY46" fmla="*/ 178552 h 624070"/>
                <a:gd name="connsiteX47" fmla="*/ 16232 w 568118"/>
                <a:gd name="connsiteY47" fmla="*/ 221837 h 624070"/>
                <a:gd name="connsiteX0" fmla="*/ 16387 w 568273"/>
                <a:gd name="connsiteY0" fmla="*/ 221837 h 624070"/>
                <a:gd name="connsiteX1" fmla="*/ 155 w 568273"/>
                <a:gd name="connsiteY1" fmla="*/ 270533 h 624070"/>
                <a:gd name="connsiteX2" fmla="*/ 21797 w 568273"/>
                <a:gd name="connsiteY2" fmla="*/ 297586 h 624070"/>
                <a:gd name="connsiteX3" fmla="*/ 91065 w 568273"/>
                <a:gd name="connsiteY3" fmla="*/ 311939 h 624070"/>
                <a:gd name="connsiteX4" fmla="*/ 120936 w 568273"/>
                <a:gd name="connsiteY4" fmla="*/ 344046 h 624070"/>
                <a:gd name="connsiteX5" fmla="*/ 149868 w 568273"/>
                <a:gd name="connsiteY5" fmla="*/ 376510 h 624070"/>
                <a:gd name="connsiteX6" fmla="*/ 148929 w 568273"/>
                <a:gd name="connsiteY6" fmla="*/ 399092 h 624070"/>
                <a:gd name="connsiteX7" fmla="*/ 159750 w 568273"/>
                <a:gd name="connsiteY7" fmla="*/ 415324 h 624070"/>
                <a:gd name="connsiteX8" fmla="*/ 161986 w 568273"/>
                <a:gd name="connsiteY8" fmla="*/ 437906 h 624070"/>
                <a:gd name="connsiteX9" fmla="*/ 113778 w 568273"/>
                <a:gd name="connsiteY9" fmla="*/ 454495 h 624070"/>
                <a:gd name="connsiteX10" fmla="*/ 135421 w 568273"/>
                <a:gd name="connsiteY10" fmla="*/ 503191 h 624070"/>
                <a:gd name="connsiteX11" fmla="*/ 157063 w 568273"/>
                <a:gd name="connsiteY11" fmla="*/ 535655 h 624070"/>
                <a:gd name="connsiteX12" fmla="*/ 184117 w 568273"/>
                <a:gd name="connsiteY12" fmla="*/ 578940 h 624070"/>
                <a:gd name="connsiteX13" fmla="*/ 216581 w 568273"/>
                <a:gd name="connsiteY13" fmla="*/ 622225 h 624070"/>
                <a:gd name="connsiteX14" fmla="*/ 227402 w 568273"/>
                <a:gd name="connsiteY14" fmla="*/ 589761 h 624070"/>
                <a:gd name="connsiteX15" fmla="*/ 232813 w 568273"/>
                <a:gd name="connsiteY15" fmla="*/ 535655 h 624070"/>
                <a:gd name="connsiteX16" fmla="*/ 238223 w 568273"/>
                <a:gd name="connsiteY16" fmla="*/ 519423 h 624070"/>
                <a:gd name="connsiteX17" fmla="*/ 259866 w 568273"/>
                <a:gd name="connsiteY17" fmla="*/ 497780 h 624070"/>
                <a:gd name="connsiteX18" fmla="*/ 286919 w 568273"/>
                <a:gd name="connsiteY18" fmla="*/ 470727 h 624070"/>
                <a:gd name="connsiteX19" fmla="*/ 303151 w 568273"/>
                <a:gd name="connsiteY19" fmla="*/ 465316 h 624070"/>
                <a:gd name="connsiteX20" fmla="*/ 378900 w 568273"/>
                <a:gd name="connsiteY20" fmla="*/ 454495 h 624070"/>
                <a:gd name="connsiteX21" fmla="*/ 405953 w 568273"/>
                <a:gd name="connsiteY21" fmla="*/ 449084 h 624070"/>
                <a:gd name="connsiteX22" fmla="*/ 460060 w 568273"/>
                <a:gd name="connsiteY22" fmla="*/ 432852 h 624070"/>
                <a:gd name="connsiteX23" fmla="*/ 476292 w 568273"/>
                <a:gd name="connsiteY23" fmla="*/ 427442 h 624070"/>
                <a:gd name="connsiteX24" fmla="*/ 530398 w 568273"/>
                <a:gd name="connsiteY24" fmla="*/ 389567 h 624070"/>
                <a:gd name="connsiteX25" fmla="*/ 552041 w 568273"/>
                <a:gd name="connsiteY25" fmla="*/ 362514 h 624070"/>
                <a:gd name="connsiteX26" fmla="*/ 562862 w 568273"/>
                <a:gd name="connsiteY26" fmla="*/ 330050 h 624070"/>
                <a:gd name="connsiteX27" fmla="*/ 568273 w 568273"/>
                <a:gd name="connsiteY27" fmla="*/ 313818 h 624070"/>
                <a:gd name="connsiteX28" fmla="*/ 562862 w 568273"/>
                <a:gd name="connsiteY28" fmla="*/ 265122 h 624070"/>
                <a:gd name="connsiteX29" fmla="*/ 552041 w 568273"/>
                <a:gd name="connsiteY29" fmla="*/ 232658 h 624070"/>
                <a:gd name="connsiteX30" fmla="*/ 541220 w 568273"/>
                <a:gd name="connsiteY30" fmla="*/ 200194 h 624070"/>
                <a:gd name="connsiteX31" fmla="*/ 535809 w 568273"/>
                <a:gd name="connsiteY31" fmla="*/ 183962 h 624070"/>
                <a:gd name="connsiteX32" fmla="*/ 508756 w 568273"/>
                <a:gd name="connsiteY32" fmla="*/ 135267 h 624070"/>
                <a:gd name="connsiteX33" fmla="*/ 465471 w 568273"/>
                <a:gd name="connsiteY33" fmla="*/ 102803 h 624070"/>
                <a:gd name="connsiteX34" fmla="*/ 449239 w 568273"/>
                <a:gd name="connsiteY34" fmla="*/ 91981 h 624070"/>
                <a:gd name="connsiteX35" fmla="*/ 395132 w 568273"/>
                <a:gd name="connsiteY35" fmla="*/ 81160 h 624070"/>
                <a:gd name="connsiteX36" fmla="*/ 378900 w 568273"/>
                <a:gd name="connsiteY36" fmla="*/ 75749 h 624070"/>
                <a:gd name="connsiteX37" fmla="*/ 341026 w 568273"/>
                <a:gd name="connsiteY37" fmla="*/ 32464 h 624070"/>
                <a:gd name="connsiteX38" fmla="*/ 335615 w 568273"/>
                <a:gd name="connsiteY38" fmla="*/ 16232 h 624070"/>
                <a:gd name="connsiteX39" fmla="*/ 281508 w 568273"/>
                <a:gd name="connsiteY39" fmla="*/ 0 h 624070"/>
                <a:gd name="connsiteX40" fmla="*/ 194938 w 568273"/>
                <a:gd name="connsiteY40" fmla="*/ 5411 h 624070"/>
                <a:gd name="connsiteX41" fmla="*/ 162474 w 568273"/>
                <a:gd name="connsiteY41" fmla="*/ 16232 h 624070"/>
                <a:gd name="connsiteX42" fmla="*/ 130010 w 568273"/>
                <a:gd name="connsiteY42" fmla="*/ 54107 h 624070"/>
                <a:gd name="connsiteX43" fmla="*/ 119189 w 568273"/>
                <a:gd name="connsiteY43" fmla="*/ 86571 h 624070"/>
                <a:gd name="connsiteX44" fmla="*/ 108368 w 568273"/>
                <a:gd name="connsiteY44" fmla="*/ 102803 h 624070"/>
                <a:gd name="connsiteX45" fmla="*/ 102957 w 568273"/>
                <a:gd name="connsiteY45" fmla="*/ 119035 h 624070"/>
                <a:gd name="connsiteX46" fmla="*/ 70493 w 568273"/>
                <a:gd name="connsiteY46" fmla="*/ 178552 h 624070"/>
                <a:gd name="connsiteX47" fmla="*/ 16387 w 568273"/>
                <a:gd name="connsiteY47" fmla="*/ 221837 h 624070"/>
                <a:gd name="connsiteX0" fmla="*/ 18396 w 570282"/>
                <a:gd name="connsiteY0" fmla="*/ 221837 h 624070"/>
                <a:gd name="connsiteX1" fmla="*/ 2164 w 570282"/>
                <a:gd name="connsiteY1" fmla="*/ 270533 h 624070"/>
                <a:gd name="connsiteX2" fmla="*/ 23806 w 570282"/>
                <a:gd name="connsiteY2" fmla="*/ 297586 h 624070"/>
                <a:gd name="connsiteX3" fmla="*/ 93074 w 570282"/>
                <a:gd name="connsiteY3" fmla="*/ 311939 h 624070"/>
                <a:gd name="connsiteX4" fmla="*/ 122945 w 570282"/>
                <a:gd name="connsiteY4" fmla="*/ 344046 h 624070"/>
                <a:gd name="connsiteX5" fmla="*/ 151877 w 570282"/>
                <a:gd name="connsiteY5" fmla="*/ 376510 h 624070"/>
                <a:gd name="connsiteX6" fmla="*/ 150938 w 570282"/>
                <a:gd name="connsiteY6" fmla="*/ 399092 h 624070"/>
                <a:gd name="connsiteX7" fmla="*/ 161759 w 570282"/>
                <a:gd name="connsiteY7" fmla="*/ 415324 h 624070"/>
                <a:gd name="connsiteX8" fmla="*/ 163995 w 570282"/>
                <a:gd name="connsiteY8" fmla="*/ 437906 h 624070"/>
                <a:gd name="connsiteX9" fmla="*/ 115787 w 570282"/>
                <a:gd name="connsiteY9" fmla="*/ 454495 h 624070"/>
                <a:gd name="connsiteX10" fmla="*/ 137430 w 570282"/>
                <a:gd name="connsiteY10" fmla="*/ 503191 h 624070"/>
                <a:gd name="connsiteX11" fmla="*/ 159072 w 570282"/>
                <a:gd name="connsiteY11" fmla="*/ 535655 h 624070"/>
                <a:gd name="connsiteX12" fmla="*/ 186126 w 570282"/>
                <a:gd name="connsiteY12" fmla="*/ 578940 h 624070"/>
                <a:gd name="connsiteX13" fmla="*/ 218590 w 570282"/>
                <a:gd name="connsiteY13" fmla="*/ 622225 h 624070"/>
                <a:gd name="connsiteX14" fmla="*/ 229411 w 570282"/>
                <a:gd name="connsiteY14" fmla="*/ 589761 h 624070"/>
                <a:gd name="connsiteX15" fmla="*/ 234822 w 570282"/>
                <a:gd name="connsiteY15" fmla="*/ 535655 h 624070"/>
                <a:gd name="connsiteX16" fmla="*/ 240232 w 570282"/>
                <a:gd name="connsiteY16" fmla="*/ 519423 h 624070"/>
                <a:gd name="connsiteX17" fmla="*/ 261875 w 570282"/>
                <a:gd name="connsiteY17" fmla="*/ 497780 h 624070"/>
                <a:gd name="connsiteX18" fmla="*/ 288928 w 570282"/>
                <a:gd name="connsiteY18" fmla="*/ 470727 h 624070"/>
                <a:gd name="connsiteX19" fmla="*/ 305160 w 570282"/>
                <a:gd name="connsiteY19" fmla="*/ 465316 h 624070"/>
                <a:gd name="connsiteX20" fmla="*/ 380909 w 570282"/>
                <a:gd name="connsiteY20" fmla="*/ 454495 h 624070"/>
                <a:gd name="connsiteX21" fmla="*/ 407962 w 570282"/>
                <a:gd name="connsiteY21" fmla="*/ 449084 h 624070"/>
                <a:gd name="connsiteX22" fmla="*/ 462069 w 570282"/>
                <a:gd name="connsiteY22" fmla="*/ 432852 h 624070"/>
                <a:gd name="connsiteX23" fmla="*/ 478301 w 570282"/>
                <a:gd name="connsiteY23" fmla="*/ 427442 h 624070"/>
                <a:gd name="connsiteX24" fmla="*/ 532407 w 570282"/>
                <a:gd name="connsiteY24" fmla="*/ 389567 h 624070"/>
                <a:gd name="connsiteX25" fmla="*/ 554050 w 570282"/>
                <a:gd name="connsiteY25" fmla="*/ 362514 h 624070"/>
                <a:gd name="connsiteX26" fmla="*/ 564871 w 570282"/>
                <a:gd name="connsiteY26" fmla="*/ 330050 h 624070"/>
                <a:gd name="connsiteX27" fmla="*/ 570282 w 570282"/>
                <a:gd name="connsiteY27" fmla="*/ 313818 h 624070"/>
                <a:gd name="connsiteX28" fmla="*/ 564871 w 570282"/>
                <a:gd name="connsiteY28" fmla="*/ 265122 h 624070"/>
                <a:gd name="connsiteX29" fmla="*/ 554050 w 570282"/>
                <a:gd name="connsiteY29" fmla="*/ 232658 h 624070"/>
                <a:gd name="connsiteX30" fmla="*/ 543229 w 570282"/>
                <a:gd name="connsiteY30" fmla="*/ 200194 h 624070"/>
                <a:gd name="connsiteX31" fmla="*/ 537818 w 570282"/>
                <a:gd name="connsiteY31" fmla="*/ 183962 h 624070"/>
                <a:gd name="connsiteX32" fmla="*/ 510765 w 570282"/>
                <a:gd name="connsiteY32" fmla="*/ 135267 h 624070"/>
                <a:gd name="connsiteX33" fmla="*/ 467480 w 570282"/>
                <a:gd name="connsiteY33" fmla="*/ 102803 h 624070"/>
                <a:gd name="connsiteX34" fmla="*/ 451248 w 570282"/>
                <a:gd name="connsiteY34" fmla="*/ 91981 h 624070"/>
                <a:gd name="connsiteX35" fmla="*/ 397141 w 570282"/>
                <a:gd name="connsiteY35" fmla="*/ 81160 h 624070"/>
                <a:gd name="connsiteX36" fmla="*/ 380909 w 570282"/>
                <a:gd name="connsiteY36" fmla="*/ 75749 h 624070"/>
                <a:gd name="connsiteX37" fmla="*/ 343035 w 570282"/>
                <a:gd name="connsiteY37" fmla="*/ 32464 h 624070"/>
                <a:gd name="connsiteX38" fmla="*/ 337624 w 570282"/>
                <a:gd name="connsiteY38" fmla="*/ 16232 h 624070"/>
                <a:gd name="connsiteX39" fmla="*/ 283517 w 570282"/>
                <a:gd name="connsiteY39" fmla="*/ 0 h 624070"/>
                <a:gd name="connsiteX40" fmla="*/ 196947 w 570282"/>
                <a:gd name="connsiteY40" fmla="*/ 5411 h 624070"/>
                <a:gd name="connsiteX41" fmla="*/ 164483 w 570282"/>
                <a:gd name="connsiteY41" fmla="*/ 16232 h 624070"/>
                <a:gd name="connsiteX42" fmla="*/ 132019 w 570282"/>
                <a:gd name="connsiteY42" fmla="*/ 54107 h 624070"/>
                <a:gd name="connsiteX43" fmla="*/ 121198 w 570282"/>
                <a:gd name="connsiteY43" fmla="*/ 86571 h 624070"/>
                <a:gd name="connsiteX44" fmla="*/ 110377 w 570282"/>
                <a:gd name="connsiteY44" fmla="*/ 102803 h 624070"/>
                <a:gd name="connsiteX45" fmla="*/ 104966 w 570282"/>
                <a:gd name="connsiteY45" fmla="*/ 119035 h 624070"/>
                <a:gd name="connsiteX46" fmla="*/ 72502 w 570282"/>
                <a:gd name="connsiteY46" fmla="*/ 178552 h 624070"/>
                <a:gd name="connsiteX47" fmla="*/ 18396 w 570282"/>
                <a:gd name="connsiteY47" fmla="*/ 221837 h 624070"/>
                <a:gd name="connsiteX0" fmla="*/ 18396 w 570282"/>
                <a:gd name="connsiteY0" fmla="*/ 221837 h 624070"/>
                <a:gd name="connsiteX1" fmla="*/ 2164 w 570282"/>
                <a:gd name="connsiteY1" fmla="*/ 270533 h 624070"/>
                <a:gd name="connsiteX2" fmla="*/ 23806 w 570282"/>
                <a:gd name="connsiteY2" fmla="*/ 297586 h 624070"/>
                <a:gd name="connsiteX3" fmla="*/ 93074 w 570282"/>
                <a:gd name="connsiteY3" fmla="*/ 311939 h 624070"/>
                <a:gd name="connsiteX4" fmla="*/ 122945 w 570282"/>
                <a:gd name="connsiteY4" fmla="*/ 344046 h 624070"/>
                <a:gd name="connsiteX5" fmla="*/ 151877 w 570282"/>
                <a:gd name="connsiteY5" fmla="*/ 376510 h 624070"/>
                <a:gd name="connsiteX6" fmla="*/ 161759 w 570282"/>
                <a:gd name="connsiteY6" fmla="*/ 415324 h 624070"/>
                <a:gd name="connsiteX7" fmla="*/ 163995 w 570282"/>
                <a:gd name="connsiteY7" fmla="*/ 437906 h 624070"/>
                <a:gd name="connsiteX8" fmla="*/ 115787 w 570282"/>
                <a:gd name="connsiteY8" fmla="*/ 454495 h 624070"/>
                <a:gd name="connsiteX9" fmla="*/ 137430 w 570282"/>
                <a:gd name="connsiteY9" fmla="*/ 503191 h 624070"/>
                <a:gd name="connsiteX10" fmla="*/ 159072 w 570282"/>
                <a:gd name="connsiteY10" fmla="*/ 535655 h 624070"/>
                <a:gd name="connsiteX11" fmla="*/ 186126 w 570282"/>
                <a:gd name="connsiteY11" fmla="*/ 578940 h 624070"/>
                <a:gd name="connsiteX12" fmla="*/ 218590 w 570282"/>
                <a:gd name="connsiteY12" fmla="*/ 622225 h 624070"/>
                <a:gd name="connsiteX13" fmla="*/ 229411 w 570282"/>
                <a:gd name="connsiteY13" fmla="*/ 589761 h 624070"/>
                <a:gd name="connsiteX14" fmla="*/ 234822 w 570282"/>
                <a:gd name="connsiteY14" fmla="*/ 535655 h 624070"/>
                <a:gd name="connsiteX15" fmla="*/ 240232 w 570282"/>
                <a:gd name="connsiteY15" fmla="*/ 519423 h 624070"/>
                <a:gd name="connsiteX16" fmla="*/ 261875 w 570282"/>
                <a:gd name="connsiteY16" fmla="*/ 497780 h 624070"/>
                <a:gd name="connsiteX17" fmla="*/ 288928 w 570282"/>
                <a:gd name="connsiteY17" fmla="*/ 470727 h 624070"/>
                <a:gd name="connsiteX18" fmla="*/ 305160 w 570282"/>
                <a:gd name="connsiteY18" fmla="*/ 465316 h 624070"/>
                <a:gd name="connsiteX19" fmla="*/ 380909 w 570282"/>
                <a:gd name="connsiteY19" fmla="*/ 454495 h 624070"/>
                <a:gd name="connsiteX20" fmla="*/ 407962 w 570282"/>
                <a:gd name="connsiteY20" fmla="*/ 449084 h 624070"/>
                <a:gd name="connsiteX21" fmla="*/ 462069 w 570282"/>
                <a:gd name="connsiteY21" fmla="*/ 432852 h 624070"/>
                <a:gd name="connsiteX22" fmla="*/ 478301 w 570282"/>
                <a:gd name="connsiteY22" fmla="*/ 427442 h 624070"/>
                <a:gd name="connsiteX23" fmla="*/ 532407 w 570282"/>
                <a:gd name="connsiteY23" fmla="*/ 389567 h 624070"/>
                <a:gd name="connsiteX24" fmla="*/ 554050 w 570282"/>
                <a:gd name="connsiteY24" fmla="*/ 362514 h 624070"/>
                <a:gd name="connsiteX25" fmla="*/ 564871 w 570282"/>
                <a:gd name="connsiteY25" fmla="*/ 330050 h 624070"/>
                <a:gd name="connsiteX26" fmla="*/ 570282 w 570282"/>
                <a:gd name="connsiteY26" fmla="*/ 313818 h 624070"/>
                <a:gd name="connsiteX27" fmla="*/ 564871 w 570282"/>
                <a:gd name="connsiteY27" fmla="*/ 265122 h 624070"/>
                <a:gd name="connsiteX28" fmla="*/ 554050 w 570282"/>
                <a:gd name="connsiteY28" fmla="*/ 232658 h 624070"/>
                <a:gd name="connsiteX29" fmla="*/ 543229 w 570282"/>
                <a:gd name="connsiteY29" fmla="*/ 200194 h 624070"/>
                <a:gd name="connsiteX30" fmla="*/ 537818 w 570282"/>
                <a:gd name="connsiteY30" fmla="*/ 183962 h 624070"/>
                <a:gd name="connsiteX31" fmla="*/ 510765 w 570282"/>
                <a:gd name="connsiteY31" fmla="*/ 135267 h 624070"/>
                <a:gd name="connsiteX32" fmla="*/ 467480 w 570282"/>
                <a:gd name="connsiteY32" fmla="*/ 102803 h 624070"/>
                <a:gd name="connsiteX33" fmla="*/ 451248 w 570282"/>
                <a:gd name="connsiteY33" fmla="*/ 91981 h 624070"/>
                <a:gd name="connsiteX34" fmla="*/ 397141 w 570282"/>
                <a:gd name="connsiteY34" fmla="*/ 81160 h 624070"/>
                <a:gd name="connsiteX35" fmla="*/ 380909 w 570282"/>
                <a:gd name="connsiteY35" fmla="*/ 75749 h 624070"/>
                <a:gd name="connsiteX36" fmla="*/ 343035 w 570282"/>
                <a:gd name="connsiteY36" fmla="*/ 32464 h 624070"/>
                <a:gd name="connsiteX37" fmla="*/ 337624 w 570282"/>
                <a:gd name="connsiteY37" fmla="*/ 16232 h 624070"/>
                <a:gd name="connsiteX38" fmla="*/ 283517 w 570282"/>
                <a:gd name="connsiteY38" fmla="*/ 0 h 624070"/>
                <a:gd name="connsiteX39" fmla="*/ 196947 w 570282"/>
                <a:gd name="connsiteY39" fmla="*/ 5411 h 624070"/>
                <a:gd name="connsiteX40" fmla="*/ 164483 w 570282"/>
                <a:gd name="connsiteY40" fmla="*/ 16232 h 624070"/>
                <a:gd name="connsiteX41" fmla="*/ 132019 w 570282"/>
                <a:gd name="connsiteY41" fmla="*/ 54107 h 624070"/>
                <a:gd name="connsiteX42" fmla="*/ 121198 w 570282"/>
                <a:gd name="connsiteY42" fmla="*/ 86571 h 624070"/>
                <a:gd name="connsiteX43" fmla="*/ 110377 w 570282"/>
                <a:gd name="connsiteY43" fmla="*/ 102803 h 624070"/>
                <a:gd name="connsiteX44" fmla="*/ 104966 w 570282"/>
                <a:gd name="connsiteY44" fmla="*/ 119035 h 624070"/>
                <a:gd name="connsiteX45" fmla="*/ 72502 w 570282"/>
                <a:gd name="connsiteY45" fmla="*/ 178552 h 624070"/>
                <a:gd name="connsiteX46" fmla="*/ 18396 w 570282"/>
                <a:gd name="connsiteY46" fmla="*/ 221837 h 624070"/>
                <a:gd name="connsiteX0" fmla="*/ 18396 w 570282"/>
                <a:gd name="connsiteY0" fmla="*/ 221837 h 624070"/>
                <a:gd name="connsiteX1" fmla="*/ 2164 w 570282"/>
                <a:gd name="connsiteY1" fmla="*/ 270533 h 624070"/>
                <a:gd name="connsiteX2" fmla="*/ 23806 w 570282"/>
                <a:gd name="connsiteY2" fmla="*/ 297586 h 624070"/>
                <a:gd name="connsiteX3" fmla="*/ 93074 w 570282"/>
                <a:gd name="connsiteY3" fmla="*/ 311939 h 624070"/>
                <a:gd name="connsiteX4" fmla="*/ 122945 w 570282"/>
                <a:gd name="connsiteY4" fmla="*/ 344046 h 624070"/>
                <a:gd name="connsiteX5" fmla="*/ 151877 w 570282"/>
                <a:gd name="connsiteY5" fmla="*/ 376510 h 624070"/>
                <a:gd name="connsiteX6" fmla="*/ 161759 w 570282"/>
                <a:gd name="connsiteY6" fmla="*/ 415324 h 624070"/>
                <a:gd name="connsiteX7" fmla="*/ 115787 w 570282"/>
                <a:gd name="connsiteY7" fmla="*/ 454495 h 624070"/>
                <a:gd name="connsiteX8" fmla="*/ 137430 w 570282"/>
                <a:gd name="connsiteY8" fmla="*/ 503191 h 624070"/>
                <a:gd name="connsiteX9" fmla="*/ 159072 w 570282"/>
                <a:gd name="connsiteY9" fmla="*/ 535655 h 624070"/>
                <a:gd name="connsiteX10" fmla="*/ 186126 w 570282"/>
                <a:gd name="connsiteY10" fmla="*/ 578940 h 624070"/>
                <a:gd name="connsiteX11" fmla="*/ 218590 w 570282"/>
                <a:gd name="connsiteY11" fmla="*/ 622225 h 624070"/>
                <a:gd name="connsiteX12" fmla="*/ 229411 w 570282"/>
                <a:gd name="connsiteY12" fmla="*/ 589761 h 624070"/>
                <a:gd name="connsiteX13" fmla="*/ 234822 w 570282"/>
                <a:gd name="connsiteY13" fmla="*/ 535655 h 624070"/>
                <a:gd name="connsiteX14" fmla="*/ 240232 w 570282"/>
                <a:gd name="connsiteY14" fmla="*/ 519423 h 624070"/>
                <a:gd name="connsiteX15" fmla="*/ 261875 w 570282"/>
                <a:gd name="connsiteY15" fmla="*/ 497780 h 624070"/>
                <a:gd name="connsiteX16" fmla="*/ 288928 w 570282"/>
                <a:gd name="connsiteY16" fmla="*/ 470727 h 624070"/>
                <a:gd name="connsiteX17" fmla="*/ 305160 w 570282"/>
                <a:gd name="connsiteY17" fmla="*/ 465316 h 624070"/>
                <a:gd name="connsiteX18" fmla="*/ 380909 w 570282"/>
                <a:gd name="connsiteY18" fmla="*/ 454495 h 624070"/>
                <a:gd name="connsiteX19" fmla="*/ 407962 w 570282"/>
                <a:gd name="connsiteY19" fmla="*/ 449084 h 624070"/>
                <a:gd name="connsiteX20" fmla="*/ 462069 w 570282"/>
                <a:gd name="connsiteY20" fmla="*/ 432852 h 624070"/>
                <a:gd name="connsiteX21" fmla="*/ 478301 w 570282"/>
                <a:gd name="connsiteY21" fmla="*/ 427442 h 624070"/>
                <a:gd name="connsiteX22" fmla="*/ 532407 w 570282"/>
                <a:gd name="connsiteY22" fmla="*/ 389567 h 624070"/>
                <a:gd name="connsiteX23" fmla="*/ 554050 w 570282"/>
                <a:gd name="connsiteY23" fmla="*/ 362514 h 624070"/>
                <a:gd name="connsiteX24" fmla="*/ 564871 w 570282"/>
                <a:gd name="connsiteY24" fmla="*/ 330050 h 624070"/>
                <a:gd name="connsiteX25" fmla="*/ 570282 w 570282"/>
                <a:gd name="connsiteY25" fmla="*/ 313818 h 624070"/>
                <a:gd name="connsiteX26" fmla="*/ 564871 w 570282"/>
                <a:gd name="connsiteY26" fmla="*/ 265122 h 624070"/>
                <a:gd name="connsiteX27" fmla="*/ 554050 w 570282"/>
                <a:gd name="connsiteY27" fmla="*/ 232658 h 624070"/>
                <a:gd name="connsiteX28" fmla="*/ 543229 w 570282"/>
                <a:gd name="connsiteY28" fmla="*/ 200194 h 624070"/>
                <a:gd name="connsiteX29" fmla="*/ 537818 w 570282"/>
                <a:gd name="connsiteY29" fmla="*/ 183962 h 624070"/>
                <a:gd name="connsiteX30" fmla="*/ 510765 w 570282"/>
                <a:gd name="connsiteY30" fmla="*/ 135267 h 624070"/>
                <a:gd name="connsiteX31" fmla="*/ 467480 w 570282"/>
                <a:gd name="connsiteY31" fmla="*/ 102803 h 624070"/>
                <a:gd name="connsiteX32" fmla="*/ 451248 w 570282"/>
                <a:gd name="connsiteY32" fmla="*/ 91981 h 624070"/>
                <a:gd name="connsiteX33" fmla="*/ 397141 w 570282"/>
                <a:gd name="connsiteY33" fmla="*/ 81160 h 624070"/>
                <a:gd name="connsiteX34" fmla="*/ 380909 w 570282"/>
                <a:gd name="connsiteY34" fmla="*/ 75749 h 624070"/>
                <a:gd name="connsiteX35" fmla="*/ 343035 w 570282"/>
                <a:gd name="connsiteY35" fmla="*/ 32464 h 624070"/>
                <a:gd name="connsiteX36" fmla="*/ 337624 w 570282"/>
                <a:gd name="connsiteY36" fmla="*/ 16232 h 624070"/>
                <a:gd name="connsiteX37" fmla="*/ 283517 w 570282"/>
                <a:gd name="connsiteY37" fmla="*/ 0 h 624070"/>
                <a:gd name="connsiteX38" fmla="*/ 196947 w 570282"/>
                <a:gd name="connsiteY38" fmla="*/ 5411 h 624070"/>
                <a:gd name="connsiteX39" fmla="*/ 164483 w 570282"/>
                <a:gd name="connsiteY39" fmla="*/ 16232 h 624070"/>
                <a:gd name="connsiteX40" fmla="*/ 132019 w 570282"/>
                <a:gd name="connsiteY40" fmla="*/ 54107 h 624070"/>
                <a:gd name="connsiteX41" fmla="*/ 121198 w 570282"/>
                <a:gd name="connsiteY41" fmla="*/ 86571 h 624070"/>
                <a:gd name="connsiteX42" fmla="*/ 110377 w 570282"/>
                <a:gd name="connsiteY42" fmla="*/ 102803 h 624070"/>
                <a:gd name="connsiteX43" fmla="*/ 104966 w 570282"/>
                <a:gd name="connsiteY43" fmla="*/ 119035 h 624070"/>
                <a:gd name="connsiteX44" fmla="*/ 72502 w 570282"/>
                <a:gd name="connsiteY44" fmla="*/ 178552 h 624070"/>
                <a:gd name="connsiteX45" fmla="*/ 18396 w 570282"/>
                <a:gd name="connsiteY45" fmla="*/ 221837 h 624070"/>
                <a:gd name="connsiteX0" fmla="*/ 18396 w 570282"/>
                <a:gd name="connsiteY0" fmla="*/ 221837 h 630237"/>
                <a:gd name="connsiteX1" fmla="*/ 2164 w 570282"/>
                <a:gd name="connsiteY1" fmla="*/ 270533 h 630237"/>
                <a:gd name="connsiteX2" fmla="*/ 23806 w 570282"/>
                <a:gd name="connsiteY2" fmla="*/ 297586 h 630237"/>
                <a:gd name="connsiteX3" fmla="*/ 93074 w 570282"/>
                <a:gd name="connsiteY3" fmla="*/ 311939 h 630237"/>
                <a:gd name="connsiteX4" fmla="*/ 122945 w 570282"/>
                <a:gd name="connsiteY4" fmla="*/ 344046 h 630237"/>
                <a:gd name="connsiteX5" fmla="*/ 151877 w 570282"/>
                <a:gd name="connsiteY5" fmla="*/ 376510 h 630237"/>
                <a:gd name="connsiteX6" fmla="*/ 161759 w 570282"/>
                <a:gd name="connsiteY6" fmla="*/ 415324 h 630237"/>
                <a:gd name="connsiteX7" fmla="*/ 115787 w 570282"/>
                <a:gd name="connsiteY7" fmla="*/ 454495 h 630237"/>
                <a:gd name="connsiteX8" fmla="*/ 137430 w 570282"/>
                <a:gd name="connsiteY8" fmla="*/ 503191 h 630237"/>
                <a:gd name="connsiteX9" fmla="*/ 159072 w 570282"/>
                <a:gd name="connsiteY9" fmla="*/ 535655 h 630237"/>
                <a:gd name="connsiteX10" fmla="*/ 186126 w 570282"/>
                <a:gd name="connsiteY10" fmla="*/ 578940 h 630237"/>
                <a:gd name="connsiteX11" fmla="*/ 158265 w 570282"/>
                <a:gd name="connsiteY11" fmla="*/ 628575 h 630237"/>
                <a:gd name="connsiteX12" fmla="*/ 229411 w 570282"/>
                <a:gd name="connsiteY12" fmla="*/ 589761 h 630237"/>
                <a:gd name="connsiteX13" fmla="*/ 234822 w 570282"/>
                <a:gd name="connsiteY13" fmla="*/ 535655 h 630237"/>
                <a:gd name="connsiteX14" fmla="*/ 240232 w 570282"/>
                <a:gd name="connsiteY14" fmla="*/ 519423 h 630237"/>
                <a:gd name="connsiteX15" fmla="*/ 261875 w 570282"/>
                <a:gd name="connsiteY15" fmla="*/ 497780 h 630237"/>
                <a:gd name="connsiteX16" fmla="*/ 288928 w 570282"/>
                <a:gd name="connsiteY16" fmla="*/ 470727 h 630237"/>
                <a:gd name="connsiteX17" fmla="*/ 305160 w 570282"/>
                <a:gd name="connsiteY17" fmla="*/ 465316 h 630237"/>
                <a:gd name="connsiteX18" fmla="*/ 380909 w 570282"/>
                <a:gd name="connsiteY18" fmla="*/ 454495 h 630237"/>
                <a:gd name="connsiteX19" fmla="*/ 407962 w 570282"/>
                <a:gd name="connsiteY19" fmla="*/ 449084 h 630237"/>
                <a:gd name="connsiteX20" fmla="*/ 462069 w 570282"/>
                <a:gd name="connsiteY20" fmla="*/ 432852 h 630237"/>
                <a:gd name="connsiteX21" fmla="*/ 478301 w 570282"/>
                <a:gd name="connsiteY21" fmla="*/ 427442 h 630237"/>
                <a:gd name="connsiteX22" fmla="*/ 532407 w 570282"/>
                <a:gd name="connsiteY22" fmla="*/ 389567 h 630237"/>
                <a:gd name="connsiteX23" fmla="*/ 554050 w 570282"/>
                <a:gd name="connsiteY23" fmla="*/ 362514 h 630237"/>
                <a:gd name="connsiteX24" fmla="*/ 564871 w 570282"/>
                <a:gd name="connsiteY24" fmla="*/ 330050 h 630237"/>
                <a:gd name="connsiteX25" fmla="*/ 570282 w 570282"/>
                <a:gd name="connsiteY25" fmla="*/ 313818 h 630237"/>
                <a:gd name="connsiteX26" fmla="*/ 564871 w 570282"/>
                <a:gd name="connsiteY26" fmla="*/ 265122 h 630237"/>
                <a:gd name="connsiteX27" fmla="*/ 554050 w 570282"/>
                <a:gd name="connsiteY27" fmla="*/ 232658 h 630237"/>
                <a:gd name="connsiteX28" fmla="*/ 543229 w 570282"/>
                <a:gd name="connsiteY28" fmla="*/ 200194 h 630237"/>
                <a:gd name="connsiteX29" fmla="*/ 537818 w 570282"/>
                <a:gd name="connsiteY29" fmla="*/ 183962 h 630237"/>
                <a:gd name="connsiteX30" fmla="*/ 510765 w 570282"/>
                <a:gd name="connsiteY30" fmla="*/ 135267 h 630237"/>
                <a:gd name="connsiteX31" fmla="*/ 467480 w 570282"/>
                <a:gd name="connsiteY31" fmla="*/ 102803 h 630237"/>
                <a:gd name="connsiteX32" fmla="*/ 451248 w 570282"/>
                <a:gd name="connsiteY32" fmla="*/ 91981 h 630237"/>
                <a:gd name="connsiteX33" fmla="*/ 397141 w 570282"/>
                <a:gd name="connsiteY33" fmla="*/ 81160 h 630237"/>
                <a:gd name="connsiteX34" fmla="*/ 380909 w 570282"/>
                <a:gd name="connsiteY34" fmla="*/ 75749 h 630237"/>
                <a:gd name="connsiteX35" fmla="*/ 343035 w 570282"/>
                <a:gd name="connsiteY35" fmla="*/ 32464 h 630237"/>
                <a:gd name="connsiteX36" fmla="*/ 337624 w 570282"/>
                <a:gd name="connsiteY36" fmla="*/ 16232 h 630237"/>
                <a:gd name="connsiteX37" fmla="*/ 283517 w 570282"/>
                <a:gd name="connsiteY37" fmla="*/ 0 h 630237"/>
                <a:gd name="connsiteX38" fmla="*/ 196947 w 570282"/>
                <a:gd name="connsiteY38" fmla="*/ 5411 h 630237"/>
                <a:gd name="connsiteX39" fmla="*/ 164483 w 570282"/>
                <a:gd name="connsiteY39" fmla="*/ 16232 h 630237"/>
                <a:gd name="connsiteX40" fmla="*/ 132019 w 570282"/>
                <a:gd name="connsiteY40" fmla="*/ 54107 h 630237"/>
                <a:gd name="connsiteX41" fmla="*/ 121198 w 570282"/>
                <a:gd name="connsiteY41" fmla="*/ 86571 h 630237"/>
                <a:gd name="connsiteX42" fmla="*/ 110377 w 570282"/>
                <a:gd name="connsiteY42" fmla="*/ 102803 h 630237"/>
                <a:gd name="connsiteX43" fmla="*/ 104966 w 570282"/>
                <a:gd name="connsiteY43" fmla="*/ 119035 h 630237"/>
                <a:gd name="connsiteX44" fmla="*/ 72502 w 570282"/>
                <a:gd name="connsiteY44" fmla="*/ 178552 h 630237"/>
                <a:gd name="connsiteX45" fmla="*/ 18396 w 570282"/>
                <a:gd name="connsiteY45" fmla="*/ 221837 h 63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70282" h="630237">
                  <a:moveTo>
                    <a:pt x="18396" y="221837"/>
                  </a:moveTo>
                  <a:cubicBezTo>
                    <a:pt x="3968" y="233560"/>
                    <a:pt x="-4148" y="262417"/>
                    <a:pt x="2164" y="270533"/>
                  </a:cubicBezTo>
                  <a:cubicBezTo>
                    <a:pt x="8476" y="278649"/>
                    <a:pt x="8654" y="290685"/>
                    <a:pt x="23806" y="297586"/>
                  </a:cubicBezTo>
                  <a:cubicBezTo>
                    <a:pt x="38958" y="304487"/>
                    <a:pt x="76551" y="304196"/>
                    <a:pt x="93074" y="311939"/>
                  </a:cubicBezTo>
                  <a:cubicBezTo>
                    <a:pt x="109597" y="319682"/>
                    <a:pt x="113145" y="333284"/>
                    <a:pt x="122945" y="344046"/>
                  </a:cubicBezTo>
                  <a:cubicBezTo>
                    <a:pt x="132745" y="354808"/>
                    <a:pt x="145408" y="364630"/>
                    <a:pt x="151877" y="376510"/>
                  </a:cubicBezTo>
                  <a:cubicBezTo>
                    <a:pt x="158346" y="388390"/>
                    <a:pt x="167774" y="402327"/>
                    <a:pt x="161759" y="415324"/>
                  </a:cubicBezTo>
                  <a:cubicBezTo>
                    <a:pt x="155744" y="428321"/>
                    <a:pt x="119842" y="439850"/>
                    <a:pt x="115787" y="454495"/>
                  </a:cubicBezTo>
                  <a:cubicBezTo>
                    <a:pt x="111732" y="469140"/>
                    <a:pt x="130216" y="489664"/>
                    <a:pt x="137430" y="503191"/>
                  </a:cubicBezTo>
                  <a:cubicBezTo>
                    <a:pt x="144644" y="516718"/>
                    <a:pt x="150956" y="523030"/>
                    <a:pt x="159072" y="535655"/>
                  </a:cubicBezTo>
                  <a:cubicBezTo>
                    <a:pt x="167188" y="548280"/>
                    <a:pt x="186260" y="563453"/>
                    <a:pt x="186126" y="578940"/>
                  </a:cubicBezTo>
                  <a:cubicBezTo>
                    <a:pt x="185992" y="594427"/>
                    <a:pt x="154658" y="639396"/>
                    <a:pt x="158265" y="628575"/>
                  </a:cubicBezTo>
                  <a:cubicBezTo>
                    <a:pt x="161872" y="617754"/>
                    <a:pt x="216652" y="605248"/>
                    <a:pt x="229411" y="589761"/>
                  </a:cubicBezTo>
                  <a:cubicBezTo>
                    <a:pt x="242170" y="574274"/>
                    <a:pt x="232066" y="553570"/>
                    <a:pt x="234822" y="535655"/>
                  </a:cubicBezTo>
                  <a:cubicBezTo>
                    <a:pt x="235689" y="530018"/>
                    <a:pt x="236917" y="524064"/>
                    <a:pt x="240232" y="519423"/>
                  </a:cubicBezTo>
                  <a:cubicBezTo>
                    <a:pt x="246162" y="511121"/>
                    <a:pt x="256216" y="506269"/>
                    <a:pt x="261875" y="497780"/>
                  </a:cubicBezTo>
                  <a:cubicBezTo>
                    <a:pt x="272696" y="481547"/>
                    <a:pt x="270892" y="479745"/>
                    <a:pt x="288928" y="470727"/>
                  </a:cubicBezTo>
                  <a:cubicBezTo>
                    <a:pt x="294029" y="468176"/>
                    <a:pt x="299676" y="466883"/>
                    <a:pt x="305160" y="465316"/>
                  </a:cubicBezTo>
                  <a:cubicBezTo>
                    <a:pt x="340707" y="455160"/>
                    <a:pt x="328373" y="461500"/>
                    <a:pt x="380909" y="454495"/>
                  </a:cubicBezTo>
                  <a:cubicBezTo>
                    <a:pt x="390025" y="453279"/>
                    <a:pt x="398985" y="451079"/>
                    <a:pt x="407962" y="449084"/>
                  </a:cubicBezTo>
                  <a:cubicBezTo>
                    <a:pt x="432507" y="443630"/>
                    <a:pt x="435073" y="441851"/>
                    <a:pt x="462069" y="432852"/>
                  </a:cubicBezTo>
                  <a:cubicBezTo>
                    <a:pt x="467480" y="431049"/>
                    <a:pt x="466578" y="434656"/>
                    <a:pt x="478301" y="427442"/>
                  </a:cubicBezTo>
                  <a:cubicBezTo>
                    <a:pt x="490024" y="420228"/>
                    <a:pt x="519782" y="400388"/>
                    <a:pt x="532407" y="389567"/>
                  </a:cubicBezTo>
                  <a:cubicBezTo>
                    <a:pt x="545032" y="378746"/>
                    <a:pt x="545722" y="381253"/>
                    <a:pt x="554050" y="362514"/>
                  </a:cubicBezTo>
                  <a:cubicBezTo>
                    <a:pt x="558683" y="352090"/>
                    <a:pt x="561264" y="340871"/>
                    <a:pt x="564871" y="330050"/>
                  </a:cubicBezTo>
                  <a:lnTo>
                    <a:pt x="570282" y="313818"/>
                  </a:lnTo>
                  <a:cubicBezTo>
                    <a:pt x="568478" y="297586"/>
                    <a:pt x="568074" y="281137"/>
                    <a:pt x="564871" y="265122"/>
                  </a:cubicBezTo>
                  <a:cubicBezTo>
                    <a:pt x="562634" y="253937"/>
                    <a:pt x="557657" y="243479"/>
                    <a:pt x="554050" y="232658"/>
                  </a:cubicBezTo>
                  <a:lnTo>
                    <a:pt x="543229" y="200194"/>
                  </a:lnTo>
                  <a:lnTo>
                    <a:pt x="537818" y="183962"/>
                  </a:lnTo>
                  <a:cubicBezTo>
                    <a:pt x="531014" y="163551"/>
                    <a:pt x="529369" y="153871"/>
                    <a:pt x="510765" y="135267"/>
                  </a:cubicBezTo>
                  <a:cubicBezTo>
                    <a:pt x="490746" y="115248"/>
                    <a:pt x="504189" y="127276"/>
                    <a:pt x="467480" y="102803"/>
                  </a:cubicBezTo>
                  <a:cubicBezTo>
                    <a:pt x="462069" y="99196"/>
                    <a:pt x="457417" y="94037"/>
                    <a:pt x="451248" y="91981"/>
                  </a:cubicBezTo>
                  <a:cubicBezTo>
                    <a:pt x="422917" y="82539"/>
                    <a:pt x="440662" y="87378"/>
                    <a:pt x="397141" y="81160"/>
                  </a:cubicBezTo>
                  <a:cubicBezTo>
                    <a:pt x="391730" y="79356"/>
                    <a:pt x="386010" y="78300"/>
                    <a:pt x="380909" y="75749"/>
                  </a:cubicBezTo>
                  <a:cubicBezTo>
                    <a:pt x="363233" y="66911"/>
                    <a:pt x="349529" y="51944"/>
                    <a:pt x="343035" y="32464"/>
                  </a:cubicBezTo>
                  <a:cubicBezTo>
                    <a:pt x="341231" y="27053"/>
                    <a:pt x="341187" y="20686"/>
                    <a:pt x="337624" y="16232"/>
                  </a:cubicBezTo>
                  <a:cubicBezTo>
                    <a:pt x="324924" y="358"/>
                    <a:pt x="300091" y="2368"/>
                    <a:pt x="283517" y="0"/>
                  </a:cubicBezTo>
                  <a:cubicBezTo>
                    <a:pt x="254660" y="1804"/>
                    <a:pt x="225595" y="1504"/>
                    <a:pt x="196947" y="5411"/>
                  </a:cubicBezTo>
                  <a:cubicBezTo>
                    <a:pt x="185645" y="6952"/>
                    <a:pt x="164483" y="16232"/>
                    <a:pt x="164483" y="16232"/>
                  </a:cubicBezTo>
                  <a:cubicBezTo>
                    <a:pt x="138242" y="42473"/>
                    <a:pt x="148499" y="29386"/>
                    <a:pt x="132019" y="54107"/>
                  </a:cubicBezTo>
                  <a:cubicBezTo>
                    <a:pt x="128412" y="64928"/>
                    <a:pt x="127525" y="77080"/>
                    <a:pt x="121198" y="86571"/>
                  </a:cubicBezTo>
                  <a:cubicBezTo>
                    <a:pt x="117591" y="91982"/>
                    <a:pt x="113285" y="96987"/>
                    <a:pt x="110377" y="102803"/>
                  </a:cubicBezTo>
                  <a:cubicBezTo>
                    <a:pt x="107826" y="107904"/>
                    <a:pt x="111278" y="106410"/>
                    <a:pt x="104966" y="119035"/>
                  </a:cubicBezTo>
                  <a:cubicBezTo>
                    <a:pt x="98654" y="131660"/>
                    <a:pt x="86930" y="161418"/>
                    <a:pt x="72502" y="178552"/>
                  </a:cubicBezTo>
                  <a:cubicBezTo>
                    <a:pt x="58074" y="195686"/>
                    <a:pt x="32824" y="210114"/>
                    <a:pt x="18396" y="221837"/>
                  </a:cubicBezTo>
                  <a:close/>
                </a:path>
              </a:pathLst>
            </a:custGeom>
            <a:solidFill>
              <a:srgbClr val="AAEF6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367" name="Oval 366"/>
            <p:cNvSpPr/>
            <p:nvPr/>
          </p:nvSpPr>
          <p:spPr>
            <a:xfrm rot="5026209">
              <a:off x="2679937" y="307622"/>
              <a:ext cx="203920" cy="226043"/>
            </a:xfrm>
            <a:prstGeom prst="ellipse">
              <a:avLst/>
            </a:prstGeom>
            <a:solidFill>
              <a:srgbClr val="AF4AFF"/>
            </a:solidFill>
            <a:ln>
              <a:solidFill>
                <a:schemeClr val="tx1"/>
              </a:solidFill>
            </a:ln>
            <a:scene3d>
              <a:camera prst="isometricOffAxis2Left">
                <a:rot lat="1080000" lon="1560000" rev="194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68" name="Group 367"/>
          <p:cNvGrpSpPr/>
          <p:nvPr/>
        </p:nvGrpSpPr>
        <p:grpSpPr>
          <a:xfrm>
            <a:off x="3966952" y="3308322"/>
            <a:ext cx="1135852" cy="1135852"/>
            <a:chOff x="4859884" y="1045858"/>
            <a:chExt cx="1135852" cy="1135852"/>
          </a:xfrm>
        </p:grpSpPr>
        <p:sp>
          <p:nvSpPr>
            <p:cNvPr id="369" name="Rectangle 368"/>
            <p:cNvSpPr/>
            <p:nvPr/>
          </p:nvSpPr>
          <p:spPr>
            <a:xfrm>
              <a:off x="4859884" y="1045858"/>
              <a:ext cx="1135852" cy="11358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5424787" y="1280681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5086745" y="1621240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5586712" y="1611806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5422726" y="1610888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5589696" y="1446615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5257129" y="1279737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5422726" y="111289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5255693" y="161280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5257129" y="1446615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5422726" y="144758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5592870" y="1278950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5758810" y="144722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5754930" y="1616677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5756870" y="178245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5760750" y="195367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5586712" y="195477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5422726" y="195583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5257129" y="1957793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5086745" y="195574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4912590" y="195367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5086745" y="178245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4909939" y="178245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5257129" y="1110327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5086745" y="110911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5762690" y="111282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5596412" y="111256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5764629" y="1275993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5587126" y="178245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5422726" y="178245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4911916" y="1616677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4912755" y="144751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4912065" y="128103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4912590" y="111282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5086745" y="127350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5093095" y="144596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5255743" y="1782628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406" name="TextBox 405"/>
          <p:cNvSpPr txBox="1"/>
          <p:nvPr/>
        </p:nvSpPr>
        <p:spPr>
          <a:xfrm rot="2700000">
            <a:off x="1508514" y="4434558"/>
            <a:ext cx="438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. . .</a:t>
            </a:r>
          </a:p>
        </p:txBody>
      </p:sp>
      <p:sp>
        <p:nvSpPr>
          <p:cNvPr id="407" name="TextBox 406"/>
          <p:cNvSpPr txBox="1"/>
          <p:nvPr/>
        </p:nvSpPr>
        <p:spPr>
          <a:xfrm rot="2700000">
            <a:off x="2617484" y="3330498"/>
            <a:ext cx="438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. . .</a:t>
            </a:r>
          </a:p>
        </p:txBody>
      </p:sp>
      <p:sp>
        <p:nvSpPr>
          <p:cNvPr id="408" name="TextBox 407"/>
          <p:cNvSpPr txBox="1"/>
          <p:nvPr/>
        </p:nvSpPr>
        <p:spPr>
          <a:xfrm rot="2700000">
            <a:off x="3979276" y="4425577"/>
            <a:ext cx="438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. . .</a:t>
            </a:r>
          </a:p>
        </p:txBody>
      </p:sp>
      <p:sp>
        <p:nvSpPr>
          <p:cNvPr id="409" name="TextBox 408"/>
          <p:cNvSpPr txBox="1"/>
          <p:nvPr/>
        </p:nvSpPr>
        <p:spPr>
          <a:xfrm rot="2700000">
            <a:off x="5088246" y="3321517"/>
            <a:ext cx="438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. . .</a:t>
            </a:r>
          </a:p>
        </p:txBody>
      </p:sp>
      <p:grpSp>
        <p:nvGrpSpPr>
          <p:cNvPr id="323" name="Group 322"/>
          <p:cNvGrpSpPr/>
          <p:nvPr/>
        </p:nvGrpSpPr>
        <p:grpSpPr>
          <a:xfrm>
            <a:off x="1822498" y="3635412"/>
            <a:ext cx="1135852" cy="1135852"/>
            <a:chOff x="2055498" y="899891"/>
            <a:chExt cx="1135852" cy="1135852"/>
          </a:xfrm>
        </p:grpSpPr>
        <p:sp>
          <p:nvSpPr>
            <p:cNvPr id="324" name="Rectangle 323"/>
            <p:cNvSpPr/>
            <p:nvPr/>
          </p:nvSpPr>
          <p:spPr>
            <a:xfrm>
              <a:off x="2055498" y="899891"/>
              <a:ext cx="1135852" cy="11358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325" name="Freeform 324"/>
            <p:cNvSpPr/>
            <p:nvPr/>
          </p:nvSpPr>
          <p:spPr>
            <a:xfrm rot="16200000">
              <a:off x="2273445" y="1056724"/>
              <a:ext cx="825094" cy="678772"/>
            </a:xfrm>
            <a:custGeom>
              <a:avLst/>
              <a:gdLst>
                <a:gd name="connsiteX0" fmla="*/ 18288 w 631149"/>
                <a:gd name="connsiteY0" fmla="*/ 301752 h 548640"/>
                <a:gd name="connsiteX1" fmla="*/ 9144 w 631149"/>
                <a:gd name="connsiteY1" fmla="*/ 338328 h 548640"/>
                <a:gd name="connsiteX2" fmla="*/ 0 w 631149"/>
                <a:gd name="connsiteY2" fmla="*/ 365760 h 548640"/>
                <a:gd name="connsiteX3" fmla="*/ 9144 w 631149"/>
                <a:gd name="connsiteY3" fmla="*/ 393192 h 548640"/>
                <a:gd name="connsiteX4" fmla="*/ 118872 w 631149"/>
                <a:gd name="connsiteY4" fmla="*/ 402336 h 548640"/>
                <a:gd name="connsiteX5" fmla="*/ 146304 w 631149"/>
                <a:gd name="connsiteY5" fmla="*/ 420624 h 548640"/>
                <a:gd name="connsiteX6" fmla="*/ 164592 w 631149"/>
                <a:gd name="connsiteY6" fmla="*/ 475488 h 548640"/>
                <a:gd name="connsiteX7" fmla="*/ 182880 w 631149"/>
                <a:gd name="connsiteY7" fmla="*/ 502920 h 548640"/>
                <a:gd name="connsiteX8" fmla="*/ 192024 w 631149"/>
                <a:gd name="connsiteY8" fmla="*/ 530352 h 548640"/>
                <a:gd name="connsiteX9" fmla="*/ 219456 w 631149"/>
                <a:gd name="connsiteY9" fmla="*/ 548640 h 548640"/>
                <a:gd name="connsiteX10" fmla="*/ 283464 w 631149"/>
                <a:gd name="connsiteY10" fmla="*/ 539496 h 548640"/>
                <a:gd name="connsiteX11" fmla="*/ 310896 w 631149"/>
                <a:gd name="connsiteY11" fmla="*/ 438912 h 548640"/>
                <a:gd name="connsiteX12" fmla="*/ 320040 w 631149"/>
                <a:gd name="connsiteY12" fmla="*/ 411480 h 548640"/>
                <a:gd name="connsiteX13" fmla="*/ 347472 w 631149"/>
                <a:gd name="connsiteY13" fmla="*/ 402336 h 548640"/>
                <a:gd name="connsiteX14" fmla="*/ 475488 w 631149"/>
                <a:gd name="connsiteY14" fmla="*/ 402336 h 548640"/>
                <a:gd name="connsiteX15" fmla="*/ 484632 w 631149"/>
                <a:gd name="connsiteY15" fmla="*/ 374904 h 548640"/>
                <a:gd name="connsiteX16" fmla="*/ 475488 w 631149"/>
                <a:gd name="connsiteY16" fmla="*/ 347472 h 548640"/>
                <a:gd name="connsiteX17" fmla="*/ 448056 w 631149"/>
                <a:gd name="connsiteY17" fmla="*/ 292608 h 548640"/>
                <a:gd name="connsiteX18" fmla="*/ 539496 w 631149"/>
                <a:gd name="connsiteY18" fmla="*/ 256032 h 548640"/>
                <a:gd name="connsiteX19" fmla="*/ 621792 w 631149"/>
                <a:gd name="connsiteY19" fmla="*/ 219456 h 548640"/>
                <a:gd name="connsiteX20" fmla="*/ 630936 w 631149"/>
                <a:gd name="connsiteY20" fmla="*/ 192024 h 548640"/>
                <a:gd name="connsiteX21" fmla="*/ 612648 w 631149"/>
                <a:gd name="connsiteY21" fmla="*/ 164592 h 548640"/>
                <a:gd name="connsiteX22" fmla="*/ 557784 w 631149"/>
                <a:gd name="connsiteY22" fmla="*/ 146304 h 548640"/>
                <a:gd name="connsiteX23" fmla="*/ 475488 w 631149"/>
                <a:gd name="connsiteY23" fmla="*/ 128016 h 548640"/>
                <a:gd name="connsiteX24" fmla="*/ 448056 w 631149"/>
                <a:gd name="connsiteY24" fmla="*/ 118872 h 548640"/>
                <a:gd name="connsiteX25" fmla="*/ 374904 w 631149"/>
                <a:gd name="connsiteY25" fmla="*/ 109728 h 548640"/>
                <a:gd name="connsiteX26" fmla="*/ 347472 w 631149"/>
                <a:gd name="connsiteY26" fmla="*/ 100584 h 548640"/>
                <a:gd name="connsiteX27" fmla="*/ 292608 w 631149"/>
                <a:gd name="connsiteY27" fmla="*/ 64008 h 548640"/>
                <a:gd name="connsiteX28" fmla="*/ 246888 w 631149"/>
                <a:gd name="connsiteY28" fmla="*/ 0 h 548640"/>
                <a:gd name="connsiteX29" fmla="*/ 192024 w 631149"/>
                <a:gd name="connsiteY29" fmla="*/ 9144 h 548640"/>
                <a:gd name="connsiteX30" fmla="*/ 182880 w 631149"/>
                <a:gd name="connsiteY30" fmla="*/ 128016 h 548640"/>
                <a:gd name="connsiteX31" fmla="*/ 155448 w 631149"/>
                <a:gd name="connsiteY31" fmla="*/ 182880 h 548640"/>
                <a:gd name="connsiteX32" fmla="*/ 146304 w 631149"/>
                <a:gd name="connsiteY32" fmla="*/ 210312 h 548640"/>
                <a:gd name="connsiteX33" fmla="*/ 109728 w 631149"/>
                <a:gd name="connsiteY33" fmla="*/ 265176 h 548640"/>
                <a:gd name="connsiteX34" fmla="*/ 91440 w 631149"/>
                <a:gd name="connsiteY34" fmla="*/ 292608 h 548640"/>
                <a:gd name="connsiteX35" fmla="*/ 18288 w 631149"/>
                <a:gd name="connsiteY35" fmla="*/ 301752 h 548640"/>
                <a:gd name="connsiteX0" fmla="*/ 18288 w 631149"/>
                <a:gd name="connsiteY0" fmla="*/ 301752 h 548640"/>
                <a:gd name="connsiteX1" fmla="*/ 9144 w 631149"/>
                <a:gd name="connsiteY1" fmla="*/ 338328 h 548640"/>
                <a:gd name="connsiteX2" fmla="*/ 0 w 631149"/>
                <a:gd name="connsiteY2" fmla="*/ 365760 h 548640"/>
                <a:gd name="connsiteX3" fmla="*/ 9144 w 631149"/>
                <a:gd name="connsiteY3" fmla="*/ 393192 h 548640"/>
                <a:gd name="connsiteX4" fmla="*/ 118872 w 631149"/>
                <a:gd name="connsiteY4" fmla="*/ 402336 h 548640"/>
                <a:gd name="connsiteX5" fmla="*/ 146304 w 631149"/>
                <a:gd name="connsiteY5" fmla="*/ 420624 h 548640"/>
                <a:gd name="connsiteX6" fmla="*/ 164592 w 631149"/>
                <a:gd name="connsiteY6" fmla="*/ 475488 h 548640"/>
                <a:gd name="connsiteX7" fmla="*/ 182880 w 631149"/>
                <a:gd name="connsiteY7" fmla="*/ 502920 h 548640"/>
                <a:gd name="connsiteX8" fmla="*/ 192024 w 631149"/>
                <a:gd name="connsiteY8" fmla="*/ 530352 h 548640"/>
                <a:gd name="connsiteX9" fmla="*/ 219456 w 631149"/>
                <a:gd name="connsiteY9" fmla="*/ 548640 h 548640"/>
                <a:gd name="connsiteX10" fmla="*/ 283464 w 631149"/>
                <a:gd name="connsiteY10" fmla="*/ 539496 h 548640"/>
                <a:gd name="connsiteX11" fmla="*/ 310896 w 631149"/>
                <a:gd name="connsiteY11" fmla="*/ 438912 h 548640"/>
                <a:gd name="connsiteX12" fmla="*/ 320040 w 631149"/>
                <a:gd name="connsiteY12" fmla="*/ 411480 h 548640"/>
                <a:gd name="connsiteX13" fmla="*/ 347472 w 631149"/>
                <a:gd name="connsiteY13" fmla="*/ 402336 h 548640"/>
                <a:gd name="connsiteX14" fmla="*/ 475488 w 631149"/>
                <a:gd name="connsiteY14" fmla="*/ 402336 h 548640"/>
                <a:gd name="connsiteX15" fmla="*/ 484632 w 631149"/>
                <a:gd name="connsiteY15" fmla="*/ 374904 h 548640"/>
                <a:gd name="connsiteX16" fmla="*/ 475488 w 631149"/>
                <a:gd name="connsiteY16" fmla="*/ 347472 h 548640"/>
                <a:gd name="connsiteX17" fmla="*/ 448056 w 631149"/>
                <a:gd name="connsiteY17" fmla="*/ 292608 h 548640"/>
                <a:gd name="connsiteX18" fmla="*/ 539496 w 631149"/>
                <a:gd name="connsiteY18" fmla="*/ 256032 h 548640"/>
                <a:gd name="connsiteX19" fmla="*/ 621792 w 631149"/>
                <a:gd name="connsiteY19" fmla="*/ 219456 h 548640"/>
                <a:gd name="connsiteX20" fmla="*/ 630936 w 631149"/>
                <a:gd name="connsiteY20" fmla="*/ 192024 h 548640"/>
                <a:gd name="connsiteX21" fmla="*/ 612648 w 631149"/>
                <a:gd name="connsiteY21" fmla="*/ 164592 h 548640"/>
                <a:gd name="connsiteX22" fmla="*/ 557784 w 631149"/>
                <a:gd name="connsiteY22" fmla="*/ 146304 h 548640"/>
                <a:gd name="connsiteX23" fmla="*/ 475488 w 631149"/>
                <a:gd name="connsiteY23" fmla="*/ 128016 h 548640"/>
                <a:gd name="connsiteX24" fmla="*/ 448056 w 631149"/>
                <a:gd name="connsiteY24" fmla="*/ 118872 h 548640"/>
                <a:gd name="connsiteX25" fmla="*/ 374904 w 631149"/>
                <a:gd name="connsiteY25" fmla="*/ 109728 h 548640"/>
                <a:gd name="connsiteX26" fmla="*/ 347472 w 631149"/>
                <a:gd name="connsiteY26" fmla="*/ 100584 h 548640"/>
                <a:gd name="connsiteX27" fmla="*/ 292608 w 631149"/>
                <a:gd name="connsiteY27" fmla="*/ 64008 h 548640"/>
                <a:gd name="connsiteX28" fmla="*/ 246888 w 631149"/>
                <a:gd name="connsiteY28" fmla="*/ 0 h 548640"/>
                <a:gd name="connsiteX29" fmla="*/ 192024 w 631149"/>
                <a:gd name="connsiteY29" fmla="*/ 9144 h 548640"/>
                <a:gd name="connsiteX30" fmla="*/ 182880 w 631149"/>
                <a:gd name="connsiteY30" fmla="*/ 128016 h 548640"/>
                <a:gd name="connsiteX31" fmla="*/ 193622 w 631149"/>
                <a:gd name="connsiteY31" fmla="*/ 180871 h 548640"/>
                <a:gd name="connsiteX32" fmla="*/ 146304 w 631149"/>
                <a:gd name="connsiteY32" fmla="*/ 210312 h 548640"/>
                <a:gd name="connsiteX33" fmla="*/ 109728 w 631149"/>
                <a:gd name="connsiteY33" fmla="*/ 265176 h 548640"/>
                <a:gd name="connsiteX34" fmla="*/ 91440 w 631149"/>
                <a:gd name="connsiteY34" fmla="*/ 292608 h 548640"/>
                <a:gd name="connsiteX35" fmla="*/ 18288 w 631149"/>
                <a:gd name="connsiteY35" fmla="*/ 301752 h 548640"/>
                <a:gd name="connsiteX0" fmla="*/ 18288 w 631149"/>
                <a:gd name="connsiteY0" fmla="*/ 301752 h 548640"/>
                <a:gd name="connsiteX1" fmla="*/ 9144 w 631149"/>
                <a:gd name="connsiteY1" fmla="*/ 338328 h 548640"/>
                <a:gd name="connsiteX2" fmla="*/ 0 w 631149"/>
                <a:gd name="connsiteY2" fmla="*/ 365760 h 548640"/>
                <a:gd name="connsiteX3" fmla="*/ 9144 w 631149"/>
                <a:gd name="connsiteY3" fmla="*/ 393192 h 548640"/>
                <a:gd name="connsiteX4" fmla="*/ 118872 w 631149"/>
                <a:gd name="connsiteY4" fmla="*/ 402336 h 548640"/>
                <a:gd name="connsiteX5" fmla="*/ 146304 w 631149"/>
                <a:gd name="connsiteY5" fmla="*/ 420624 h 548640"/>
                <a:gd name="connsiteX6" fmla="*/ 164592 w 631149"/>
                <a:gd name="connsiteY6" fmla="*/ 475488 h 548640"/>
                <a:gd name="connsiteX7" fmla="*/ 182880 w 631149"/>
                <a:gd name="connsiteY7" fmla="*/ 502920 h 548640"/>
                <a:gd name="connsiteX8" fmla="*/ 192024 w 631149"/>
                <a:gd name="connsiteY8" fmla="*/ 530352 h 548640"/>
                <a:gd name="connsiteX9" fmla="*/ 219456 w 631149"/>
                <a:gd name="connsiteY9" fmla="*/ 548640 h 548640"/>
                <a:gd name="connsiteX10" fmla="*/ 283464 w 631149"/>
                <a:gd name="connsiteY10" fmla="*/ 539496 h 548640"/>
                <a:gd name="connsiteX11" fmla="*/ 310896 w 631149"/>
                <a:gd name="connsiteY11" fmla="*/ 438912 h 548640"/>
                <a:gd name="connsiteX12" fmla="*/ 320040 w 631149"/>
                <a:gd name="connsiteY12" fmla="*/ 411480 h 548640"/>
                <a:gd name="connsiteX13" fmla="*/ 347472 w 631149"/>
                <a:gd name="connsiteY13" fmla="*/ 402336 h 548640"/>
                <a:gd name="connsiteX14" fmla="*/ 475488 w 631149"/>
                <a:gd name="connsiteY14" fmla="*/ 402336 h 548640"/>
                <a:gd name="connsiteX15" fmla="*/ 484632 w 631149"/>
                <a:gd name="connsiteY15" fmla="*/ 374904 h 548640"/>
                <a:gd name="connsiteX16" fmla="*/ 475488 w 631149"/>
                <a:gd name="connsiteY16" fmla="*/ 347472 h 548640"/>
                <a:gd name="connsiteX17" fmla="*/ 448056 w 631149"/>
                <a:gd name="connsiteY17" fmla="*/ 292608 h 548640"/>
                <a:gd name="connsiteX18" fmla="*/ 539496 w 631149"/>
                <a:gd name="connsiteY18" fmla="*/ 256032 h 548640"/>
                <a:gd name="connsiteX19" fmla="*/ 621792 w 631149"/>
                <a:gd name="connsiteY19" fmla="*/ 219456 h 548640"/>
                <a:gd name="connsiteX20" fmla="*/ 630936 w 631149"/>
                <a:gd name="connsiteY20" fmla="*/ 192024 h 548640"/>
                <a:gd name="connsiteX21" fmla="*/ 612648 w 631149"/>
                <a:gd name="connsiteY21" fmla="*/ 164592 h 548640"/>
                <a:gd name="connsiteX22" fmla="*/ 557784 w 631149"/>
                <a:gd name="connsiteY22" fmla="*/ 146304 h 548640"/>
                <a:gd name="connsiteX23" fmla="*/ 475488 w 631149"/>
                <a:gd name="connsiteY23" fmla="*/ 128016 h 548640"/>
                <a:gd name="connsiteX24" fmla="*/ 448056 w 631149"/>
                <a:gd name="connsiteY24" fmla="*/ 118872 h 548640"/>
                <a:gd name="connsiteX25" fmla="*/ 374904 w 631149"/>
                <a:gd name="connsiteY25" fmla="*/ 109728 h 548640"/>
                <a:gd name="connsiteX26" fmla="*/ 347472 w 631149"/>
                <a:gd name="connsiteY26" fmla="*/ 100584 h 548640"/>
                <a:gd name="connsiteX27" fmla="*/ 292608 w 631149"/>
                <a:gd name="connsiteY27" fmla="*/ 64008 h 548640"/>
                <a:gd name="connsiteX28" fmla="*/ 246888 w 631149"/>
                <a:gd name="connsiteY28" fmla="*/ 0 h 548640"/>
                <a:gd name="connsiteX29" fmla="*/ 192024 w 631149"/>
                <a:gd name="connsiteY29" fmla="*/ 9144 h 548640"/>
                <a:gd name="connsiteX30" fmla="*/ 182880 w 631149"/>
                <a:gd name="connsiteY30" fmla="*/ 128016 h 548640"/>
                <a:gd name="connsiteX31" fmla="*/ 193622 w 631149"/>
                <a:gd name="connsiteY31" fmla="*/ 180871 h 548640"/>
                <a:gd name="connsiteX32" fmla="*/ 146304 w 631149"/>
                <a:gd name="connsiteY32" fmla="*/ 210312 h 548640"/>
                <a:gd name="connsiteX33" fmla="*/ 125801 w 631149"/>
                <a:gd name="connsiteY33" fmla="*/ 261158 h 548640"/>
                <a:gd name="connsiteX34" fmla="*/ 91440 w 631149"/>
                <a:gd name="connsiteY34" fmla="*/ 292608 h 548640"/>
                <a:gd name="connsiteX35" fmla="*/ 18288 w 631149"/>
                <a:gd name="connsiteY35" fmla="*/ 301752 h 548640"/>
                <a:gd name="connsiteX0" fmla="*/ 18288 w 631149"/>
                <a:gd name="connsiteY0" fmla="*/ 301752 h 548640"/>
                <a:gd name="connsiteX1" fmla="*/ 9144 w 631149"/>
                <a:gd name="connsiteY1" fmla="*/ 338328 h 548640"/>
                <a:gd name="connsiteX2" fmla="*/ 0 w 631149"/>
                <a:gd name="connsiteY2" fmla="*/ 365760 h 548640"/>
                <a:gd name="connsiteX3" fmla="*/ 9144 w 631149"/>
                <a:gd name="connsiteY3" fmla="*/ 393192 h 548640"/>
                <a:gd name="connsiteX4" fmla="*/ 118872 w 631149"/>
                <a:gd name="connsiteY4" fmla="*/ 402336 h 548640"/>
                <a:gd name="connsiteX5" fmla="*/ 146304 w 631149"/>
                <a:gd name="connsiteY5" fmla="*/ 420624 h 548640"/>
                <a:gd name="connsiteX6" fmla="*/ 164592 w 631149"/>
                <a:gd name="connsiteY6" fmla="*/ 475488 h 548640"/>
                <a:gd name="connsiteX7" fmla="*/ 182880 w 631149"/>
                <a:gd name="connsiteY7" fmla="*/ 502920 h 548640"/>
                <a:gd name="connsiteX8" fmla="*/ 192024 w 631149"/>
                <a:gd name="connsiteY8" fmla="*/ 530352 h 548640"/>
                <a:gd name="connsiteX9" fmla="*/ 219456 w 631149"/>
                <a:gd name="connsiteY9" fmla="*/ 548640 h 548640"/>
                <a:gd name="connsiteX10" fmla="*/ 283464 w 631149"/>
                <a:gd name="connsiteY10" fmla="*/ 539496 h 548640"/>
                <a:gd name="connsiteX11" fmla="*/ 310896 w 631149"/>
                <a:gd name="connsiteY11" fmla="*/ 438912 h 548640"/>
                <a:gd name="connsiteX12" fmla="*/ 320040 w 631149"/>
                <a:gd name="connsiteY12" fmla="*/ 411480 h 548640"/>
                <a:gd name="connsiteX13" fmla="*/ 347472 w 631149"/>
                <a:gd name="connsiteY13" fmla="*/ 402336 h 548640"/>
                <a:gd name="connsiteX14" fmla="*/ 475488 w 631149"/>
                <a:gd name="connsiteY14" fmla="*/ 402336 h 548640"/>
                <a:gd name="connsiteX15" fmla="*/ 484632 w 631149"/>
                <a:gd name="connsiteY15" fmla="*/ 374904 h 548640"/>
                <a:gd name="connsiteX16" fmla="*/ 475488 w 631149"/>
                <a:gd name="connsiteY16" fmla="*/ 347472 h 548640"/>
                <a:gd name="connsiteX17" fmla="*/ 448056 w 631149"/>
                <a:gd name="connsiteY17" fmla="*/ 292608 h 548640"/>
                <a:gd name="connsiteX18" fmla="*/ 539496 w 631149"/>
                <a:gd name="connsiteY18" fmla="*/ 256032 h 548640"/>
                <a:gd name="connsiteX19" fmla="*/ 621792 w 631149"/>
                <a:gd name="connsiteY19" fmla="*/ 219456 h 548640"/>
                <a:gd name="connsiteX20" fmla="*/ 630936 w 631149"/>
                <a:gd name="connsiteY20" fmla="*/ 192024 h 548640"/>
                <a:gd name="connsiteX21" fmla="*/ 612648 w 631149"/>
                <a:gd name="connsiteY21" fmla="*/ 164592 h 548640"/>
                <a:gd name="connsiteX22" fmla="*/ 557784 w 631149"/>
                <a:gd name="connsiteY22" fmla="*/ 146304 h 548640"/>
                <a:gd name="connsiteX23" fmla="*/ 475488 w 631149"/>
                <a:gd name="connsiteY23" fmla="*/ 128016 h 548640"/>
                <a:gd name="connsiteX24" fmla="*/ 448056 w 631149"/>
                <a:gd name="connsiteY24" fmla="*/ 118872 h 548640"/>
                <a:gd name="connsiteX25" fmla="*/ 374904 w 631149"/>
                <a:gd name="connsiteY25" fmla="*/ 109728 h 548640"/>
                <a:gd name="connsiteX26" fmla="*/ 347472 w 631149"/>
                <a:gd name="connsiteY26" fmla="*/ 100584 h 548640"/>
                <a:gd name="connsiteX27" fmla="*/ 292608 w 631149"/>
                <a:gd name="connsiteY27" fmla="*/ 64008 h 548640"/>
                <a:gd name="connsiteX28" fmla="*/ 246888 w 631149"/>
                <a:gd name="connsiteY28" fmla="*/ 0 h 548640"/>
                <a:gd name="connsiteX29" fmla="*/ 175951 w 631149"/>
                <a:gd name="connsiteY29" fmla="*/ 27227 h 548640"/>
                <a:gd name="connsiteX30" fmla="*/ 182880 w 631149"/>
                <a:gd name="connsiteY30" fmla="*/ 128016 h 548640"/>
                <a:gd name="connsiteX31" fmla="*/ 193622 w 631149"/>
                <a:gd name="connsiteY31" fmla="*/ 180871 h 548640"/>
                <a:gd name="connsiteX32" fmla="*/ 146304 w 631149"/>
                <a:gd name="connsiteY32" fmla="*/ 210312 h 548640"/>
                <a:gd name="connsiteX33" fmla="*/ 125801 w 631149"/>
                <a:gd name="connsiteY33" fmla="*/ 261158 h 548640"/>
                <a:gd name="connsiteX34" fmla="*/ 91440 w 631149"/>
                <a:gd name="connsiteY34" fmla="*/ 292608 h 548640"/>
                <a:gd name="connsiteX35" fmla="*/ 18288 w 631149"/>
                <a:gd name="connsiteY35" fmla="*/ 301752 h 548640"/>
                <a:gd name="connsiteX0" fmla="*/ 18288 w 631149"/>
                <a:gd name="connsiteY0" fmla="*/ 295725 h 542613"/>
                <a:gd name="connsiteX1" fmla="*/ 9144 w 631149"/>
                <a:gd name="connsiteY1" fmla="*/ 332301 h 542613"/>
                <a:gd name="connsiteX2" fmla="*/ 0 w 631149"/>
                <a:gd name="connsiteY2" fmla="*/ 359733 h 542613"/>
                <a:gd name="connsiteX3" fmla="*/ 9144 w 631149"/>
                <a:gd name="connsiteY3" fmla="*/ 387165 h 542613"/>
                <a:gd name="connsiteX4" fmla="*/ 118872 w 631149"/>
                <a:gd name="connsiteY4" fmla="*/ 396309 h 542613"/>
                <a:gd name="connsiteX5" fmla="*/ 146304 w 631149"/>
                <a:gd name="connsiteY5" fmla="*/ 414597 h 542613"/>
                <a:gd name="connsiteX6" fmla="*/ 164592 w 631149"/>
                <a:gd name="connsiteY6" fmla="*/ 469461 h 542613"/>
                <a:gd name="connsiteX7" fmla="*/ 182880 w 631149"/>
                <a:gd name="connsiteY7" fmla="*/ 496893 h 542613"/>
                <a:gd name="connsiteX8" fmla="*/ 192024 w 631149"/>
                <a:gd name="connsiteY8" fmla="*/ 524325 h 542613"/>
                <a:gd name="connsiteX9" fmla="*/ 219456 w 631149"/>
                <a:gd name="connsiteY9" fmla="*/ 542613 h 542613"/>
                <a:gd name="connsiteX10" fmla="*/ 283464 w 631149"/>
                <a:gd name="connsiteY10" fmla="*/ 533469 h 542613"/>
                <a:gd name="connsiteX11" fmla="*/ 310896 w 631149"/>
                <a:gd name="connsiteY11" fmla="*/ 432885 h 542613"/>
                <a:gd name="connsiteX12" fmla="*/ 320040 w 631149"/>
                <a:gd name="connsiteY12" fmla="*/ 405453 h 542613"/>
                <a:gd name="connsiteX13" fmla="*/ 347472 w 631149"/>
                <a:gd name="connsiteY13" fmla="*/ 396309 h 542613"/>
                <a:gd name="connsiteX14" fmla="*/ 475488 w 631149"/>
                <a:gd name="connsiteY14" fmla="*/ 396309 h 542613"/>
                <a:gd name="connsiteX15" fmla="*/ 484632 w 631149"/>
                <a:gd name="connsiteY15" fmla="*/ 368877 h 542613"/>
                <a:gd name="connsiteX16" fmla="*/ 475488 w 631149"/>
                <a:gd name="connsiteY16" fmla="*/ 341445 h 542613"/>
                <a:gd name="connsiteX17" fmla="*/ 448056 w 631149"/>
                <a:gd name="connsiteY17" fmla="*/ 286581 h 542613"/>
                <a:gd name="connsiteX18" fmla="*/ 539496 w 631149"/>
                <a:gd name="connsiteY18" fmla="*/ 250005 h 542613"/>
                <a:gd name="connsiteX19" fmla="*/ 621792 w 631149"/>
                <a:gd name="connsiteY19" fmla="*/ 213429 h 542613"/>
                <a:gd name="connsiteX20" fmla="*/ 630936 w 631149"/>
                <a:gd name="connsiteY20" fmla="*/ 185997 h 542613"/>
                <a:gd name="connsiteX21" fmla="*/ 612648 w 631149"/>
                <a:gd name="connsiteY21" fmla="*/ 158565 h 542613"/>
                <a:gd name="connsiteX22" fmla="*/ 557784 w 631149"/>
                <a:gd name="connsiteY22" fmla="*/ 140277 h 542613"/>
                <a:gd name="connsiteX23" fmla="*/ 475488 w 631149"/>
                <a:gd name="connsiteY23" fmla="*/ 121989 h 542613"/>
                <a:gd name="connsiteX24" fmla="*/ 448056 w 631149"/>
                <a:gd name="connsiteY24" fmla="*/ 112845 h 542613"/>
                <a:gd name="connsiteX25" fmla="*/ 374904 w 631149"/>
                <a:gd name="connsiteY25" fmla="*/ 103701 h 542613"/>
                <a:gd name="connsiteX26" fmla="*/ 347472 w 631149"/>
                <a:gd name="connsiteY26" fmla="*/ 94557 h 542613"/>
                <a:gd name="connsiteX27" fmla="*/ 292608 w 631149"/>
                <a:gd name="connsiteY27" fmla="*/ 57981 h 542613"/>
                <a:gd name="connsiteX28" fmla="*/ 250906 w 631149"/>
                <a:gd name="connsiteY28" fmla="*/ 0 h 542613"/>
                <a:gd name="connsiteX29" fmla="*/ 175951 w 631149"/>
                <a:gd name="connsiteY29" fmla="*/ 21200 h 542613"/>
                <a:gd name="connsiteX30" fmla="*/ 182880 w 631149"/>
                <a:gd name="connsiteY30" fmla="*/ 121989 h 542613"/>
                <a:gd name="connsiteX31" fmla="*/ 193622 w 631149"/>
                <a:gd name="connsiteY31" fmla="*/ 174844 h 542613"/>
                <a:gd name="connsiteX32" fmla="*/ 146304 w 631149"/>
                <a:gd name="connsiteY32" fmla="*/ 204285 h 542613"/>
                <a:gd name="connsiteX33" fmla="*/ 125801 w 631149"/>
                <a:gd name="connsiteY33" fmla="*/ 255131 h 542613"/>
                <a:gd name="connsiteX34" fmla="*/ 91440 w 631149"/>
                <a:gd name="connsiteY34" fmla="*/ 286581 h 542613"/>
                <a:gd name="connsiteX35" fmla="*/ 18288 w 631149"/>
                <a:gd name="connsiteY35" fmla="*/ 295725 h 542613"/>
                <a:gd name="connsiteX0" fmla="*/ 18288 w 631149"/>
                <a:gd name="connsiteY0" fmla="*/ 295725 h 542613"/>
                <a:gd name="connsiteX1" fmla="*/ 9144 w 631149"/>
                <a:gd name="connsiteY1" fmla="*/ 332301 h 542613"/>
                <a:gd name="connsiteX2" fmla="*/ 0 w 631149"/>
                <a:gd name="connsiteY2" fmla="*/ 359733 h 542613"/>
                <a:gd name="connsiteX3" fmla="*/ 9144 w 631149"/>
                <a:gd name="connsiteY3" fmla="*/ 387165 h 542613"/>
                <a:gd name="connsiteX4" fmla="*/ 118872 w 631149"/>
                <a:gd name="connsiteY4" fmla="*/ 396309 h 542613"/>
                <a:gd name="connsiteX5" fmla="*/ 146304 w 631149"/>
                <a:gd name="connsiteY5" fmla="*/ 414597 h 542613"/>
                <a:gd name="connsiteX6" fmla="*/ 164592 w 631149"/>
                <a:gd name="connsiteY6" fmla="*/ 469461 h 542613"/>
                <a:gd name="connsiteX7" fmla="*/ 182880 w 631149"/>
                <a:gd name="connsiteY7" fmla="*/ 496893 h 542613"/>
                <a:gd name="connsiteX8" fmla="*/ 192024 w 631149"/>
                <a:gd name="connsiteY8" fmla="*/ 524325 h 542613"/>
                <a:gd name="connsiteX9" fmla="*/ 219456 w 631149"/>
                <a:gd name="connsiteY9" fmla="*/ 542613 h 542613"/>
                <a:gd name="connsiteX10" fmla="*/ 283464 w 631149"/>
                <a:gd name="connsiteY10" fmla="*/ 533469 h 542613"/>
                <a:gd name="connsiteX11" fmla="*/ 310896 w 631149"/>
                <a:gd name="connsiteY11" fmla="*/ 432885 h 542613"/>
                <a:gd name="connsiteX12" fmla="*/ 320040 w 631149"/>
                <a:gd name="connsiteY12" fmla="*/ 405453 h 542613"/>
                <a:gd name="connsiteX13" fmla="*/ 347472 w 631149"/>
                <a:gd name="connsiteY13" fmla="*/ 396309 h 542613"/>
                <a:gd name="connsiteX14" fmla="*/ 475488 w 631149"/>
                <a:gd name="connsiteY14" fmla="*/ 396309 h 542613"/>
                <a:gd name="connsiteX15" fmla="*/ 484632 w 631149"/>
                <a:gd name="connsiteY15" fmla="*/ 368877 h 542613"/>
                <a:gd name="connsiteX16" fmla="*/ 475488 w 631149"/>
                <a:gd name="connsiteY16" fmla="*/ 341445 h 542613"/>
                <a:gd name="connsiteX17" fmla="*/ 448056 w 631149"/>
                <a:gd name="connsiteY17" fmla="*/ 286581 h 542613"/>
                <a:gd name="connsiteX18" fmla="*/ 539496 w 631149"/>
                <a:gd name="connsiteY18" fmla="*/ 250005 h 542613"/>
                <a:gd name="connsiteX19" fmla="*/ 621792 w 631149"/>
                <a:gd name="connsiteY19" fmla="*/ 213429 h 542613"/>
                <a:gd name="connsiteX20" fmla="*/ 630936 w 631149"/>
                <a:gd name="connsiteY20" fmla="*/ 185997 h 542613"/>
                <a:gd name="connsiteX21" fmla="*/ 612648 w 631149"/>
                <a:gd name="connsiteY21" fmla="*/ 158565 h 542613"/>
                <a:gd name="connsiteX22" fmla="*/ 557784 w 631149"/>
                <a:gd name="connsiteY22" fmla="*/ 140277 h 542613"/>
                <a:gd name="connsiteX23" fmla="*/ 475488 w 631149"/>
                <a:gd name="connsiteY23" fmla="*/ 121989 h 542613"/>
                <a:gd name="connsiteX24" fmla="*/ 448056 w 631149"/>
                <a:gd name="connsiteY24" fmla="*/ 112845 h 542613"/>
                <a:gd name="connsiteX25" fmla="*/ 374904 w 631149"/>
                <a:gd name="connsiteY25" fmla="*/ 103701 h 542613"/>
                <a:gd name="connsiteX26" fmla="*/ 347472 w 631149"/>
                <a:gd name="connsiteY26" fmla="*/ 94557 h 542613"/>
                <a:gd name="connsiteX27" fmla="*/ 292608 w 631149"/>
                <a:gd name="connsiteY27" fmla="*/ 57981 h 542613"/>
                <a:gd name="connsiteX28" fmla="*/ 250906 w 631149"/>
                <a:gd name="connsiteY28" fmla="*/ 0 h 542613"/>
                <a:gd name="connsiteX29" fmla="*/ 175951 w 631149"/>
                <a:gd name="connsiteY29" fmla="*/ 21200 h 542613"/>
                <a:gd name="connsiteX30" fmla="*/ 182880 w 631149"/>
                <a:gd name="connsiteY30" fmla="*/ 121989 h 542613"/>
                <a:gd name="connsiteX31" fmla="*/ 193622 w 631149"/>
                <a:gd name="connsiteY31" fmla="*/ 174844 h 542613"/>
                <a:gd name="connsiteX32" fmla="*/ 146304 w 631149"/>
                <a:gd name="connsiteY32" fmla="*/ 204285 h 542613"/>
                <a:gd name="connsiteX33" fmla="*/ 125801 w 631149"/>
                <a:gd name="connsiteY33" fmla="*/ 255131 h 542613"/>
                <a:gd name="connsiteX34" fmla="*/ 91440 w 631149"/>
                <a:gd name="connsiteY34" fmla="*/ 286581 h 542613"/>
                <a:gd name="connsiteX35" fmla="*/ 18288 w 631149"/>
                <a:gd name="connsiteY35" fmla="*/ 295725 h 542613"/>
                <a:gd name="connsiteX0" fmla="*/ 18288 w 631149"/>
                <a:gd name="connsiteY0" fmla="*/ 295725 h 542613"/>
                <a:gd name="connsiteX1" fmla="*/ 43124 w 631149"/>
                <a:gd name="connsiteY1" fmla="*/ 323991 h 542613"/>
                <a:gd name="connsiteX2" fmla="*/ 9144 w 631149"/>
                <a:gd name="connsiteY2" fmla="*/ 332301 h 542613"/>
                <a:gd name="connsiteX3" fmla="*/ 0 w 631149"/>
                <a:gd name="connsiteY3" fmla="*/ 359733 h 542613"/>
                <a:gd name="connsiteX4" fmla="*/ 9144 w 631149"/>
                <a:gd name="connsiteY4" fmla="*/ 387165 h 542613"/>
                <a:gd name="connsiteX5" fmla="*/ 118872 w 631149"/>
                <a:gd name="connsiteY5" fmla="*/ 396309 h 542613"/>
                <a:gd name="connsiteX6" fmla="*/ 146304 w 631149"/>
                <a:gd name="connsiteY6" fmla="*/ 414597 h 542613"/>
                <a:gd name="connsiteX7" fmla="*/ 164592 w 631149"/>
                <a:gd name="connsiteY7" fmla="*/ 469461 h 542613"/>
                <a:gd name="connsiteX8" fmla="*/ 182880 w 631149"/>
                <a:gd name="connsiteY8" fmla="*/ 496893 h 542613"/>
                <a:gd name="connsiteX9" fmla="*/ 192024 w 631149"/>
                <a:gd name="connsiteY9" fmla="*/ 524325 h 542613"/>
                <a:gd name="connsiteX10" fmla="*/ 219456 w 631149"/>
                <a:gd name="connsiteY10" fmla="*/ 542613 h 542613"/>
                <a:gd name="connsiteX11" fmla="*/ 283464 w 631149"/>
                <a:gd name="connsiteY11" fmla="*/ 533469 h 542613"/>
                <a:gd name="connsiteX12" fmla="*/ 310896 w 631149"/>
                <a:gd name="connsiteY12" fmla="*/ 432885 h 542613"/>
                <a:gd name="connsiteX13" fmla="*/ 320040 w 631149"/>
                <a:gd name="connsiteY13" fmla="*/ 405453 h 542613"/>
                <a:gd name="connsiteX14" fmla="*/ 347472 w 631149"/>
                <a:gd name="connsiteY14" fmla="*/ 396309 h 542613"/>
                <a:gd name="connsiteX15" fmla="*/ 475488 w 631149"/>
                <a:gd name="connsiteY15" fmla="*/ 396309 h 542613"/>
                <a:gd name="connsiteX16" fmla="*/ 484632 w 631149"/>
                <a:gd name="connsiteY16" fmla="*/ 368877 h 542613"/>
                <a:gd name="connsiteX17" fmla="*/ 475488 w 631149"/>
                <a:gd name="connsiteY17" fmla="*/ 341445 h 542613"/>
                <a:gd name="connsiteX18" fmla="*/ 448056 w 631149"/>
                <a:gd name="connsiteY18" fmla="*/ 286581 h 542613"/>
                <a:gd name="connsiteX19" fmla="*/ 539496 w 631149"/>
                <a:gd name="connsiteY19" fmla="*/ 250005 h 542613"/>
                <a:gd name="connsiteX20" fmla="*/ 621792 w 631149"/>
                <a:gd name="connsiteY20" fmla="*/ 213429 h 542613"/>
                <a:gd name="connsiteX21" fmla="*/ 630936 w 631149"/>
                <a:gd name="connsiteY21" fmla="*/ 185997 h 542613"/>
                <a:gd name="connsiteX22" fmla="*/ 612648 w 631149"/>
                <a:gd name="connsiteY22" fmla="*/ 158565 h 542613"/>
                <a:gd name="connsiteX23" fmla="*/ 557784 w 631149"/>
                <a:gd name="connsiteY23" fmla="*/ 140277 h 542613"/>
                <a:gd name="connsiteX24" fmla="*/ 475488 w 631149"/>
                <a:gd name="connsiteY24" fmla="*/ 121989 h 542613"/>
                <a:gd name="connsiteX25" fmla="*/ 448056 w 631149"/>
                <a:gd name="connsiteY25" fmla="*/ 112845 h 542613"/>
                <a:gd name="connsiteX26" fmla="*/ 374904 w 631149"/>
                <a:gd name="connsiteY26" fmla="*/ 103701 h 542613"/>
                <a:gd name="connsiteX27" fmla="*/ 347472 w 631149"/>
                <a:gd name="connsiteY27" fmla="*/ 94557 h 542613"/>
                <a:gd name="connsiteX28" fmla="*/ 292608 w 631149"/>
                <a:gd name="connsiteY28" fmla="*/ 57981 h 542613"/>
                <a:gd name="connsiteX29" fmla="*/ 250906 w 631149"/>
                <a:gd name="connsiteY29" fmla="*/ 0 h 542613"/>
                <a:gd name="connsiteX30" fmla="*/ 175951 w 631149"/>
                <a:gd name="connsiteY30" fmla="*/ 21200 h 542613"/>
                <a:gd name="connsiteX31" fmla="*/ 182880 w 631149"/>
                <a:gd name="connsiteY31" fmla="*/ 121989 h 542613"/>
                <a:gd name="connsiteX32" fmla="*/ 193622 w 631149"/>
                <a:gd name="connsiteY32" fmla="*/ 174844 h 542613"/>
                <a:gd name="connsiteX33" fmla="*/ 146304 w 631149"/>
                <a:gd name="connsiteY33" fmla="*/ 204285 h 542613"/>
                <a:gd name="connsiteX34" fmla="*/ 125801 w 631149"/>
                <a:gd name="connsiteY34" fmla="*/ 255131 h 542613"/>
                <a:gd name="connsiteX35" fmla="*/ 91440 w 631149"/>
                <a:gd name="connsiteY35" fmla="*/ 286581 h 542613"/>
                <a:gd name="connsiteX36" fmla="*/ 18288 w 631149"/>
                <a:gd name="connsiteY36" fmla="*/ 295725 h 542613"/>
                <a:gd name="connsiteX0" fmla="*/ 11579 w 624440"/>
                <a:gd name="connsiteY0" fmla="*/ 295725 h 542613"/>
                <a:gd name="connsiteX1" fmla="*/ 36415 w 624440"/>
                <a:gd name="connsiteY1" fmla="*/ 323991 h 542613"/>
                <a:gd name="connsiteX2" fmla="*/ 2435 w 624440"/>
                <a:gd name="connsiteY2" fmla="*/ 332301 h 542613"/>
                <a:gd name="connsiteX3" fmla="*/ 33474 w 624440"/>
                <a:gd name="connsiteY3" fmla="*/ 361742 h 542613"/>
                <a:gd name="connsiteX4" fmla="*/ 2435 w 624440"/>
                <a:gd name="connsiteY4" fmla="*/ 387165 h 542613"/>
                <a:gd name="connsiteX5" fmla="*/ 112163 w 624440"/>
                <a:gd name="connsiteY5" fmla="*/ 396309 h 542613"/>
                <a:gd name="connsiteX6" fmla="*/ 139595 w 624440"/>
                <a:gd name="connsiteY6" fmla="*/ 414597 h 542613"/>
                <a:gd name="connsiteX7" fmla="*/ 157883 w 624440"/>
                <a:gd name="connsiteY7" fmla="*/ 469461 h 542613"/>
                <a:gd name="connsiteX8" fmla="*/ 176171 w 624440"/>
                <a:gd name="connsiteY8" fmla="*/ 496893 h 542613"/>
                <a:gd name="connsiteX9" fmla="*/ 185315 w 624440"/>
                <a:gd name="connsiteY9" fmla="*/ 524325 h 542613"/>
                <a:gd name="connsiteX10" fmla="*/ 212747 w 624440"/>
                <a:gd name="connsiteY10" fmla="*/ 542613 h 542613"/>
                <a:gd name="connsiteX11" fmla="*/ 276755 w 624440"/>
                <a:gd name="connsiteY11" fmla="*/ 533469 h 542613"/>
                <a:gd name="connsiteX12" fmla="*/ 304187 w 624440"/>
                <a:gd name="connsiteY12" fmla="*/ 432885 h 542613"/>
                <a:gd name="connsiteX13" fmla="*/ 313331 w 624440"/>
                <a:gd name="connsiteY13" fmla="*/ 405453 h 542613"/>
                <a:gd name="connsiteX14" fmla="*/ 340763 w 624440"/>
                <a:gd name="connsiteY14" fmla="*/ 396309 h 542613"/>
                <a:gd name="connsiteX15" fmla="*/ 468779 w 624440"/>
                <a:gd name="connsiteY15" fmla="*/ 396309 h 542613"/>
                <a:gd name="connsiteX16" fmla="*/ 477923 w 624440"/>
                <a:gd name="connsiteY16" fmla="*/ 368877 h 542613"/>
                <a:gd name="connsiteX17" fmla="*/ 468779 w 624440"/>
                <a:gd name="connsiteY17" fmla="*/ 341445 h 542613"/>
                <a:gd name="connsiteX18" fmla="*/ 441347 w 624440"/>
                <a:gd name="connsiteY18" fmla="*/ 286581 h 542613"/>
                <a:gd name="connsiteX19" fmla="*/ 532787 w 624440"/>
                <a:gd name="connsiteY19" fmla="*/ 250005 h 542613"/>
                <a:gd name="connsiteX20" fmla="*/ 615083 w 624440"/>
                <a:gd name="connsiteY20" fmla="*/ 213429 h 542613"/>
                <a:gd name="connsiteX21" fmla="*/ 624227 w 624440"/>
                <a:gd name="connsiteY21" fmla="*/ 185997 h 542613"/>
                <a:gd name="connsiteX22" fmla="*/ 605939 w 624440"/>
                <a:gd name="connsiteY22" fmla="*/ 158565 h 542613"/>
                <a:gd name="connsiteX23" fmla="*/ 551075 w 624440"/>
                <a:gd name="connsiteY23" fmla="*/ 140277 h 542613"/>
                <a:gd name="connsiteX24" fmla="*/ 468779 w 624440"/>
                <a:gd name="connsiteY24" fmla="*/ 121989 h 542613"/>
                <a:gd name="connsiteX25" fmla="*/ 441347 w 624440"/>
                <a:gd name="connsiteY25" fmla="*/ 112845 h 542613"/>
                <a:gd name="connsiteX26" fmla="*/ 368195 w 624440"/>
                <a:gd name="connsiteY26" fmla="*/ 103701 h 542613"/>
                <a:gd name="connsiteX27" fmla="*/ 340763 w 624440"/>
                <a:gd name="connsiteY27" fmla="*/ 94557 h 542613"/>
                <a:gd name="connsiteX28" fmla="*/ 285899 w 624440"/>
                <a:gd name="connsiteY28" fmla="*/ 57981 h 542613"/>
                <a:gd name="connsiteX29" fmla="*/ 244197 w 624440"/>
                <a:gd name="connsiteY29" fmla="*/ 0 h 542613"/>
                <a:gd name="connsiteX30" fmla="*/ 169242 w 624440"/>
                <a:gd name="connsiteY30" fmla="*/ 21200 h 542613"/>
                <a:gd name="connsiteX31" fmla="*/ 176171 w 624440"/>
                <a:gd name="connsiteY31" fmla="*/ 121989 h 542613"/>
                <a:gd name="connsiteX32" fmla="*/ 186913 w 624440"/>
                <a:gd name="connsiteY32" fmla="*/ 174844 h 542613"/>
                <a:gd name="connsiteX33" fmla="*/ 139595 w 624440"/>
                <a:gd name="connsiteY33" fmla="*/ 204285 h 542613"/>
                <a:gd name="connsiteX34" fmla="*/ 119092 w 624440"/>
                <a:gd name="connsiteY34" fmla="*/ 255131 h 542613"/>
                <a:gd name="connsiteX35" fmla="*/ 84731 w 624440"/>
                <a:gd name="connsiteY35" fmla="*/ 286581 h 542613"/>
                <a:gd name="connsiteX36" fmla="*/ 11579 w 624440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74126 w 622395"/>
                <a:gd name="connsiteY8" fmla="*/ 496893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66734 w 622395"/>
                <a:gd name="connsiteY24" fmla="*/ 121989 h 542613"/>
                <a:gd name="connsiteX25" fmla="*/ 439302 w 622395"/>
                <a:gd name="connsiteY25" fmla="*/ 11284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74126 w 622395"/>
                <a:gd name="connsiteY8" fmla="*/ 496893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66734 w 622395"/>
                <a:gd name="connsiteY24" fmla="*/ 121989 h 542613"/>
                <a:gd name="connsiteX25" fmla="*/ 439302 w 622395"/>
                <a:gd name="connsiteY25" fmla="*/ 11284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74126 w 622395"/>
                <a:gd name="connsiteY8" fmla="*/ 496893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66734 w 622395"/>
                <a:gd name="connsiteY24" fmla="*/ 121989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74126 w 622395"/>
                <a:gd name="connsiteY8" fmla="*/ 496893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21219 w 622395"/>
                <a:gd name="connsiteY18" fmla="*/ 280553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21219 w 622395"/>
                <a:gd name="connsiteY18" fmla="*/ 280553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4725 w 622395"/>
                <a:gd name="connsiteY17" fmla="*/ 341445 h 542613"/>
                <a:gd name="connsiteX18" fmla="*/ 421219 w 622395"/>
                <a:gd name="connsiteY18" fmla="*/ 280553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4725 w 622395"/>
                <a:gd name="connsiteY17" fmla="*/ 341445 h 542613"/>
                <a:gd name="connsiteX18" fmla="*/ 421219 w 622395"/>
                <a:gd name="connsiteY18" fmla="*/ 280553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69921"/>
                <a:gd name="connsiteX1" fmla="*/ 34370 w 622395"/>
                <a:gd name="connsiteY1" fmla="*/ 323991 h 569921"/>
                <a:gd name="connsiteX2" fmla="*/ 390 w 622395"/>
                <a:gd name="connsiteY2" fmla="*/ 332301 h 569921"/>
                <a:gd name="connsiteX3" fmla="*/ 31429 w 622395"/>
                <a:gd name="connsiteY3" fmla="*/ 361742 h 569921"/>
                <a:gd name="connsiteX4" fmla="*/ 390 w 622395"/>
                <a:gd name="connsiteY4" fmla="*/ 387165 h 569921"/>
                <a:gd name="connsiteX5" fmla="*/ 110118 w 622395"/>
                <a:gd name="connsiteY5" fmla="*/ 396309 h 569921"/>
                <a:gd name="connsiteX6" fmla="*/ 137550 w 622395"/>
                <a:gd name="connsiteY6" fmla="*/ 414597 h 569921"/>
                <a:gd name="connsiteX7" fmla="*/ 155838 w 622395"/>
                <a:gd name="connsiteY7" fmla="*/ 469461 h 569921"/>
                <a:gd name="connsiteX8" fmla="*/ 166089 w 622395"/>
                <a:gd name="connsiteY8" fmla="*/ 502921 h 569921"/>
                <a:gd name="connsiteX9" fmla="*/ 183270 w 622395"/>
                <a:gd name="connsiteY9" fmla="*/ 524325 h 569921"/>
                <a:gd name="connsiteX10" fmla="*/ 210702 w 622395"/>
                <a:gd name="connsiteY10" fmla="*/ 542613 h 569921"/>
                <a:gd name="connsiteX11" fmla="*/ 310875 w 622395"/>
                <a:gd name="connsiteY11" fmla="*/ 569634 h 569921"/>
                <a:gd name="connsiteX12" fmla="*/ 302142 w 622395"/>
                <a:gd name="connsiteY12" fmla="*/ 432885 h 569921"/>
                <a:gd name="connsiteX13" fmla="*/ 311286 w 622395"/>
                <a:gd name="connsiteY13" fmla="*/ 405453 h 569921"/>
                <a:gd name="connsiteX14" fmla="*/ 338718 w 622395"/>
                <a:gd name="connsiteY14" fmla="*/ 396309 h 569921"/>
                <a:gd name="connsiteX15" fmla="*/ 466734 w 622395"/>
                <a:gd name="connsiteY15" fmla="*/ 396309 h 569921"/>
                <a:gd name="connsiteX16" fmla="*/ 475878 w 622395"/>
                <a:gd name="connsiteY16" fmla="*/ 368877 h 569921"/>
                <a:gd name="connsiteX17" fmla="*/ 464725 w 622395"/>
                <a:gd name="connsiteY17" fmla="*/ 341445 h 569921"/>
                <a:gd name="connsiteX18" fmla="*/ 421219 w 622395"/>
                <a:gd name="connsiteY18" fmla="*/ 280553 h 569921"/>
                <a:gd name="connsiteX19" fmla="*/ 530742 w 622395"/>
                <a:gd name="connsiteY19" fmla="*/ 250005 h 569921"/>
                <a:gd name="connsiteX20" fmla="*/ 613038 w 622395"/>
                <a:gd name="connsiteY20" fmla="*/ 213429 h 569921"/>
                <a:gd name="connsiteX21" fmla="*/ 622182 w 622395"/>
                <a:gd name="connsiteY21" fmla="*/ 185997 h 569921"/>
                <a:gd name="connsiteX22" fmla="*/ 603894 w 622395"/>
                <a:gd name="connsiteY22" fmla="*/ 158565 h 569921"/>
                <a:gd name="connsiteX23" fmla="*/ 549030 w 622395"/>
                <a:gd name="connsiteY23" fmla="*/ 140277 h 569921"/>
                <a:gd name="connsiteX24" fmla="*/ 442624 w 622395"/>
                <a:gd name="connsiteY24" fmla="*/ 208383 h 569921"/>
                <a:gd name="connsiteX25" fmla="*/ 415192 w 622395"/>
                <a:gd name="connsiteY25" fmla="*/ 161065 h 569921"/>
                <a:gd name="connsiteX26" fmla="*/ 366150 w 622395"/>
                <a:gd name="connsiteY26" fmla="*/ 103701 h 569921"/>
                <a:gd name="connsiteX27" fmla="*/ 338718 w 622395"/>
                <a:gd name="connsiteY27" fmla="*/ 94557 h 569921"/>
                <a:gd name="connsiteX28" fmla="*/ 283854 w 622395"/>
                <a:gd name="connsiteY28" fmla="*/ 57981 h 569921"/>
                <a:gd name="connsiteX29" fmla="*/ 242152 w 622395"/>
                <a:gd name="connsiteY29" fmla="*/ 0 h 569921"/>
                <a:gd name="connsiteX30" fmla="*/ 167197 w 622395"/>
                <a:gd name="connsiteY30" fmla="*/ 21200 h 569921"/>
                <a:gd name="connsiteX31" fmla="*/ 174126 w 622395"/>
                <a:gd name="connsiteY31" fmla="*/ 121989 h 569921"/>
                <a:gd name="connsiteX32" fmla="*/ 184868 w 622395"/>
                <a:gd name="connsiteY32" fmla="*/ 174844 h 569921"/>
                <a:gd name="connsiteX33" fmla="*/ 137550 w 622395"/>
                <a:gd name="connsiteY33" fmla="*/ 204285 h 569921"/>
                <a:gd name="connsiteX34" fmla="*/ 117047 w 622395"/>
                <a:gd name="connsiteY34" fmla="*/ 255131 h 569921"/>
                <a:gd name="connsiteX35" fmla="*/ 82686 w 622395"/>
                <a:gd name="connsiteY35" fmla="*/ 286581 h 569921"/>
                <a:gd name="connsiteX36" fmla="*/ 9534 w 622395"/>
                <a:gd name="connsiteY36" fmla="*/ 295725 h 569921"/>
                <a:gd name="connsiteX0" fmla="*/ 9534 w 622395"/>
                <a:gd name="connsiteY0" fmla="*/ 295725 h 577256"/>
                <a:gd name="connsiteX1" fmla="*/ 34370 w 622395"/>
                <a:gd name="connsiteY1" fmla="*/ 323991 h 577256"/>
                <a:gd name="connsiteX2" fmla="*/ 390 w 622395"/>
                <a:gd name="connsiteY2" fmla="*/ 332301 h 577256"/>
                <a:gd name="connsiteX3" fmla="*/ 31429 w 622395"/>
                <a:gd name="connsiteY3" fmla="*/ 361742 h 577256"/>
                <a:gd name="connsiteX4" fmla="*/ 390 w 622395"/>
                <a:gd name="connsiteY4" fmla="*/ 387165 h 577256"/>
                <a:gd name="connsiteX5" fmla="*/ 110118 w 622395"/>
                <a:gd name="connsiteY5" fmla="*/ 396309 h 577256"/>
                <a:gd name="connsiteX6" fmla="*/ 137550 w 622395"/>
                <a:gd name="connsiteY6" fmla="*/ 414597 h 577256"/>
                <a:gd name="connsiteX7" fmla="*/ 155838 w 622395"/>
                <a:gd name="connsiteY7" fmla="*/ 469461 h 577256"/>
                <a:gd name="connsiteX8" fmla="*/ 166089 w 622395"/>
                <a:gd name="connsiteY8" fmla="*/ 502921 h 577256"/>
                <a:gd name="connsiteX9" fmla="*/ 183270 w 622395"/>
                <a:gd name="connsiteY9" fmla="*/ 524325 h 577256"/>
                <a:gd name="connsiteX10" fmla="*/ 224766 w 622395"/>
                <a:gd name="connsiteY10" fmla="*/ 562704 h 577256"/>
                <a:gd name="connsiteX11" fmla="*/ 310875 w 622395"/>
                <a:gd name="connsiteY11" fmla="*/ 569634 h 577256"/>
                <a:gd name="connsiteX12" fmla="*/ 302142 w 622395"/>
                <a:gd name="connsiteY12" fmla="*/ 432885 h 577256"/>
                <a:gd name="connsiteX13" fmla="*/ 311286 w 622395"/>
                <a:gd name="connsiteY13" fmla="*/ 405453 h 577256"/>
                <a:gd name="connsiteX14" fmla="*/ 338718 w 622395"/>
                <a:gd name="connsiteY14" fmla="*/ 396309 h 577256"/>
                <a:gd name="connsiteX15" fmla="*/ 466734 w 622395"/>
                <a:gd name="connsiteY15" fmla="*/ 396309 h 577256"/>
                <a:gd name="connsiteX16" fmla="*/ 475878 w 622395"/>
                <a:gd name="connsiteY16" fmla="*/ 368877 h 577256"/>
                <a:gd name="connsiteX17" fmla="*/ 464725 w 622395"/>
                <a:gd name="connsiteY17" fmla="*/ 341445 h 577256"/>
                <a:gd name="connsiteX18" fmla="*/ 421219 w 622395"/>
                <a:gd name="connsiteY18" fmla="*/ 280553 h 577256"/>
                <a:gd name="connsiteX19" fmla="*/ 530742 w 622395"/>
                <a:gd name="connsiteY19" fmla="*/ 250005 h 577256"/>
                <a:gd name="connsiteX20" fmla="*/ 613038 w 622395"/>
                <a:gd name="connsiteY20" fmla="*/ 213429 h 577256"/>
                <a:gd name="connsiteX21" fmla="*/ 622182 w 622395"/>
                <a:gd name="connsiteY21" fmla="*/ 185997 h 577256"/>
                <a:gd name="connsiteX22" fmla="*/ 603894 w 622395"/>
                <a:gd name="connsiteY22" fmla="*/ 158565 h 577256"/>
                <a:gd name="connsiteX23" fmla="*/ 549030 w 622395"/>
                <a:gd name="connsiteY23" fmla="*/ 140277 h 577256"/>
                <a:gd name="connsiteX24" fmla="*/ 442624 w 622395"/>
                <a:gd name="connsiteY24" fmla="*/ 208383 h 577256"/>
                <a:gd name="connsiteX25" fmla="*/ 415192 w 622395"/>
                <a:gd name="connsiteY25" fmla="*/ 161065 h 577256"/>
                <a:gd name="connsiteX26" fmla="*/ 366150 w 622395"/>
                <a:gd name="connsiteY26" fmla="*/ 103701 h 577256"/>
                <a:gd name="connsiteX27" fmla="*/ 338718 w 622395"/>
                <a:gd name="connsiteY27" fmla="*/ 94557 h 577256"/>
                <a:gd name="connsiteX28" fmla="*/ 283854 w 622395"/>
                <a:gd name="connsiteY28" fmla="*/ 57981 h 577256"/>
                <a:gd name="connsiteX29" fmla="*/ 242152 w 622395"/>
                <a:gd name="connsiteY29" fmla="*/ 0 h 577256"/>
                <a:gd name="connsiteX30" fmla="*/ 167197 w 622395"/>
                <a:gd name="connsiteY30" fmla="*/ 21200 h 577256"/>
                <a:gd name="connsiteX31" fmla="*/ 174126 w 622395"/>
                <a:gd name="connsiteY31" fmla="*/ 121989 h 577256"/>
                <a:gd name="connsiteX32" fmla="*/ 184868 w 622395"/>
                <a:gd name="connsiteY32" fmla="*/ 174844 h 577256"/>
                <a:gd name="connsiteX33" fmla="*/ 137550 w 622395"/>
                <a:gd name="connsiteY33" fmla="*/ 204285 h 577256"/>
                <a:gd name="connsiteX34" fmla="*/ 117047 w 622395"/>
                <a:gd name="connsiteY34" fmla="*/ 255131 h 577256"/>
                <a:gd name="connsiteX35" fmla="*/ 82686 w 622395"/>
                <a:gd name="connsiteY35" fmla="*/ 286581 h 577256"/>
                <a:gd name="connsiteX36" fmla="*/ 9534 w 622395"/>
                <a:gd name="connsiteY36" fmla="*/ 295725 h 577256"/>
                <a:gd name="connsiteX0" fmla="*/ 9534 w 622395"/>
                <a:gd name="connsiteY0" fmla="*/ 295725 h 562704"/>
                <a:gd name="connsiteX1" fmla="*/ 34370 w 622395"/>
                <a:gd name="connsiteY1" fmla="*/ 323991 h 562704"/>
                <a:gd name="connsiteX2" fmla="*/ 390 w 622395"/>
                <a:gd name="connsiteY2" fmla="*/ 332301 h 562704"/>
                <a:gd name="connsiteX3" fmla="*/ 31429 w 622395"/>
                <a:gd name="connsiteY3" fmla="*/ 361742 h 562704"/>
                <a:gd name="connsiteX4" fmla="*/ 390 w 622395"/>
                <a:gd name="connsiteY4" fmla="*/ 387165 h 562704"/>
                <a:gd name="connsiteX5" fmla="*/ 110118 w 622395"/>
                <a:gd name="connsiteY5" fmla="*/ 396309 h 562704"/>
                <a:gd name="connsiteX6" fmla="*/ 137550 w 622395"/>
                <a:gd name="connsiteY6" fmla="*/ 414597 h 562704"/>
                <a:gd name="connsiteX7" fmla="*/ 155838 w 622395"/>
                <a:gd name="connsiteY7" fmla="*/ 469461 h 562704"/>
                <a:gd name="connsiteX8" fmla="*/ 166089 w 622395"/>
                <a:gd name="connsiteY8" fmla="*/ 502921 h 562704"/>
                <a:gd name="connsiteX9" fmla="*/ 183270 w 622395"/>
                <a:gd name="connsiteY9" fmla="*/ 524325 h 562704"/>
                <a:gd name="connsiteX10" fmla="*/ 224766 w 622395"/>
                <a:gd name="connsiteY10" fmla="*/ 562704 h 562704"/>
                <a:gd name="connsiteX11" fmla="*/ 284756 w 622395"/>
                <a:gd name="connsiteY11" fmla="*/ 543515 h 562704"/>
                <a:gd name="connsiteX12" fmla="*/ 302142 w 622395"/>
                <a:gd name="connsiteY12" fmla="*/ 432885 h 562704"/>
                <a:gd name="connsiteX13" fmla="*/ 311286 w 622395"/>
                <a:gd name="connsiteY13" fmla="*/ 405453 h 562704"/>
                <a:gd name="connsiteX14" fmla="*/ 338718 w 622395"/>
                <a:gd name="connsiteY14" fmla="*/ 396309 h 562704"/>
                <a:gd name="connsiteX15" fmla="*/ 466734 w 622395"/>
                <a:gd name="connsiteY15" fmla="*/ 396309 h 562704"/>
                <a:gd name="connsiteX16" fmla="*/ 475878 w 622395"/>
                <a:gd name="connsiteY16" fmla="*/ 368877 h 562704"/>
                <a:gd name="connsiteX17" fmla="*/ 464725 w 622395"/>
                <a:gd name="connsiteY17" fmla="*/ 341445 h 562704"/>
                <a:gd name="connsiteX18" fmla="*/ 421219 w 622395"/>
                <a:gd name="connsiteY18" fmla="*/ 280553 h 562704"/>
                <a:gd name="connsiteX19" fmla="*/ 530742 w 622395"/>
                <a:gd name="connsiteY19" fmla="*/ 250005 h 562704"/>
                <a:gd name="connsiteX20" fmla="*/ 613038 w 622395"/>
                <a:gd name="connsiteY20" fmla="*/ 213429 h 562704"/>
                <a:gd name="connsiteX21" fmla="*/ 622182 w 622395"/>
                <a:gd name="connsiteY21" fmla="*/ 185997 h 562704"/>
                <a:gd name="connsiteX22" fmla="*/ 603894 w 622395"/>
                <a:gd name="connsiteY22" fmla="*/ 158565 h 562704"/>
                <a:gd name="connsiteX23" fmla="*/ 549030 w 622395"/>
                <a:gd name="connsiteY23" fmla="*/ 140277 h 562704"/>
                <a:gd name="connsiteX24" fmla="*/ 442624 w 622395"/>
                <a:gd name="connsiteY24" fmla="*/ 208383 h 562704"/>
                <a:gd name="connsiteX25" fmla="*/ 415192 w 622395"/>
                <a:gd name="connsiteY25" fmla="*/ 161065 h 562704"/>
                <a:gd name="connsiteX26" fmla="*/ 366150 w 622395"/>
                <a:gd name="connsiteY26" fmla="*/ 103701 h 562704"/>
                <a:gd name="connsiteX27" fmla="*/ 338718 w 622395"/>
                <a:gd name="connsiteY27" fmla="*/ 94557 h 562704"/>
                <a:gd name="connsiteX28" fmla="*/ 283854 w 622395"/>
                <a:gd name="connsiteY28" fmla="*/ 57981 h 562704"/>
                <a:gd name="connsiteX29" fmla="*/ 242152 w 622395"/>
                <a:gd name="connsiteY29" fmla="*/ 0 h 562704"/>
                <a:gd name="connsiteX30" fmla="*/ 167197 w 622395"/>
                <a:gd name="connsiteY30" fmla="*/ 21200 h 562704"/>
                <a:gd name="connsiteX31" fmla="*/ 174126 w 622395"/>
                <a:gd name="connsiteY31" fmla="*/ 121989 h 562704"/>
                <a:gd name="connsiteX32" fmla="*/ 184868 w 622395"/>
                <a:gd name="connsiteY32" fmla="*/ 174844 h 562704"/>
                <a:gd name="connsiteX33" fmla="*/ 137550 w 622395"/>
                <a:gd name="connsiteY33" fmla="*/ 204285 h 562704"/>
                <a:gd name="connsiteX34" fmla="*/ 117047 w 622395"/>
                <a:gd name="connsiteY34" fmla="*/ 255131 h 562704"/>
                <a:gd name="connsiteX35" fmla="*/ 82686 w 622395"/>
                <a:gd name="connsiteY35" fmla="*/ 286581 h 562704"/>
                <a:gd name="connsiteX36" fmla="*/ 9534 w 622395"/>
                <a:gd name="connsiteY36" fmla="*/ 295725 h 562704"/>
                <a:gd name="connsiteX0" fmla="*/ 9534 w 622395"/>
                <a:gd name="connsiteY0" fmla="*/ 295725 h 566722"/>
                <a:gd name="connsiteX1" fmla="*/ 34370 w 622395"/>
                <a:gd name="connsiteY1" fmla="*/ 323991 h 566722"/>
                <a:gd name="connsiteX2" fmla="*/ 390 w 622395"/>
                <a:gd name="connsiteY2" fmla="*/ 332301 h 566722"/>
                <a:gd name="connsiteX3" fmla="*/ 31429 w 622395"/>
                <a:gd name="connsiteY3" fmla="*/ 361742 h 566722"/>
                <a:gd name="connsiteX4" fmla="*/ 390 w 622395"/>
                <a:gd name="connsiteY4" fmla="*/ 387165 h 566722"/>
                <a:gd name="connsiteX5" fmla="*/ 110118 w 622395"/>
                <a:gd name="connsiteY5" fmla="*/ 396309 h 566722"/>
                <a:gd name="connsiteX6" fmla="*/ 137550 w 622395"/>
                <a:gd name="connsiteY6" fmla="*/ 414597 h 566722"/>
                <a:gd name="connsiteX7" fmla="*/ 155838 w 622395"/>
                <a:gd name="connsiteY7" fmla="*/ 469461 h 566722"/>
                <a:gd name="connsiteX8" fmla="*/ 166089 w 622395"/>
                <a:gd name="connsiteY8" fmla="*/ 502921 h 566722"/>
                <a:gd name="connsiteX9" fmla="*/ 183270 w 622395"/>
                <a:gd name="connsiteY9" fmla="*/ 524325 h 566722"/>
                <a:gd name="connsiteX10" fmla="*/ 224766 w 622395"/>
                <a:gd name="connsiteY10" fmla="*/ 566722 h 566722"/>
                <a:gd name="connsiteX11" fmla="*/ 284756 w 622395"/>
                <a:gd name="connsiteY11" fmla="*/ 543515 h 566722"/>
                <a:gd name="connsiteX12" fmla="*/ 302142 w 622395"/>
                <a:gd name="connsiteY12" fmla="*/ 432885 h 566722"/>
                <a:gd name="connsiteX13" fmla="*/ 311286 w 622395"/>
                <a:gd name="connsiteY13" fmla="*/ 405453 h 566722"/>
                <a:gd name="connsiteX14" fmla="*/ 338718 w 622395"/>
                <a:gd name="connsiteY14" fmla="*/ 396309 h 566722"/>
                <a:gd name="connsiteX15" fmla="*/ 466734 w 622395"/>
                <a:gd name="connsiteY15" fmla="*/ 396309 h 566722"/>
                <a:gd name="connsiteX16" fmla="*/ 475878 w 622395"/>
                <a:gd name="connsiteY16" fmla="*/ 368877 h 566722"/>
                <a:gd name="connsiteX17" fmla="*/ 464725 w 622395"/>
                <a:gd name="connsiteY17" fmla="*/ 341445 h 566722"/>
                <a:gd name="connsiteX18" fmla="*/ 421219 w 622395"/>
                <a:gd name="connsiteY18" fmla="*/ 280553 h 566722"/>
                <a:gd name="connsiteX19" fmla="*/ 530742 w 622395"/>
                <a:gd name="connsiteY19" fmla="*/ 250005 h 566722"/>
                <a:gd name="connsiteX20" fmla="*/ 613038 w 622395"/>
                <a:gd name="connsiteY20" fmla="*/ 213429 h 566722"/>
                <a:gd name="connsiteX21" fmla="*/ 622182 w 622395"/>
                <a:gd name="connsiteY21" fmla="*/ 185997 h 566722"/>
                <a:gd name="connsiteX22" fmla="*/ 603894 w 622395"/>
                <a:gd name="connsiteY22" fmla="*/ 158565 h 566722"/>
                <a:gd name="connsiteX23" fmla="*/ 549030 w 622395"/>
                <a:gd name="connsiteY23" fmla="*/ 140277 h 566722"/>
                <a:gd name="connsiteX24" fmla="*/ 442624 w 622395"/>
                <a:gd name="connsiteY24" fmla="*/ 208383 h 566722"/>
                <a:gd name="connsiteX25" fmla="*/ 415192 w 622395"/>
                <a:gd name="connsiteY25" fmla="*/ 161065 h 566722"/>
                <a:gd name="connsiteX26" fmla="*/ 366150 w 622395"/>
                <a:gd name="connsiteY26" fmla="*/ 103701 h 566722"/>
                <a:gd name="connsiteX27" fmla="*/ 338718 w 622395"/>
                <a:gd name="connsiteY27" fmla="*/ 94557 h 566722"/>
                <a:gd name="connsiteX28" fmla="*/ 283854 w 622395"/>
                <a:gd name="connsiteY28" fmla="*/ 57981 h 566722"/>
                <a:gd name="connsiteX29" fmla="*/ 242152 w 622395"/>
                <a:gd name="connsiteY29" fmla="*/ 0 h 566722"/>
                <a:gd name="connsiteX30" fmla="*/ 167197 w 622395"/>
                <a:gd name="connsiteY30" fmla="*/ 21200 h 566722"/>
                <a:gd name="connsiteX31" fmla="*/ 174126 w 622395"/>
                <a:gd name="connsiteY31" fmla="*/ 121989 h 566722"/>
                <a:gd name="connsiteX32" fmla="*/ 184868 w 622395"/>
                <a:gd name="connsiteY32" fmla="*/ 174844 h 566722"/>
                <a:gd name="connsiteX33" fmla="*/ 137550 w 622395"/>
                <a:gd name="connsiteY33" fmla="*/ 204285 h 566722"/>
                <a:gd name="connsiteX34" fmla="*/ 117047 w 622395"/>
                <a:gd name="connsiteY34" fmla="*/ 255131 h 566722"/>
                <a:gd name="connsiteX35" fmla="*/ 82686 w 622395"/>
                <a:gd name="connsiteY35" fmla="*/ 286581 h 566722"/>
                <a:gd name="connsiteX36" fmla="*/ 9534 w 622395"/>
                <a:gd name="connsiteY36" fmla="*/ 295725 h 566722"/>
                <a:gd name="connsiteX0" fmla="*/ 9534 w 622395"/>
                <a:gd name="connsiteY0" fmla="*/ 295725 h 566918"/>
                <a:gd name="connsiteX1" fmla="*/ 34370 w 622395"/>
                <a:gd name="connsiteY1" fmla="*/ 323991 h 566918"/>
                <a:gd name="connsiteX2" fmla="*/ 390 w 622395"/>
                <a:gd name="connsiteY2" fmla="*/ 332301 h 566918"/>
                <a:gd name="connsiteX3" fmla="*/ 31429 w 622395"/>
                <a:gd name="connsiteY3" fmla="*/ 361742 h 566918"/>
                <a:gd name="connsiteX4" fmla="*/ 390 w 622395"/>
                <a:gd name="connsiteY4" fmla="*/ 387165 h 566918"/>
                <a:gd name="connsiteX5" fmla="*/ 110118 w 622395"/>
                <a:gd name="connsiteY5" fmla="*/ 396309 h 566918"/>
                <a:gd name="connsiteX6" fmla="*/ 137550 w 622395"/>
                <a:gd name="connsiteY6" fmla="*/ 414597 h 566918"/>
                <a:gd name="connsiteX7" fmla="*/ 155838 w 622395"/>
                <a:gd name="connsiteY7" fmla="*/ 469461 h 566918"/>
                <a:gd name="connsiteX8" fmla="*/ 166089 w 622395"/>
                <a:gd name="connsiteY8" fmla="*/ 502921 h 566918"/>
                <a:gd name="connsiteX9" fmla="*/ 183270 w 622395"/>
                <a:gd name="connsiteY9" fmla="*/ 524325 h 566918"/>
                <a:gd name="connsiteX10" fmla="*/ 224766 w 622395"/>
                <a:gd name="connsiteY10" fmla="*/ 566722 h 566918"/>
                <a:gd name="connsiteX11" fmla="*/ 284756 w 622395"/>
                <a:gd name="connsiteY11" fmla="*/ 543515 h 566918"/>
                <a:gd name="connsiteX12" fmla="*/ 302142 w 622395"/>
                <a:gd name="connsiteY12" fmla="*/ 432885 h 566918"/>
                <a:gd name="connsiteX13" fmla="*/ 311286 w 622395"/>
                <a:gd name="connsiteY13" fmla="*/ 405453 h 566918"/>
                <a:gd name="connsiteX14" fmla="*/ 338718 w 622395"/>
                <a:gd name="connsiteY14" fmla="*/ 396309 h 566918"/>
                <a:gd name="connsiteX15" fmla="*/ 466734 w 622395"/>
                <a:gd name="connsiteY15" fmla="*/ 396309 h 566918"/>
                <a:gd name="connsiteX16" fmla="*/ 475878 w 622395"/>
                <a:gd name="connsiteY16" fmla="*/ 368877 h 566918"/>
                <a:gd name="connsiteX17" fmla="*/ 464725 w 622395"/>
                <a:gd name="connsiteY17" fmla="*/ 341445 h 566918"/>
                <a:gd name="connsiteX18" fmla="*/ 421219 w 622395"/>
                <a:gd name="connsiteY18" fmla="*/ 280553 h 566918"/>
                <a:gd name="connsiteX19" fmla="*/ 530742 w 622395"/>
                <a:gd name="connsiteY19" fmla="*/ 250005 h 566918"/>
                <a:gd name="connsiteX20" fmla="*/ 613038 w 622395"/>
                <a:gd name="connsiteY20" fmla="*/ 213429 h 566918"/>
                <a:gd name="connsiteX21" fmla="*/ 622182 w 622395"/>
                <a:gd name="connsiteY21" fmla="*/ 185997 h 566918"/>
                <a:gd name="connsiteX22" fmla="*/ 603894 w 622395"/>
                <a:gd name="connsiteY22" fmla="*/ 158565 h 566918"/>
                <a:gd name="connsiteX23" fmla="*/ 549030 w 622395"/>
                <a:gd name="connsiteY23" fmla="*/ 140277 h 566918"/>
                <a:gd name="connsiteX24" fmla="*/ 442624 w 622395"/>
                <a:gd name="connsiteY24" fmla="*/ 208383 h 566918"/>
                <a:gd name="connsiteX25" fmla="*/ 415192 w 622395"/>
                <a:gd name="connsiteY25" fmla="*/ 161065 h 566918"/>
                <a:gd name="connsiteX26" fmla="*/ 366150 w 622395"/>
                <a:gd name="connsiteY26" fmla="*/ 103701 h 566918"/>
                <a:gd name="connsiteX27" fmla="*/ 338718 w 622395"/>
                <a:gd name="connsiteY27" fmla="*/ 94557 h 566918"/>
                <a:gd name="connsiteX28" fmla="*/ 283854 w 622395"/>
                <a:gd name="connsiteY28" fmla="*/ 57981 h 566918"/>
                <a:gd name="connsiteX29" fmla="*/ 242152 w 622395"/>
                <a:gd name="connsiteY29" fmla="*/ 0 h 566918"/>
                <a:gd name="connsiteX30" fmla="*/ 167197 w 622395"/>
                <a:gd name="connsiteY30" fmla="*/ 21200 h 566918"/>
                <a:gd name="connsiteX31" fmla="*/ 174126 w 622395"/>
                <a:gd name="connsiteY31" fmla="*/ 121989 h 566918"/>
                <a:gd name="connsiteX32" fmla="*/ 184868 w 622395"/>
                <a:gd name="connsiteY32" fmla="*/ 174844 h 566918"/>
                <a:gd name="connsiteX33" fmla="*/ 137550 w 622395"/>
                <a:gd name="connsiteY33" fmla="*/ 204285 h 566918"/>
                <a:gd name="connsiteX34" fmla="*/ 117047 w 622395"/>
                <a:gd name="connsiteY34" fmla="*/ 255131 h 566918"/>
                <a:gd name="connsiteX35" fmla="*/ 82686 w 622395"/>
                <a:gd name="connsiteY35" fmla="*/ 286581 h 566918"/>
                <a:gd name="connsiteX36" fmla="*/ 9534 w 622395"/>
                <a:gd name="connsiteY36" fmla="*/ 295725 h 566918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11286 w 622395"/>
                <a:gd name="connsiteY13" fmla="*/ 405453 h 566850"/>
                <a:gd name="connsiteX14" fmla="*/ 338718 w 622395"/>
                <a:gd name="connsiteY14" fmla="*/ 396309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338718 w 622395"/>
                <a:gd name="connsiteY14" fmla="*/ 396309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82807 w 622395"/>
                <a:gd name="connsiteY24" fmla="*/ 138062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87522 w 622395"/>
                <a:gd name="connsiteY18" fmla="*/ 296627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82807 w 622395"/>
                <a:gd name="connsiteY24" fmla="*/ 138062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84816 w 622395"/>
                <a:gd name="connsiteY17" fmla="*/ 359528 h 566850"/>
                <a:gd name="connsiteX18" fmla="*/ 487522 w 622395"/>
                <a:gd name="connsiteY18" fmla="*/ 296627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82807 w 622395"/>
                <a:gd name="connsiteY24" fmla="*/ 138062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55488 w 622395"/>
                <a:gd name="connsiteY13" fmla="*/ 439609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84816 w 622395"/>
                <a:gd name="connsiteY17" fmla="*/ 359528 h 566850"/>
                <a:gd name="connsiteX18" fmla="*/ 487522 w 622395"/>
                <a:gd name="connsiteY18" fmla="*/ 296627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82807 w 622395"/>
                <a:gd name="connsiteY24" fmla="*/ 138062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23"/>
                <a:gd name="connsiteX1" fmla="*/ 34370 w 622395"/>
                <a:gd name="connsiteY1" fmla="*/ 323991 h 566823"/>
                <a:gd name="connsiteX2" fmla="*/ 390 w 622395"/>
                <a:gd name="connsiteY2" fmla="*/ 332301 h 566823"/>
                <a:gd name="connsiteX3" fmla="*/ 31429 w 622395"/>
                <a:gd name="connsiteY3" fmla="*/ 361742 h 566823"/>
                <a:gd name="connsiteX4" fmla="*/ 390 w 622395"/>
                <a:gd name="connsiteY4" fmla="*/ 387165 h 566823"/>
                <a:gd name="connsiteX5" fmla="*/ 110118 w 622395"/>
                <a:gd name="connsiteY5" fmla="*/ 396309 h 566823"/>
                <a:gd name="connsiteX6" fmla="*/ 137550 w 622395"/>
                <a:gd name="connsiteY6" fmla="*/ 414597 h 566823"/>
                <a:gd name="connsiteX7" fmla="*/ 155838 w 622395"/>
                <a:gd name="connsiteY7" fmla="*/ 469461 h 566823"/>
                <a:gd name="connsiteX8" fmla="*/ 166089 w 622395"/>
                <a:gd name="connsiteY8" fmla="*/ 502921 h 566823"/>
                <a:gd name="connsiteX9" fmla="*/ 183270 w 622395"/>
                <a:gd name="connsiteY9" fmla="*/ 524325 h 566823"/>
                <a:gd name="connsiteX10" fmla="*/ 224766 w 622395"/>
                <a:gd name="connsiteY10" fmla="*/ 566722 h 566823"/>
                <a:gd name="connsiteX11" fmla="*/ 284756 w 622395"/>
                <a:gd name="connsiteY11" fmla="*/ 543515 h 566823"/>
                <a:gd name="connsiteX12" fmla="*/ 322234 w 622395"/>
                <a:gd name="connsiteY12" fmla="*/ 456995 h 566823"/>
                <a:gd name="connsiteX13" fmla="*/ 355488 w 622395"/>
                <a:gd name="connsiteY13" fmla="*/ 439609 h 566823"/>
                <a:gd name="connsiteX14" fmla="*/ 411048 w 622395"/>
                <a:gd name="connsiteY14" fmla="*/ 418410 h 566823"/>
                <a:gd name="connsiteX15" fmla="*/ 466734 w 622395"/>
                <a:gd name="connsiteY15" fmla="*/ 396309 h 566823"/>
                <a:gd name="connsiteX16" fmla="*/ 475878 w 622395"/>
                <a:gd name="connsiteY16" fmla="*/ 368877 h 566823"/>
                <a:gd name="connsiteX17" fmla="*/ 484816 w 622395"/>
                <a:gd name="connsiteY17" fmla="*/ 359528 h 566823"/>
                <a:gd name="connsiteX18" fmla="*/ 487522 w 622395"/>
                <a:gd name="connsiteY18" fmla="*/ 296627 h 566823"/>
                <a:gd name="connsiteX19" fmla="*/ 530742 w 622395"/>
                <a:gd name="connsiteY19" fmla="*/ 250005 h 566823"/>
                <a:gd name="connsiteX20" fmla="*/ 613038 w 622395"/>
                <a:gd name="connsiteY20" fmla="*/ 213429 h 566823"/>
                <a:gd name="connsiteX21" fmla="*/ 622182 w 622395"/>
                <a:gd name="connsiteY21" fmla="*/ 185997 h 566823"/>
                <a:gd name="connsiteX22" fmla="*/ 603894 w 622395"/>
                <a:gd name="connsiteY22" fmla="*/ 158565 h 566823"/>
                <a:gd name="connsiteX23" fmla="*/ 549030 w 622395"/>
                <a:gd name="connsiteY23" fmla="*/ 140277 h 566823"/>
                <a:gd name="connsiteX24" fmla="*/ 482807 w 622395"/>
                <a:gd name="connsiteY24" fmla="*/ 138062 h 566823"/>
                <a:gd name="connsiteX25" fmla="*/ 415192 w 622395"/>
                <a:gd name="connsiteY25" fmla="*/ 161065 h 566823"/>
                <a:gd name="connsiteX26" fmla="*/ 366150 w 622395"/>
                <a:gd name="connsiteY26" fmla="*/ 103701 h 566823"/>
                <a:gd name="connsiteX27" fmla="*/ 338718 w 622395"/>
                <a:gd name="connsiteY27" fmla="*/ 94557 h 566823"/>
                <a:gd name="connsiteX28" fmla="*/ 309973 w 622395"/>
                <a:gd name="connsiteY28" fmla="*/ 55972 h 566823"/>
                <a:gd name="connsiteX29" fmla="*/ 242152 w 622395"/>
                <a:gd name="connsiteY29" fmla="*/ 0 h 566823"/>
                <a:gd name="connsiteX30" fmla="*/ 167197 w 622395"/>
                <a:gd name="connsiteY30" fmla="*/ 21200 h 566823"/>
                <a:gd name="connsiteX31" fmla="*/ 174126 w 622395"/>
                <a:gd name="connsiteY31" fmla="*/ 121989 h 566823"/>
                <a:gd name="connsiteX32" fmla="*/ 184868 w 622395"/>
                <a:gd name="connsiteY32" fmla="*/ 174844 h 566823"/>
                <a:gd name="connsiteX33" fmla="*/ 137550 w 622395"/>
                <a:gd name="connsiteY33" fmla="*/ 204285 h 566823"/>
                <a:gd name="connsiteX34" fmla="*/ 117047 w 622395"/>
                <a:gd name="connsiteY34" fmla="*/ 255131 h 566823"/>
                <a:gd name="connsiteX35" fmla="*/ 82686 w 622395"/>
                <a:gd name="connsiteY35" fmla="*/ 286581 h 566823"/>
                <a:gd name="connsiteX36" fmla="*/ 9534 w 622395"/>
                <a:gd name="connsiteY36" fmla="*/ 295725 h 566823"/>
                <a:gd name="connsiteX0" fmla="*/ 9534 w 649054"/>
                <a:gd name="connsiteY0" fmla="*/ 295725 h 566823"/>
                <a:gd name="connsiteX1" fmla="*/ 34370 w 649054"/>
                <a:gd name="connsiteY1" fmla="*/ 323991 h 566823"/>
                <a:gd name="connsiteX2" fmla="*/ 390 w 649054"/>
                <a:gd name="connsiteY2" fmla="*/ 332301 h 566823"/>
                <a:gd name="connsiteX3" fmla="*/ 31429 w 649054"/>
                <a:gd name="connsiteY3" fmla="*/ 361742 h 566823"/>
                <a:gd name="connsiteX4" fmla="*/ 390 w 649054"/>
                <a:gd name="connsiteY4" fmla="*/ 387165 h 566823"/>
                <a:gd name="connsiteX5" fmla="*/ 110118 w 649054"/>
                <a:gd name="connsiteY5" fmla="*/ 396309 h 566823"/>
                <a:gd name="connsiteX6" fmla="*/ 137550 w 649054"/>
                <a:gd name="connsiteY6" fmla="*/ 414597 h 566823"/>
                <a:gd name="connsiteX7" fmla="*/ 155838 w 649054"/>
                <a:gd name="connsiteY7" fmla="*/ 469461 h 566823"/>
                <a:gd name="connsiteX8" fmla="*/ 166089 w 649054"/>
                <a:gd name="connsiteY8" fmla="*/ 502921 h 566823"/>
                <a:gd name="connsiteX9" fmla="*/ 183270 w 649054"/>
                <a:gd name="connsiteY9" fmla="*/ 524325 h 566823"/>
                <a:gd name="connsiteX10" fmla="*/ 224766 w 649054"/>
                <a:gd name="connsiteY10" fmla="*/ 566722 h 566823"/>
                <a:gd name="connsiteX11" fmla="*/ 284756 w 649054"/>
                <a:gd name="connsiteY11" fmla="*/ 543515 h 566823"/>
                <a:gd name="connsiteX12" fmla="*/ 322234 w 649054"/>
                <a:gd name="connsiteY12" fmla="*/ 456995 h 566823"/>
                <a:gd name="connsiteX13" fmla="*/ 355488 w 649054"/>
                <a:gd name="connsiteY13" fmla="*/ 439609 h 566823"/>
                <a:gd name="connsiteX14" fmla="*/ 411048 w 649054"/>
                <a:gd name="connsiteY14" fmla="*/ 418410 h 566823"/>
                <a:gd name="connsiteX15" fmla="*/ 466734 w 649054"/>
                <a:gd name="connsiteY15" fmla="*/ 396309 h 566823"/>
                <a:gd name="connsiteX16" fmla="*/ 475878 w 649054"/>
                <a:gd name="connsiteY16" fmla="*/ 368877 h 566823"/>
                <a:gd name="connsiteX17" fmla="*/ 484816 w 649054"/>
                <a:gd name="connsiteY17" fmla="*/ 359528 h 566823"/>
                <a:gd name="connsiteX18" fmla="*/ 487522 w 649054"/>
                <a:gd name="connsiteY18" fmla="*/ 296627 h 566823"/>
                <a:gd name="connsiteX19" fmla="*/ 530742 w 649054"/>
                <a:gd name="connsiteY19" fmla="*/ 250005 h 566823"/>
                <a:gd name="connsiteX20" fmla="*/ 648769 w 649054"/>
                <a:gd name="connsiteY20" fmla="*/ 256816 h 566823"/>
                <a:gd name="connsiteX21" fmla="*/ 622182 w 649054"/>
                <a:gd name="connsiteY21" fmla="*/ 185997 h 566823"/>
                <a:gd name="connsiteX22" fmla="*/ 603894 w 649054"/>
                <a:gd name="connsiteY22" fmla="*/ 158565 h 566823"/>
                <a:gd name="connsiteX23" fmla="*/ 549030 w 649054"/>
                <a:gd name="connsiteY23" fmla="*/ 140277 h 566823"/>
                <a:gd name="connsiteX24" fmla="*/ 482807 w 649054"/>
                <a:gd name="connsiteY24" fmla="*/ 138062 h 566823"/>
                <a:gd name="connsiteX25" fmla="*/ 415192 w 649054"/>
                <a:gd name="connsiteY25" fmla="*/ 161065 h 566823"/>
                <a:gd name="connsiteX26" fmla="*/ 366150 w 649054"/>
                <a:gd name="connsiteY26" fmla="*/ 103701 h 566823"/>
                <a:gd name="connsiteX27" fmla="*/ 338718 w 649054"/>
                <a:gd name="connsiteY27" fmla="*/ 94557 h 566823"/>
                <a:gd name="connsiteX28" fmla="*/ 309973 w 649054"/>
                <a:gd name="connsiteY28" fmla="*/ 55972 h 566823"/>
                <a:gd name="connsiteX29" fmla="*/ 242152 w 649054"/>
                <a:gd name="connsiteY29" fmla="*/ 0 h 566823"/>
                <a:gd name="connsiteX30" fmla="*/ 167197 w 649054"/>
                <a:gd name="connsiteY30" fmla="*/ 21200 h 566823"/>
                <a:gd name="connsiteX31" fmla="*/ 174126 w 649054"/>
                <a:gd name="connsiteY31" fmla="*/ 121989 h 566823"/>
                <a:gd name="connsiteX32" fmla="*/ 184868 w 649054"/>
                <a:gd name="connsiteY32" fmla="*/ 174844 h 566823"/>
                <a:gd name="connsiteX33" fmla="*/ 137550 w 649054"/>
                <a:gd name="connsiteY33" fmla="*/ 204285 h 566823"/>
                <a:gd name="connsiteX34" fmla="*/ 117047 w 649054"/>
                <a:gd name="connsiteY34" fmla="*/ 255131 h 566823"/>
                <a:gd name="connsiteX35" fmla="*/ 82686 w 649054"/>
                <a:gd name="connsiteY35" fmla="*/ 286581 h 566823"/>
                <a:gd name="connsiteX36" fmla="*/ 9534 w 649054"/>
                <a:gd name="connsiteY36" fmla="*/ 295725 h 566823"/>
                <a:gd name="connsiteX0" fmla="*/ 9534 w 649054"/>
                <a:gd name="connsiteY0" fmla="*/ 295725 h 566823"/>
                <a:gd name="connsiteX1" fmla="*/ 34370 w 649054"/>
                <a:gd name="connsiteY1" fmla="*/ 323991 h 566823"/>
                <a:gd name="connsiteX2" fmla="*/ 390 w 649054"/>
                <a:gd name="connsiteY2" fmla="*/ 332301 h 566823"/>
                <a:gd name="connsiteX3" fmla="*/ 31429 w 649054"/>
                <a:gd name="connsiteY3" fmla="*/ 361742 h 566823"/>
                <a:gd name="connsiteX4" fmla="*/ 390 w 649054"/>
                <a:gd name="connsiteY4" fmla="*/ 387165 h 566823"/>
                <a:gd name="connsiteX5" fmla="*/ 110118 w 649054"/>
                <a:gd name="connsiteY5" fmla="*/ 396309 h 566823"/>
                <a:gd name="connsiteX6" fmla="*/ 137550 w 649054"/>
                <a:gd name="connsiteY6" fmla="*/ 414597 h 566823"/>
                <a:gd name="connsiteX7" fmla="*/ 155838 w 649054"/>
                <a:gd name="connsiteY7" fmla="*/ 469461 h 566823"/>
                <a:gd name="connsiteX8" fmla="*/ 166089 w 649054"/>
                <a:gd name="connsiteY8" fmla="*/ 502921 h 566823"/>
                <a:gd name="connsiteX9" fmla="*/ 183270 w 649054"/>
                <a:gd name="connsiteY9" fmla="*/ 524325 h 566823"/>
                <a:gd name="connsiteX10" fmla="*/ 224766 w 649054"/>
                <a:gd name="connsiteY10" fmla="*/ 566722 h 566823"/>
                <a:gd name="connsiteX11" fmla="*/ 284756 w 649054"/>
                <a:gd name="connsiteY11" fmla="*/ 543515 h 566823"/>
                <a:gd name="connsiteX12" fmla="*/ 322234 w 649054"/>
                <a:gd name="connsiteY12" fmla="*/ 456995 h 566823"/>
                <a:gd name="connsiteX13" fmla="*/ 355488 w 649054"/>
                <a:gd name="connsiteY13" fmla="*/ 439609 h 566823"/>
                <a:gd name="connsiteX14" fmla="*/ 411048 w 649054"/>
                <a:gd name="connsiteY14" fmla="*/ 418410 h 566823"/>
                <a:gd name="connsiteX15" fmla="*/ 466734 w 649054"/>
                <a:gd name="connsiteY15" fmla="*/ 396309 h 566823"/>
                <a:gd name="connsiteX16" fmla="*/ 475878 w 649054"/>
                <a:gd name="connsiteY16" fmla="*/ 368877 h 566823"/>
                <a:gd name="connsiteX17" fmla="*/ 484816 w 649054"/>
                <a:gd name="connsiteY17" fmla="*/ 359528 h 566823"/>
                <a:gd name="connsiteX18" fmla="*/ 487522 w 649054"/>
                <a:gd name="connsiteY18" fmla="*/ 296627 h 566823"/>
                <a:gd name="connsiteX19" fmla="*/ 530742 w 649054"/>
                <a:gd name="connsiteY19" fmla="*/ 250005 h 566823"/>
                <a:gd name="connsiteX20" fmla="*/ 648769 w 649054"/>
                <a:gd name="connsiteY20" fmla="*/ 256816 h 566823"/>
                <a:gd name="connsiteX21" fmla="*/ 622182 w 649054"/>
                <a:gd name="connsiteY21" fmla="*/ 185997 h 566823"/>
                <a:gd name="connsiteX22" fmla="*/ 603894 w 649054"/>
                <a:gd name="connsiteY22" fmla="*/ 158565 h 566823"/>
                <a:gd name="connsiteX23" fmla="*/ 561790 w 649054"/>
                <a:gd name="connsiteY23" fmla="*/ 137727 h 566823"/>
                <a:gd name="connsiteX24" fmla="*/ 482807 w 649054"/>
                <a:gd name="connsiteY24" fmla="*/ 138062 h 566823"/>
                <a:gd name="connsiteX25" fmla="*/ 415192 w 649054"/>
                <a:gd name="connsiteY25" fmla="*/ 161065 h 566823"/>
                <a:gd name="connsiteX26" fmla="*/ 366150 w 649054"/>
                <a:gd name="connsiteY26" fmla="*/ 103701 h 566823"/>
                <a:gd name="connsiteX27" fmla="*/ 338718 w 649054"/>
                <a:gd name="connsiteY27" fmla="*/ 94557 h 566823"/>
                <a:gd name="connsiteX28" fmla="*/ 309973 w 649054"/>
                <a:gd name="connsiteY28" fmla="*/ 55972 h 566823"/>
                <a:gd name="connsiteX29" fmla="*/ 242152 w 649054"/>
                <a:gd name="connsiteY29" fmla="*/ 0 h 566823"/>
                <a:gd name="connsiteX30" fmla="*/ 167197 w 649054"/>
                <a:gd name="connsiteY30" fmla="*/ 21200 h 566823"/>
                <a:gd name="connsiteX31" fmla="*/ 174126 w 649054"/>
                <a:gd name="connsiteY31" fmla="*/ 121989 h 566823"/>
                <a:gd name="connsiteX32" fmla="*/ 184868 w 649054"/>
                <a:gd name="connsiteY32" fmla="*/ 174844 h 566823"/>
                <a:gd name="connsiteX33" fmla="*/ 137550 w 649054"/>
                <a:gd name="connsiteY33" fmla="*/ 204285 h 566823"/>
                <a:gd name="connsiteX34" fmla="*/ 117047 w 649054"/>
                <a:gd name="connsiteY34" fmla="*/ 255131 h 566823"/>
                <a:gd name="connsiteX35" fmla="*/ 82686 w 649054"/>
                <a:gd name="connsiteY35" fmla="*/ 286581 h 566823"/>
                <a:gd name="connsiteX36" fmla="*/ 9534 w 649054"/>
                <a:gd name="connsiteY36" fmla="*/ 295725 h 566823"/>
                <a:gd name="connsiteX0" fmla="*/ 9534 w 649054"/>
                <a:gd name="connsiteY0" fmla="*/ 295725 h 566823"/>
                <a:gd name="connsiteX1" fmla="*/ 34370 w 649054"/>
                <a:gd name="connsiteY1" fmla="*/ 323991 h 566823"/>
                <a:gd name="connsiteX2" fmla="*/ 390 w 649054"/>
                <a:gd name="connsiteY2" fmla="*/ 332301 h 566823"/>
                <a:gd name="connsiteX3" fmla="*/ 31429 w 649054"/>
                <a:gd name="connsiteY3" fmla="*/ 361742 h 566823"/>
                <a:gd name="connsiteX4" fmla="*/ 390 w 649054"/>
                <a:gd name="connsiteY4" fmla="*/ 387165 h 566823"/>
                <a:gd name="connsiteX5" fmla="*/ 110118 w 649054"/>
                <a:gd name="connsiteY5" fmla="*/ 396309 h 566823"/>
                <a:gd name="connsiteX6" fmla="*/ 137550 w 649054"/>
                <a:gd name="connsiteY6" fmla="*/ 414597 h 566823"/>
                <a:gd name="connsiteX7" fmla="*/ 155838 w 649054"/>
                <a:gd name="connsiteY7" fmla="*/ 469461 h 566823"/>
                <a:gd name="connsiteX8" fmla="*/ 166089 w 649054"/>
                <a:gd name="connsiteY8" fmla="*/ 502921 h 566823"/>
                <a:gd name="connsiteX9" fmla="*/ 183270 w 649054"/>
                <a:gd name="connsiteY9" fmla="*/ 524325 h 566823"/>
                <a:gd name="connsiteX10" fmla="*/ 224766 w 649054"/>
                <a:gd name="connsiteY10" fmla="*/ 566722 h 566823"/>
                <a:gd name="connsiteX11" fmla="*/ 284756 w 649054"/>
                <a:gd name="connsiteY11" fmla="*/ 543515 h 566823"/>
                <a:gd name="connsiteX12" fmla="*/ 322234 w 649054"/>
                <a:gd name="connsiteY12" fmla="*/ 456995 h 566823"/>
                <a:gd name="connsiteX13" fmla="*/ 355488 w 649054"/>
                <a:gd name="connsiteY13" fmla="*/ 439609 h 566823"/>
                <a:gd name="connsiteX14" fmla="*/ 411048 w 649054"/>
                <a:gd name="connsiteY14" fmla="*/ 418410 h 566823"/>
                <a:gd name="connsiteX15" fmla="*/ 466734 w 649054"/>
                <a:gd name="connsiteY15" fmla="*/ 396309 h 566823"/>
                <a:gd name="connsiteX16" fmla="*/ 475878 w 649054"/>
                <a:gd name="connsiteY16" fmla="*/ 368877 h 566823"/>
                <a:gd name="connsiteX17" fmla="*/ 484816 w 649054"/>
                <a:gd name="connsiteY17" fmla="*/ 359528 h 566823"/>
                <a:gd name="connsiteX18" fmla="*/ 487522 w 649054"/>
                <a:gd name="connsiteY18" fmla="*/ 296627 h 566823"/>
                <a:gd name="connsiteX19" fmla="*/ 528189 w 649054"/>
                <a:gd name="connsiteY19" fmla="*/ 303603 h 566823"/>
                <a:gd name="connsiteX20" fmla="*/ 648769 w 649054"/>
                <a:gd name="connsiteY20" fmla="*/ 256816 h 566823"/>
                <a:gd name="connsiteX21" fmla="*/ 622182 w 649054"/>
                <a:gd name="connsiteY21" fmla="*/ 185997 h 566823"/>
                <a:gd name="connsiteX22" fmla="*/ 603894 w 649054"/>
                <a:gd name="connsiteY22" fmla="*/ 158565 h 566823"/>
                <a:gd name="connsiteX23" fmla="*/ 561790 w 649054"/>
                <a:gd name="connsiteY23" fmla="*/ 137727 h 566823"/>
                <a:gd name="connsiteX24" fmla="*/ 482807 w 649054"/>
                <a:gd name="connsiteY24" fmla="*/ 138062 h 566823"/>
                <a:gd name="connsiteX25" fmla="*/ 415192 w 649054"/>
                <a:gd name="connsiteY25" fmla="*/ 161065 h 566823"/>
                <a:gd name="connsiteX26" fmla="*/ 366150 w 649054"/>
                <a:gd name="connsiteY26" fmla="*/ 103701 h 566823"/>
                <a:gd name="connsiteX27" fmla="*/ 338718 w 649054"/>
                <a:gd name="connsiteY27" fmla="*/ 94557 h 566823"/>
                <a:gd name="connsiteX28" fmla="*/ 309973 w 649054"/>
                <a:gd name="connsiteY28" fmla="*/ 55972 h 566823"/>
                <a:gd name="connsiteX29" fmla="*/ 242152 w 649054"/>
                <a:gd name="connsiteY29" fmla="*/ 0 h 566823"/>
                <a:gd name="connsiteX30" fmla="*/ 167197 w 649054"/>
                <a:gd name="connsiteY30" fmla="*/ 21200 h 566823"/>
                <a:gd name="connsiteX31" fmla="*/ 174126 w 649054"/>
                <a:gd name="connsiteY31" fmla="*/ 121989 h 566823"/>
                <a:gd name="connsiteX32" fmla="*/ 184868 w 649054"/>
                <a:gd name="connsiteY32" fmla="*/ 174844 h 566823"/>
                <a:gd name="connsiteX33" fmla="*/ 137550 w 649054"/>
                <a:gd name="connsiteY33" fmla="*/ 204285 h 566823"/>
                <a:gd name="connsiteX34" fmla="*/ 117047 w 649054"/>
                <a:gd name="connsiteY34" fmla="*/ 255131 h 566823"/>
                <a:gd name="connsiteX35" fmla="*/ 82686 w 649054"/>
                <a:gd name="connsiteY35" fmla="*/ 286581 h 566823"/>
                <a:gd name="connsiteX36" fmla="*/ 9534 w 649054"/>
                <a:gd name="connsiteY36" fmla="*/ 295725 h 566823"/>
                <a:gd name="connsiteX0" fmla="*/ 9534 w 649054"/>
                <a:gd name="connsiteY0" fmla="*/ 295725 h 566823"/>
                <a:gd name="connsiteX1" fmla="*/ 34370 w 649054"/>
                <a:gd name="connsiteY1" fmla="*/ 323991 h 566823"/>
                <a:gd name="connsiteX2" fmla="*/ 390 w 649054"/>
                <a:gd name="connsiteY2" fmla="*/ 332301 h 566823"/>
                <a:gd name="connsiteX3" fmla="*/ 31429 w 649054"/>
                <a:gd name="connsiteY3" fmla="*/ 361742 h 566823"/>
                <a:gd name="connsiteX4" fmla="*/ 390 w 649054"/>
                <a:gd name="connsiteY4" fmla="*/ 387165 h 566823"/>
                <a:gd name="connsiteX5" fmla="*/ 110118 w 649054"/>
                <a:gd name="connsiteY5" fmla="*/ 396309 h 566823"/>
                <a:gd name="connsiteX6" fmla="*/ 137550 w 649054"/>
                <a:gd name="connsiteY6" fmla="*/ 414597 h 566823"/>
                <a:gd name="connsiteX7" fmla="*/ 155838 w 649054"/>
                <a:gd name="connsiteY7" fmla="*/ 469461 h 566823"/>
                <a:gd name="connsiteX8" fmla="*/ 166089 w 649054"/>
                <a:gd name="connsiteY8" fmla="*/ 502921 h 566823"/>
                <a:gd name="connsiteX9" fmla="*/ 183270 w 649054"/>
                <a:gd name="connsiteY9" fmla="*/ 524325 h 566823"/>
                <a:gd name="connsiteX10" fmla="*/ 224766 w 649054"/>
                <a:gd name="connsiteY10" fmla="*/ 566722 h 566823"/>
                <a:gd name="connsiteX11" fmla="*/ 284756 w 649054"/>
                <a:gd name="connsiteY11" fmla="*/ 543515 h 566823"/>
                <a:gd name="connsiteX12" fmla="*/ 322234 w 649054"/>
                <a:gd name="connsiteY12" fmla="*/ 456995 h 566823"/>
                <a:gd name="connsiteX13" fmla="*/ 355488 w 649054"/>
                <a:gd name="connsiteY13" fmla="*/ 439609 h 566823"/>
                <a:gd name="connsiteX14" fmla="*/ 411048 w 649054"/>
                <a:gd name="connsiteY14" fmla="*/ 418410 h 566823"/>
                <a:gd name="connsiteX15" fmla="*/ 466734 w 649054"/>
                <a:gd name="connsiteY15" fmla="*/ 396309 h 566823"/>
                <a:gd name="connsiteX16" fmla="*/ 475878 w 649054"/>
                <a:gd name="connsiteY16" fmla="*/ 368877 h 566823"/>
                <a:gd name="connsiteX17" fmla="*/ 484816 w 649054"/>
                <a:gd name="connsiteY17" fmla="*/ 359528 h 566823"/>
                <a:gd name="connsiteX18" fmla="*/ 487522 w 649054"/>
                <a:gd name="connsiteY18" fmla="*/ 296627 h 566823"/>
                <a:gd name="connsiteX19" fmla="*/ 528189 w 649054"/>
                <a:gd name="connsiteY19" fmla="*/ 303603 h 566823"/>
                <a:gd name="connsiteX20" fmla="*/ 648769 w 649054"/>
                <a:gd name="connsiteY20" fmla="*/ 256816 h 566823"/>
                <a:gd name="connsiteX21" fmla="*/ 622182 w 649054"/>
                <a:gd name="connsiteY21" fmla="*/ 185997 h 566823"/>
                <a:gd name="connsiteX22" fmla="*/ 603894 w 649054"/>
                <a:gd name="connsiteY22" fmla="*/ 158565 h 566823"/>
                <a:gd name="connsiteX23" fmla="*/ 561790 w 649054"/>
                <a:gd name="connsiteY23" fmla="*/ 137727 h 566823"/>
                <a:gd name="connsiteX24" fmla="*/ 482807 w 649054"/>
                <a:gd name="connsiteY24" fmla="*/ 138062 h 566823"/>
                <a:gd name="connsiteX25" fmla="*/ 415192 w 649054"/>
                <a:gd name="connsiteY25" fmla="*/ 161065 h 566823"/>
                <a:gd name="connsiteX26" fmla="*/ 366150 w 649054"/>
                <a:gd name="connsiteY26" fmla="*/ 103701 h 566823"/>
                <a:gd name="connsiteX27" fmla="*/ 338718 w 649054"/>
                <a:gd name="connsiteY27" fmla="*/ 94557 h 566823"/>
                <a:gd name="connsiteX28" fmla="*/ 309973 w 649054"/>
                <a:gd name="connsiteY28" fmla="*/ 55972 h 566823"/>
                <a:gd name="connsiteX29" fmla="*/ 242152 w 649054"/>
                <a:gd name="connsiteY29" fmla="*/ 0 h 566823"/>
                <a:gd name="connsiteX30" fmla="*/ 167197 w 649054"/>
                <a:gd name="connsiteY30" fmla="*/ 21200 h 566823"/>
                <a:gd name="connsiteX31" fmla="*/ 174126 w 649054"/>
                <a:gd name="connsiteY31" fmla="*/ 121989 h 566823"/>
                <a:gd name="connsiteX32" fmla="*/ 184868 w 649054"/>
                <a:gd name="connsiteY32" fmla="*/ 174844 h 566823"/>
                <a:gd name="connsiteX33" fmla="*/ 137550 w 649054"/>
                <a:gd name="connsiteY33" fmla="*/ 204285 h 566823"/>
                <a:gd name="connsiteX34" fmla="*/ 117047 w 649054"/>
                <a:gd name="connsiteY34" fmla="*/ 255131 h 566823"/>
                <a:gd name="connsiteX35" fmla="*/ 82686 w 649054"/>
                <a:gd name="connsiteY35" fmla="*/ 286581 h 566823"/>
                <a:gd name="connsiteX36" fmla="*/ 9534 w 649054"/>
                <a:gd name="connsiteY36" fmla="*/ 295725 h 566823"/>
                <a:gd name="connsiteX0" fmla="*/ 9534 w 649054"/>
                <a:gd name="connsiteY0" fmla="*/ 274526 h 545624"/>
                <a:gd name="connsiteX1" fmla="*/ 34370 w 649054"/>
                <a:gd name="connsiteY1" fmla="*/ 302792 h 545624"/>
                <a:gd name="connsiteX2" fmla="*/ 390 w 649054"/>
                <a:gd name="connsiteY2" fmla="*/ 311102 h 545624"/>
                <a:gd name="connsiteX3" fmla="*/ 31429 w 649054"/>
                <a:gd name="connsiteY3" fmla="*/ 340543 h 545624"/>
                <a:gd name="connsiteX4" fmla="*/ 390 w 649054"/>
                <a:gd name="connsiteY4" fmla="*/ 365966 h 545624"/>
                <a:gd name="connsiteX5" fmla="*/ 110118 w 649054"/>
                <a:gd name="connsiteY5" fmla="*/ 375110 h 545624"/>
                <a:gd name="connsiteX6" fmla="*/ 137550 w 649054"/>
                <a:gd name="connsiteY6" fmla="*/ 393398 h 545624"/>
                <a:gd name="connsiteX7" fmla="*/ 155838 w 649054"/>
                <a:gd name="connsiteY7" fmla="*/ 448262 h 545624"/>
                <a:gd name="connsiteX8" fmla="*/ 166089 w 649054"/>
                <a:gd name="connsiteY8" fmla="*/ 481722 h 545624"/>
                <a:gd name="connsiteX9" fmla="*/ 183270 w 649054"/>
                <a:gd name="connsiteY9" fmla="*/ 503126 h 545624"/>
                <a:gd name="connsiteX10" fmla="*/ 224766 w 649054"/>
                <a:gd name="connsiteY10" fmla="*/ 545523 h 545624"/>
                <a:gd name="connsiteX11" fmla="*/ 284756 w 649054"/>
                <a:gd name="connsiteY11" fmla="*/ 522316 h 545624"/>
                <a:gd name="connsiteX12" fmla="*/ 322234 w 649054"/>
                <a:gd name="connsiteY12" fmla="*/ 435796 h 545624"/>
                <a:gd name="connsiteX13" fmla="*/ 355488 w 649054"/>
                <a:gd name="connsiteY13" fmla="*/ 418410 h 545624"/>
                <a:gd name="connsiteX14" fmla="*/ 411048 w 649054"/>
                <a:gd name="connsiteY14" fmla="*/ 397211 h 545624"/>
                <a:gd name="connsiteX15" fmla="*/ 466734 w 649054"/>
                <a:gd name="connsiteY15" fmla="*/ 375110 h 545624"/>
                <a:gd name="connsiteX16" fmla="*/ 475878 w 649054"/>
                <a:gd name="connsiteY16" fmla="*/ 347678 h 545624"/>
                <a:gd name="connsiteX17" fmla="*/ 484816 w 649054"/>
                <a:gd name="connsiteY17" fmla="*/ 338329 h 545624"/>
                <a:gd name="connsiteX18" fmla="*/ 487522 w 649054"/>
                <a:gd name="connsiteY18" fmla="*/ 275428 h 545624"/>
                <a:gd name="connsiteX19" fmla="*/ 528189 w 649054"/>
                <a:gd name="connsiteY19" fmla="*/ 282404 h 545624"/>
                <a:gd name="connsiteX20" fmla="*/ 648769 w 649054"/>
                <a:gd name="connsiteY20" fmla="*/ 235617 h 545624"/>
                <a:gd name="connsiteX21" fmla="*/ 622182 w 649054"/>
                <a:gd name="connsiteY21" fmla="*/ 164798 h 545624"/>
                <a:gd name="connsiteX22" fmla="*/ 603894 w 649054"/>
                <a:gd name="connsiteY22" fmla="*/ 137366 h 545624"/>
                <a:gd name="connsiteX23" fmla="*/ 561790 w 649054"/>
                <a:gd name="connsiteY23" fmla="*/ 116528 h 545624"/>
                <a:gd name="connsiteX24" fmla="*/ 482807 w 649054"/>
                <a:gd name="connsiteY24" fmla="*/ 116863 h 545624"/>
                <a:gd name="connsiteX25" fmla="*/ 415192 w 649054"/>
                <a:gd name="connsiteY25" fmla="*/ 139866 h 545624"/>
                <a:gd name="connsiteX26" fmla="*/ 366150 w 649054"/>
                <a:gd name="connsiteY26" fmla="*/ 82502 h 545624"/>
                <a:gd name="connsiteX27" fmla="*/ 338718 w 649054"/>
                <a:gd name="connsiteY27" fmla="*/ 73358 h 545624"/>
                <a:gd name="connsiteX28" fmla="*/ 309973 w 649054"/>
                <a:gd name="connsiteY28" fmla="*/ 34773 h 545624"/>
                <a:gd name="connsiteX29" fmla="*/ 239599 w 649054"/>
                <a:gd name="connsiteY29" fmla="*/ 98756 h 545624"/>
                <a:gd name="connsiteX30" fmla="*/ 167197 w 649054"/>
                <a:gd name="connsiteY30" fmla="*/ 1 h 545624"/>
                <a:gd name="connsiteX31" fmla="*/ 174126 w 649054"/>
                <a:gd name="connsiteY31" fmla="*/ 100790 h 545624"/>
                <a:gd name="connsiteX32" fmla="*/ 184868 w 649054"/>
                <a:gd name="connsiteY32" fmla="*/ 153645 h 545624"/>
                <a:gd name="connsiteX33" fmla="*/ 137550 w 649054"/>
                <a:gd name="connsiteY33" fmla="*/ 183086 h 545624"/>
                <a:gd name="connsiteX34" fmla="*/ 117047 w 649054"/>
                <a:gd name="connsiteY34" fmla="*/ 233932 h 545624"/>
                <a:gd name="connsiteX35" fmla="*/ 82686 w 649054"/>
                <a:gd name="connsiteY35" fmla="*/ 265382 h 545624"/>
                <a:gd name="connsiteX36" fmla="*/ 9534 w 649054"/>
                <a:gd name="connsiteY36" fmla="*/ 274526 h 545624"/>
                <a:gd name="connsiteX0" fmla="*/ 9534 w 634050"/>
                <a:gd name="connsiteY0" fmla="*/ 274526 h 545624"/>
                <a:gd name="connsiteX1" fmla="*/ 34370 w 634050"/>
                <a:gd name="connsiteY1" fmla="*/ 302792 h 545624"/>
                <a:gd name="connsiteX2" fmla="*/ 390 w 634050"/>
                <a:gd name="connsiteY2" fmla="*/ 311102 h 545624"/>
                <a:gd name="connsiteX3" fmla="*/ 31429 w 634050"/>
                <a:gd name="connsiteY3" fmla="*/ 340543 h 545624"/>
                <a:gd name="connsiteX4" fmla="*/ 390 w 634050"/>
                <a:gd name="connsiteY4" fmla="*/ 365966 h 545624"/>
                <a:gd name="connsiteX5" fmla="*/ 110118 w 634050"/>
                <a:gd name="connsiteY5" fmla="*/ 375110 h 545624"/>
                <a:gd name="connsiteX6" fmla="*/ 137550 w 634050"/>
                <a:gd name="connsiteY6" fmla="*/ 393398 h 545624"/>
                <a:gd name="connsiteX7" fmla="*/ 155838 w 634050"/>
                <a:gd name="connsiteY7" fmla="*/ 448262 h 545624"/>
                <a:gd name="connsiteX8" fmla="*/ 166089 w 634050"/>
                <a:gd name="connsiteY8" fmla="*/ 481722 h 545624"/>
                <a:gd name="connsiteX9" fmla="*/ 183270 w 634050"/>
                <a:gd name="connsiteY9" fmla="*/ 503126 h 545624"/>
                <a:gd name="connsiteX10" fmla="*/ 224766 w 634050"/>
                <a:gd name="connsiteY10" fmla="*/ 545523 h 545624"/>
                <a:gd name="connsiteX11" fmla="*/ 284756 w 634050"/>
                <a:gd name="connsiteY11" fmla="*/ 522316 h 545624"/>
                <a:gd name="connsiteX12" fmla="*/ 322234 w 634050"/>
                <a:gd name="connsiteY12" fmla="*/ 435796 h 545624"/>
                <a:gd name="connsiteX13" fmla="*/ 355488 w 634050"/>
                <a:gd name="connsiteY13" fmla="*/ 418410 h 545624"/>
                <a:gd name="connsiteX14" fmla="*/ 411048 w 634050"/>
                <a:gd name="connsiteY14" fmla="*/ 397211 h 545624"/>
                <a:gd name="connsiteX15" fmla="*/ 466734 w 634050"/>
                <a:gd name="connsiteY15" fmla="*/ 375110 h 545624"/>
                <a:gd name="connsiteX16" fmla="*/ 475878 w 634050"/>
                <a:gd name="connsiteY16" fmla="*/ 347678 h 545624"/>
                <a:gd name="connsiteX17" fmla="*/ 484816 w 634050"/>
                <a:gd name="connsiteY17" fmla="*/ 338329 h 545624"/>
                <a:gd name="connsiteX18" fmla="*/ 487522 w 634050"/>
                <a:gd name="connsiteY18" fmla="*/ 275428 h 545624"/>
                <a:gd name="connsiteX19" fmla="*/ 528189 w 634050"/>
                <a:gd name="connsiteY19" fmla="*/ 282404 h 545624"/>
                <a:gd name="connsiteX20" fmla="*/ 633455 w 634050"/>
                <a:gd name="connsiteY20" fmla="*/ 230514 h 545624"/>
                <a:gd name="connsiteX21" fmla="*/ 622182 w 634050"/>
                <a:gd name="connsiteY21" fmla="*/ 164798 h 545624"/>
                <a:gd name="connsiteX22" fmla="*/ 603894 w 634050"/>
                <a:gd name="connsiteY22" fmla="*/ 137366 h 545624"/>
                <a:gd name="connsiteX23" fmla="*/ 561790 w 634050"/>
                <a:gd name="connsiteY23" fmla="*/ 116528 h 545624"/>
                <a:gd name="connsiteX24" fmla="*/ 482807 w 634050"/>
                <a:gd name="connsiteY24" fmla="*/ 116863 h 545624"/>
                <a:gd name="connsiteX25" fmla="*/ 415192 w 634050"/>
                <a:gd name="connsiteY25" fmla="*/ 139866 h 545624"/>
                <a:gd name="connsiteX26" fmla="*/ 366150 w 634050"/>
                <a:gd name="connsiteY26" fmla="*/ 82502 h 545624"/>
                <a:gd name="connsiteX27" fmla="*/ 338718 w 634050"/>
                <a:gd name="connsiteY27" fmla="*/ 73358 h 545624"/>
                <a:gd name="connsiteX28" fmla="*/ 309973 w 634050"/>
                <a:gd name="connsiteY28" fmla="*/ 34773 h 545624"/>
                <a:gd name="connsiteX29" fmla="*/ 239599 w 634050"/>
                <a:gd name="connsiteY29" fmla="*/ 98756 h 545624"/>
                <a:gd name="connsiteX30" fmla="*/ 167197 w 634050"/>
                <a:gd name="connsiteY30" fmla="*/ 1 h 545624"/>
                <a:gd name="connsiteX31" fmla="*/ 174126 w 634050"/>
                <a:gd name="connsiteY31" fmla="*/ 100790 h 545624"/>
                <a:gd name="connsiteX32" fmla="*/ 184868 w 634050"/>
                <a:gd name="connsiteY32" fmla="*/ 153645 h 545624"/>
                <a:gd name="connsiteX33" fmla="*/ 137550 w 634050"/>
                <a:gd name="connsiteY33" fmla="*/ 183086 h 545624"/>
                <a:gd name="connsiteX34" fmla="*/ 117047 w 634050"/>
                <a:gd name="connsiteY34" fmla="*/ 233932 h 545624"/>
                <a:gd name="connsiteX35" fmla="*/ 82686 w 634050"/>
                <a:gd name="connsiteY35" fmla="*/ 265382 h 545624"/>
                <a:gd name="connsiteX36" fmla="*/ 9534 w 634050"/>
                <a:gd name="connsiteY36" fmla="*/ 274526 h 545624"/>
                <a:gd name="connsiteX0" fmla="*/ 9534 w 664112"/>
                <a:gd name="connsiteY0" fmla="*/ 274526 h 545624"/>
                <a:gd name="connsiteX1" fmla="*/ 34370 w 664112"/>
                <a:gd name="connsiteY1" fmla="*/ 302792 h 545624"/>
                <a:gd name="connsiteX2" fmla="*/ 390 w 664112"/>
                <a:gd name="connsiteY2" fmla="*/ 311102 h 545624"/>
                <a:gd name="connsiteX3" fmla="*/ 31429 w 664112"/>
                <a:gd name="connsiteY3" fmla="*/ 340543 h 545624"/>
                <a:gd name="connsiteX4" fmla="*/ 390 w 664112"/>
                <a:gd name="connsiteY4" fmla="*/ 365966 h 545624"/>
                <a:gd name="connsiteX5" fmla="*/ 110118 w 664112"/>
                <a:gd name="connsiteY5" fmla="*/ 375110 h 545624"/>
                <a:gd name="connsiteX6" fmla="*/ 137550 w 664112"/>
                <a:gd name="connsiteY6" fmla="*/ 393398 h 545624"/>
                <a:gd name="connsiteX7" fmla="*/ 155838 w 664112"/>
                <a:gd name="connsiteY7" fmla="*/ 448262 h 545624"/>
                <a:gd name="connsiteX8" fmla="*/ 166089 w 664112"/>
                <a:gd name="connsiteY8" fmla="*/ 481722 h 545624"/>
                <a:gd name="connsiteX9" fmla="*/ 183270 w 664112"/>
                <a:gd name="connsiteY9" fmla="*/ 503126 h 545624"/>
                <a:gd name="connsiteX10" fmla="*/ 224766 w 664112"/>
                <a:gd name="connsiteY10" fmla="*/ 545523 h 545624"/>
                <a:gd name="connsiteX11" fmla="*/ 284756 w 664112"/>
                <a:gd name="connsiteY11" fmla="*/ 522316 h 545624"/>
                <a:gd name="connsiteX12" fmla="*/ 322234 w 664112"/>
                <a:gd name="connsiteY12" fmla="*/ 435796 h 545624"/>
                <a:gd name="connsiteX13" fmla="*/ 355488 w 664112"/>
                <a:gd name="connsiteY13" fmla="*/ 418410 h 545624"/>
                <a:gd name="connsiteX14" fmla="*/ 411048 w 664112"/>
                <a:gd name="connsiteY14" fmla="*/ 397211 h 545624"/>
                <a:gd name="connsiteX15" fmla="*/ 466734 w 664112"/>
                <a:gd name="connsiteY15" fmla="*/ 375110 h 545624"/>
                <a:gd name="connsiteX16" fmla="*/ 475878 w 664112"/>
                <a:gd name="connsiteY16" fmla="*/ 347678 h 545624"/>
                <a:gd name="connsiteX17" fmla="*/ 484816 w 664112"/>
                <a:gd name="connsiteY17" fmla="*/ 338329 h 545624"/>
                <a:gd name="connsiteX18" fmla="*/ 487522 w 664112"/>
                <a:gd name="connsiteY18" fmla="*/ 275428 h 545624"/>
                <a:gd name="connsiteX19" fmla="*/ 528189 w 664112"/>
                <a:gd name="connsiteY19" fmla="*/ 282404 h 545624"/>
                <a:gd name="connsiteX20" fmla="*/ 633455 w 664112"/>
                <a:gd name="connsiteY20" fmla="*/ 230514 h 545624"/>
                <a:gd name="connsiteX21" fmla="*/ 663017 w 664112"/>
                <a:gd name="connsiteY21" fmla="*/ 164798 h 545624"/>
                <a:gd name="connsiteX22" fmla="*/ 603894 w 664112"/>
                <a:gd name="connsiteY22" fmla="*/ 137366 h 545624"/>
                <a:gd name="connsiteX23" fmla="*/ 561790 w 664112"/>
                <a:gd name="connsiteY23" fmla="*/ 116528 h 545624"/>
                <a:gd name="connsiteX24" fmla="*/ 482807 w 664112"/>
                <a:gd name="connsiteY24" fmla="*/ 116863 h 545624"/>
                <a:gd name="connsiteX25" fmla="*/ 415192 w 664112"/>
                <a:gd name="connsiteY25" fmla="*/ 139866 h 545624"/>
                <a:gd name="connsiteX26" fmla="*/ 366150 w 664112"/>
                <a:gd name="connsiteY26" fmla="*/ 82502 h 545624"/>
                <a:gd name="connsiteX27" fmla="*/ 338718 w 664112"/>
                <a:gd name="connsiteY27" fmla="*/ 73358 h 545624"/>
                <a:gd name="connsiteX28" fmla="*/ 309973 w 664112"/>
                <a:gd name="connsiteY28" fmla="*/ 34773 h 545624"/>
                <a:gd name="connsiteX29" fmla="*/ 239599 w 664112"/>
                <a:gd name="connsiteY29" fmla="*/ 98756 h 545624"/>
                <a:gd name="connsiteX30" fmla="*/ 167197 w 664112"/>
                <a:gd name="connsiteY30" fmla="*/ 1 h 545624"/>
                <a:gd name="connsiteX31" fmla="*/ 174126 w 664112"/>
                <a:gd name="connsiteY31" fmla="*/ 100790 h 545624"/>
                <a:gd name="connsiteX32" fmla="*/ 184868 w 664112"/>
                <a:gd name="connsiteY32" fmla="*/ 153645 h 545624"/>
                <a:gd name="connsiteX33" fmla="*/ 137550 w 664112"/>
                <a:gd name="connsiteY33" fmla="*/ 183086 h 545624"/>
                <a:gd name="connsiteX34" fmla="*/ 117047 w 664112"/>
                <a:gd name="connsiteY34" fmla="*/ 233932 h 545624"/>
                <a:gd name="connsiteX35" fmla="*/ 82686 w 664112"/>
                <a:gd name="connsiteY35" fmla="*/ 265382 h 545624"/>
                <a:gd name="connsiteX36" fmla="*/ 9534 w 664112"/>
                <a:gd name="connsiteY36" fmla="*/ 274526 h 545624"/>
                <a:gd name="connsiteX0" fmla="*/ 9534 w 663242"/>
                <a:gd name="connsiteY0" fmla="*/ 274526 h 545624"/>
                <a:gd name="connsiteX1" fmla="*/ 34370 w 663242"/>
                <a:gd name="connsiteY1" fmla="*/ 302792 h 545624"/>
                <a:gd name="connsiteX2" fmla="*/ 390 w 663242"/>
                <a:gd name="connsiteY2" fmla="*/ 311102 h 545624"/>
                <a:gd name="connsiteX3" fmla="*/ 31429 w 663242"/>
                <a:gd name="connsiteY3" fmla="*/ 340543 h 545624"/>
                <a:gd name="connsiteX4" fmla="*/ 390 w 663242"/>
                <a:gd name="connsiteY4" fmla="*/ 365966 h 545624"/>
                <a:gd name="connsiteX5" fmla="*/ 110118 w 663242"/>
                <a:gd name="connsiteY5" fmla="*/ 375110 h 545624"/>
                <a:gd name="connsiteX6" fmla="*/ 137550 w 663242"/>
                <a:gd name="connsiteY6" fmla="*/ 393398 h 545624"/>
                <a:gd name="connsiteX7" fmla="*/ 155838 w 663242"/>
                <a:gd name="connsiteY7" fmla="*/ 448262 h 545624"/>
                <a:gd name="connsiteX8" fmla="*/ 166089 w 663242"/>
                <a:gd name="connsiteY8" fmla="*/ 481722 h 545624"/>
                <a:gd name="connsiteX9" fmla="*/ 183270 w 663242"/>
                <a:gd name="connsiteY9" fmla="*/ 503126 h 545624"/>
                <a:gd name="connsiteX10" fmla="*/ 224766 w 663242"/>
                <a:gd name="connsiteY10" fmla="*/ 545523 h 545624"/>
                <a:gd name="connsiteX11" fmla="*/ 284756 w 663242"/>
                <a:gd name="connsiteY11" fmla="*/ 522316 h 545624"/>
                <a:gd name="connsiteX12" fmla="*/ 322234 w 663242"/>
                <a:gd name="connsiteY12" fmla="*/ 435796 h 545624"/>
                <a:gd name="connsiteX13" fmla="*/ 355488 w 663242"/>
                <a:gd name="connsiteY13" fmla="*/ 418410 h 545624"/>
                <a:gd name="connsiteX14" fmla="*/ 411048 w 663242"/>
                <a:gd name="connsiteY14" fmla="*/ 397211 h 545624"/>
                <a:gd name="connsiteX15" fmla="*/ 466734 w 663242"/>
                <a:gd name="connsiteY15" fmla="*/ 375110 h 545624"/>
                <a:gd name="connsiteX16" fmla="*/ 475878 w 663242"/>
                <a:gd name="connsiteY16" fmla="*/ 347678 h 545624"/>
                <a:gd name="connsiteX17" fmla="*/ 484816 w 663242"/>
                <a:gd name="connsiteY17" fmla="*/ 338329 h 545624"/>
                <a:gd name="connsiteX18" fmla="*/ 487522 w 663242"/>
                <a:gd name="connsiteY18" fmla="*/ 275428 h 545624"/>
                <a:gd name="connsiteX19" fmla="*/ 528189 w 663242"/>
                <a:gd name="connsiteY19" fmla="*/ 282404 h 545624"/>
                <a:gd name="connsiteX20" fmla="*/ 633455 w 663242"/>
                <a:gd name="connsiteY20" fmla="*/ 230514 h 545624"/>
                <a:gd name="connsiteX21" fmla="*/ 663017 w 663242"/>
                <a:gd name="connsiteY21" fmla="*/ 164798 h 545624"/>
                <a:gd name="connsiteX22" fmla="*/ 642177 w 663242"/>
                <a:gd name="connsiteY22" fmla="*/ 129709 h 545624"/>
                <a:gd name="connsiteX23" fmla="*/ 561790 w 663242"/>
                <a:gd name="connsiteY23" fmla="*/ 116528 h 545624"/>
                <a:gd name="connsiteX24" fmla="*/ 482807 w 663242"/>
                <a:gd name="connsiteY24" fmla="*/ 116863 h 545624"/>
                <a:gd name="connsiteX25" fmla="*/ 415192 w 663242"/>
                <a:gd name="connsiteY25" fmla="*/ 139866 h 545624"/>
                <a:gd name="connsiteX26" fmla="*/ 366150 w 663242"/>
                <a:gd name="connsiteY26" fmla="*/ 82502 h 545624"/>
                <a:gd name="connsiteX27" fmla="*/ 338718 w 663242"/>
                <a:gd name="connsiteY27" fmla="*/ 73358 h 545624"/>
                <a:gd name="connsiteX28" fmla="*/ 309973 w 663242"/>
                <a:gd name="connsiteY28" fmla="*/ 34773 h 545624"/>
                <a:gd name="connsiteX29" fmla="*/ 239599 w 663242"/>
                <a:gd name="connsiteY29" fmla="*/ 98756 h 545624"/>
                <a:gd name="connsiteX30" fmla="*/ 167197 w 663242"/>
                <a:gd name="connsiteY30" fmla="*/ 1 h 545624"/>
                <a:gd name="connsiteX31" fmla="*/ 174126 w 663242"/>
                <a:gd name="connsiteY31" fmla="*/ 100790 h 545624"/>
                <a:gd name="connsiteX32" fmla="*/ 184868 w 663242"/>
                <a:gd name="connsiteY32" fmla="*/ 153645 h 545624"/>
                <a:gd name="connsiteX33" fmla="*/ 137550 w 663242"/>
                <a:gd name="connsiteY33" fmla="*/ 183086 h 545624"/>
                <a:gd name="connsiteX34" fmla="*/ 117047 w 663242"/>
                <a:gd name="connsiteY34" fmla="*/ 233932 h 545624"/>
                <a:gd name="connsiteX35" fmla="*/ 82686 w 663242"/>
                <a:gd name="connsiteY35" fmla="*/ 265382 h 545624"/>
                <a:gd name="connsiteX36" fmla="*/ 9534 w 663242"/>
                <a:gd name="connsiteY36" fmla="*/ 274526 h 545624"/>
                <a:gd name="connsiteX0" fmla="*/ 9534 w 663242"/>
                <a:gd name="connsiteY0" fmla="*/ 274526 h 545624"/>
                <a:gd name="connsiteX1" fmla="*/ 34370 w 663242"/>
                <a:gd name="connsiteY1" fmla="*/ 302792 h 545624"/>
                <a:gd name="connsiteX2" fmla="*/ 390 w 663242"/>
                <a:gd name="connsiteY2" fmla="*/ 311102 h 545624"/>
                <a:gd name="connsiteX3" fmla="*/ 31429 w 663242"/>
                <a:gd name="connsiteY3" fmla="*/ 340543 h 545624"/>
                <a:gd name="connsiteX4" fmla="*/ 390 w 663242"/>
                <a:gd name="connsiteY4" fmla="*/ 365966 h 545624"/>
                <a:gd name="connsiteX5" fmla="*/ 110118 w 663242"/>
                <a:gd name="connsiteY5" fmla="*/ 375110 h 545624"/>
                <a:gd name="connsiteX6" fmla="*/ 137550 w 663242"/>
                <a:gd name="connsiteY6" fmla="*/ 393398 h 545624"/>
                <a:gd name="connsiteX7" fmla="*/ 155838 w 663242"/>
                <a:gd name="connsiteY7" fmla="*/ 448262 h 545624"/>
                <a:gd name="connsiteX8" fmla="*/ 166089 w 663242"/>
                <a:gd name="connsiteY8" fmla="*/ 481722 h 545624"/>
                <a:gd name="connsiteX9" fmla="*/ 183270 w 663242"/>
                <a:gd name="connsiteY9" fmla="*/ 503126 h 545624"/>
                <a:gd name="connsiteX10" fmla="*/ 224766 w 663242"/>
                <a:gd name="connsiteY10" fmla="*/ 545523 h 545624"/>
                <a:gd name="connsiteX11" fmla="*/ 284756 w 663242"/>
                <a:gd name="connsiteY11" fmla="*/ 522316 h 545624"/>
                <a:gd name="connsiteX12" fmla="*/ 322234 w 663242"/>
                <a:gd name="connsiteY12" fmla="*/ 435796 h 545624"/>
                <a:gd name="connsiteX13" fmla="*/ 355488 w 663242"/>
                <a:gd name="connsiteY13" fmla="*/ 418410 h 545624"/>
                <a:gd name="connsiteX14" fmla="*/ 411048 w 663242"/>
                <a:gd name="connsiteY14" fmla="*/ 397211 h 545624"/>
                <a:gd name="connsiteX15" fmla="*/ 466734 w 663242"/>
                <a:gd name="connsiteY15" fmla="*/ 375110 h 545624"/>
                <a:gd name="connsiteX16" fmla="*/ 475878 w 663242"/>
                <a:gd name="connsiteY16" fmla="*/ 347678 h 545624"/>
                <a:gd name="connsiteX17" fmla="*/ 484816 w 663242"/>
                <a:gd name="connsiteY17" fmla="*/ 338329 h 545624"/>
                <a:gd name="connsiteX18" fmla="*/ 487522 w 663242"/>
                <a:gd name="connsiteY18" fmla="*/ 275428 h 545624"/>
                <a:gd name="connsiteX19" fmla="*/ 528189 w 663242"/>
                <a:gd name="connsiteY19" fmla="*/ 282404 h 545624"/>
                <a:gd name="connsiteX20" fmla="*/ 633455 w 663242"/>
                <a:gd name="connsiteY20" fmla="*/ 230514 h 545624"/>
                <a:gd name="connsiteX21" fmla="*/ 663017 w 663242"/>
                <a:gd name="connsiteY21" fmla="*/ 164798 h 545624"/>
                <a:gd name="connsiteX22" fmla="*/ 642177 w 663242"/>
                <a:gd name="connsiteY22" fmla="*/ 129709 h 545624"/>
                <a:gd name="connsiteX23" fmla="*/ 561790 w 663242"/>
                <a:gd name="connsiteY23" fmla="*/ 116528 h 545624"/>
                <a:gd name="connsiteX24" fmla="*/ 482807 w 663242"/>
                <a:gd name="connsiteY24" fmla="*/ 116863 h 545624"/>
                <a:gd name="connsiteX25" fmla="*/ 415192 w 663242"/>
                <a:gd name="connsiteY25" fmla="*/ 139866 h 545624"/>
                <a:gd name="connsiteX26" fmla="*/ 366150 w 663242"/>
                <a:gd name="connsiteY26" fmla="*/ 82502 h 545624"/>
                <a:gd name="connsiteX27" fmla="*/ 338718 w 663242"/>
                <a:gd name="connsiteY27" fmla="*/ 73358 h 545624"/>
                <a:gd name="connsiteX28" fmla="*/ 309973 w 663242"/>
                <a:gd name="connsiteY28" fmla="*/ 34773 h 545624"/>
                <a:gd name="connsiteX29" fmla="*/ 239599 w 663242"/>
                <a:gd name="connsiteY29" fmla="*/ 98756 h 545624"/>
                <a:gd name="connsiteX30" fmla="*/ 167197 w 663242"/>
                <a:gd name="connsiteY30" fmla="*/ 1 h 545624"/>
                <a:gd name="connsiteX31" fmla="*/ 174126 w 663242"/>
                <a:gd name="connsiteY31" fmla="*/ 100790 h 545624"/>
                <a:gd name="connsiteX32" fmla="*/ 184868 w 663242"/>
                <a:gd name="connsiteY32" fmla="*/ 153645 h 545624"/>
                <a:gd name="connsiteX33" fmla="*/ 137550 w 663242"/>
                <a:gd name="connsiteY33" fmla="*/ 183086 h 545624"/>
                <a:gd name="connsiteX34" fmla="*/ 117047 w 663242"/>
                <a:gd name="connsiteY34" fmla="*/ 233932 h 545624"/>
                <a:gd name="connsiteX35" fmla="*/ 82686 w 663242"/>
                <a:gd name="connsiteY35" fmla="*/ 265382 h 545624"/>
                <a:gd name="connsiteX36" fmla="*/ 9534 w 663242"/>
                <a:gd name="connsiteY36" fmla="*/ 274526 h 545624"/>
                <a:gd name="connsiteX0" fmla="*/ 9534 w 663242"/>
                <a:gd name="connsiteY0" fmla="*/ 274526 h 545624"/>
                <a:gd name="connsiteX1" fmla="*/ 34370 w 663242"/>
                <a:gd name="connsiteY1" fmla="*/ 302792 h 545624"/>
                <a:gd name="connsiteX2" fmla="*/ 390 w 663242"/>
                <a:gd name="connsiteY2" fmla="*/ 311102 h 545624"/>
                <a:gd name="connsiteX3" fmla="*/ 31429 w 663242"/>
                <a:gd name="connsiteY3" fmla="*/ 340543 h 545624"/>
                <a:gd name="connsiteX4" fmla="*/ 390 w 663242"/>
                <a:gd name="connsiteY4" fmla="*/ 365966 h 545624"/>
                <a:gd name="connsiteX5" fmla="*/ 110118 w 663242"/>
                <a:gd name="connsiteY5" fmla="*/ 375110 h 545624"/>
                <a:gd name="connsiteX6" fmla="*/ 137550 w 663242"/>
                <a:gd name="connsiteY6" fmla="*/ 393398 h 545624"/>
                <a:gd name="connsiteX7" fmla="*/ 155838 w 663242"/>
                <a:gd name="connsiteY7" fmla="*/ 448262 h 545624"/>
                <a:gd name="connsiteX8" fmla="*/ 166089 w 663242"/>
                <a:gd name="connsiteY8" fmla="*/ 481722 h 545624"/>
                <a:gd name="connsiteX9" fmla="*/ 183270 w 663242"/>
                <a:gd name="connsiteY9" fmla="*/ 503126 h 545624"/>
                <a:gd name="connsiteX10" fmla="*/ 224766 w 663242"/>
                <a:gd name="connsiteY10" fmla="*/ 545523 h 545624"/>
                <a:gd name="connsiteX11" fmla="*/ 284756 w 663242"/>
                <a:gd name="connsiteY11" fmla="*/ 522316 h 545624"/>
                <a:gd name="connsiteX12" fmla="*/ 322234 w 663242"/>
                <a:gd name="connsiteY12" fmla="*/ 435796 h 545624"/>
                <a:gd name="connsiteX13" fmla="*/ 355488 w 663242"/>
                <a:gd name="connsiteY13" fmla="*/ 418410 h 545624"/>
                <a:gd name="connsiteX14" fmla="*/ 411048 w 663242"/>
                <a:gd name="connsiteY14" fmla="*/ 397211 h 545624"/>
                <a:gd name="connsiteX15" fmla="*/ 466734 w 663242"/>
                <a:gd name="connsiteY15" fmla="*/ 375110 h 545624"/>
                <a:gd name="connsiteX16" fmla="*/ 475878 w 663242"/>
                <a:gd name="connsiteY16" fmla="*/ 347678 h 545624"/>
                <a:gd name="connsiteX17" fmla="*/ 484816 w 663242"/>
                <a:gd name="connsiteY17" fmla="*/ 338329 h 545624"/>
                <a:gd name="connsiteX18" fmla="*/ 487522 w 663242"/>
                <a:gd name="connsiteY18" fmla="*/ 275428 h 545624"/>
                <a:gd name="connsiteX19" fmla="*/ 528189 w 663242"/>
                <a:gd name="connsiteY19" fmla="*/ 282404 h 545624"/>
                <a:gd name="connsiteX20" fmla="*/ 633455 w 663242"/>
                <a:gd name="connsiteY20" fmla="*/ 230514 h 545624"/>
                <a:gd name="connsiteX21" fmla="*/ 663017 w 663242"/>
                <a:gd name="connsiteY21" fmla="*/ 164798 h 545624"/>
                <a:gd name="connsiteX22" fmla="*/ 642177 w 663242"/>
                <a:gd name="connsiteY22" fmla="*/ 129709 h 545624"/>
                <a:gd name="connsiteX23" fmla="*/ 561790 w 663242"/>
                <a:gd name="connsiteY23" fmla="*/ 116528 h 545624"/>
                <a:gd name="connsiteX24" fmla="*/ 482807 w 663242"/>
                <a:gd name="connsiteY24" fmla="*/ 116863 h 545624"/>
                <a:gd name="connsiteX25" fmla="*/ 415192 w 663242"/>
                <a:gd name="connsiteY25" fmla="*/ 139866 h 545624"/>
                <a:gd name="connsiteX26" fmla="*/ 366150 w 663242"/>
                <a:gd name="connsiteY26" fmla="*/ 82502 h 545624"/>
                <a:gd name="connsiteX27" fmla="*/ 338718 w 663242"/>
                <a:gd name="connsiteY27" fmla="*/ 73358 h 545624"/>
                <a:gd name="connsiteX28" fmla="*/ 309973 w 663242"/>
                <a:gd name="connsiteY28" fmla="*/ 34773 h 545624"/>
                <a:gd name="connsiteX29" fmla="*/ 239599 w 663242"/>
                <a:gd name="connsiteY29" fmla="*/ 98756 h 545624"/>
                <a:gd name="connsiteX30" fmla="*/ 167197 w 663242"/>
                <a:gd name="connsiteY30" fmla="*/ 1 h 545624"/>
                <a:gd name="connsiteX31" fmla="*/ 174126 w 663242"/>
                <a:gd name="connsiteY31" fmla="*/ 100790 h 545624"/>
                <a:gd name="connsiteX32" fmla="*/ 184868 w 663242"/>
                <a:gd name="connsiteY32" fmla="*/ 153645 h 545624"/>
                <a:gd name="connsiteX33" fmla="*/ 137550 w 663242"/>
                <a:gd name="connsiteY33" fmla="*/ 183086 h 545624"/>
                <a:gd name="connsiteX34" fmla="*/ 117047 w 663242"/>
                <a:gd name="connsiteY34" fmla="*/ 233932 h 545624"/>
                <a:gd name="connsiteX35" fmla="*/ 82686 w 663242"/>
                <a:gd name="connsiteY35" fmla="*/ 265382 h 545624"/>
                <a:gd name="connsiteX36" fmla="*/ 9534 w 663242"/>
                <a:gd name="connsiteY36" fmla="*/ 274526 h 5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3242" h="545624">
                  <a:moveTo>
                    <a:pt x="9534" y="274526"/>
                  </a:moveTo>
                  <a:cubicBezTo>
                    <a:pt x="-8565" y="300853"/>
                    <a:pt x="35894" y="296696"/>
                    <a:pt x="34370" y="302792"/>
                  </a:cubicBezTo>
                  <a:cubicBezTo>
                    <a:pt x="32846" y="308888"/>
                    <a:pt x="880" y="304810"/>
                    <a:pt x="390" y="311102"/>
                  </a:cubicBezTo>
                  <a:cubicBezTo>
                    <a:pt x="-100" y="317394"/>
                    <a:pt x="31429" y="330904"/>
                    <a:pt x="31429" y="340543"/>
                  </a:cubicBezTo>
                  <a:cubicBezTo>
                    <a:pt x="31429" y="350182"/>
                    <a:pt x="-4081" y="352357"/>
                    <a:pt x="390" y="365966"/>
                  </a:cubicBezTo>
                  <a:cubicBezTo>
                    <a:pt x="13505" y="405883"/>
                    <a:pt x="73542" y="372062"/>
                    <a:pt x="110118" y="375110"/>
                  </a:cubicBezTo>
                  <a:cubicBezTo>
                    <a:pt x="119262" y="381206"/>
                    <a:pt x="131725" y="384079"/>
                    <a:pt x="137550" y="393398"/>
                  </a:cubicBezTo>
                  <a:cubicBezTo>
                    <a:pt x="147767" y="409745"/>
                    <a:pt x="151082" y="433541"/>
                    <a:pt x="155838" y="448262"/>
                  </a:cubicBezTo>
                  <a:cubicBezTo>
                    <a:pt x="160595" y="462983"/>
                    <a:pt x="161174" y="471892"/>
                    <a:pt x="166089" y="481722"/>
                  </a:cubicBezTo>
                  <a:cubicBezTo>
                    <a:pt x="170400" y="490343"/>
                    <a:pt x="173491" y="492493"/>
                    <a:pt x="183270" y="503126"/>
                  </a:cubicBezTo>
                  <a:cubicBezTo>
                    <a:pt x="193050" y="513760"/>
                    <a:pt x="215622" y="539427"/>
                    <a:pt x="224766" y="545523"/>
                  </a:cubicBezTo>
                  <a:cubicBezTo>
                    <a:pt x="221992" y="546493"/>
                    <a:pt x="268511" y="540604"/>
                    <a:pt x="284756" y="522316"/>
                  </a:cubicBezTo>
                  <a:cubicBezTo>
                    <a:pt x="301001" y="504028"/>
                    <a:pt x="310445" y="453114"/>
                    <a:pt x="322234" y="435796"/>
                  </a:cubicBezTo>
                  <a:cubicBezTo>
                    <a:pt x="334023" y="418478"/>
                    <a:pt x="340686" y="424841"/>
                    <a:pt x="355488" y="418410"/>
                  </a:cubicBezTo>
                  <a:cubicBezTo>
                    <a:pt x="370290" y="411979"/>
                    <a:pt x="401904" y="400259"/>
                    <a:pt x="411048" y="397211"/>
                  </a:cubicBezTo>
                  <a:cubicBezTo>
                    <a:pt x="457333" y="406468"/>
                    <a:pt x="455929" y="383365"/>
                    <a:pt x="466734" y="375110"/>
                  </a:cubicBezTo>
                  <a:cubicBezTo>
                    <a:pt x="477539" y="366855"/>
                    <a:pt x="472830" y="356822"/>
                    <a:pt x="475878" y="347678"/>
                  </a:cubicBezTo>
                  <a:cubicBezTo>
                    <a:pt x="472830" y="338534"/>
                    <a:pt x="482875" y="350371"/>
                    <a:pt x="484816" y="338329"/>
                  </a:cubicBezTo>
                  <a:cubicBezTo>
                    <a:pt x="486757" y="326287"/>
                    <a:pt x="510506" y="344379"/>
                    <a:pt x="487522" y="275428"/>
                  </a:cubicBezTo>
                  <a:cubicBezTo>
                    <a:pt x="506413" y="218756"/>
                    <a:pt x="503867" y="289890"/>
                    <a:pt x="528189" y="282404"/>
                  </a:cubicBezTo>
                  <a:cubicBezTo>
                    <a:pt x="552511" y="274918"/>
                    <a:pt x="610984" y="250115"/>
                    <a:pt x="633455" y="230514"/>
                  </a:cubicBezTo>
                  <a:cubicBezTo>
                    <a:pt x="655926" y="210913"/>
                    <a:pt x="661563" y="181599"/>
                    <a:pt x="663017" y="164798"/>
                  </a:cubicBezTo>
                  <a:cubicBezTo>
                    <a:pt x="664471" y="147997"/>
                    <a:pt x="659048" y="137754"/>
                    <a:pt x="642177" y="129709"/>
                  </a:cubicBezTo>
                  <a:cubicBezTo>
                    <a:pt x="625306" y="121664"/>
                    <a:pt x="588352" y="118669"/>
                    <a:pt x="561790" y="116528"/>
                  </a:cubicBezTo>
                  <a:cubicBezTo>
                    <a:pt x="535228" y="114387"/>
                    <a:pt x="507240" y="112973"/>
                    <a:pt x="482807" y="116863"/>
                  </a:cubicBezTo>
                  <a:cubicBezTo>
                    <a:pt x="458374" y="120753"/>
                    <a:pt x="434635" y="145593"/>
                    <a:pt x="415192" y="139866"/>
                  </a:cubicBezTo>
                  <a:cubicBezTo>
                    <a:pt x="395749" y="134139"/>
                    <a:pt x="390534" y="85550"/>
                    <a:pt x="366150" y="82502"/>
                  </a:cubicBezTo>
                  <a:cubicBezTo>
                    <a:pt x="357006" y="79454"/>
                    <a:pt x="348081" y="81313"/>
                    <a:pt x="338718" y="73358"/>
                  </a:cubicBezTo>
                  <a:cubicBezTo>
                    <a:pt x="329355" y="65403"/>
                    <a:pt x="326493" y="30540"/>
                    <a:pt x="309973" y="34773"/>
                  </a:cubicBezTo>
                  <a:cubicBezTo>
                    <a:pt x="293453" y="39006"/>
                    <a:pt x="239108" y="101942"/>
                    <a:pt x="239599" y="98756"/>
                  </a:cubicBezTo>
                  <a:cubicBezTo>
                    <a:pt x="214614" y="105823"/>
                    <a:pt x="178109" y="-338"/>
                    <a:pt x="167197" y="1"/>
                  </a:cubicBezTo>
                  <a:cubicBezTo>
                    <a:pt x="156285" y="340"/>
                    <a:pt x="171181" y="75183"/>
                    <a:pt x="174126" y="100790"/>
                  </a:cubicBezTo>
                  <a:cubicBezTo>
                    <a:pt x="177071" y="126397"/>
                    <a:pt x="198482" y="126417"/>
                    <a:pt x="184868" y="153645"/>
                  </a:cubicBezTo>
                  <a:cubicBezTo>
                    <a:pt x="180557" y="162266"/>
                    <a:pt x="148853" y="169705"/>
                    <a:pt x="137550" y="183086"/>
                  </a:cubicBezTo>
                  <a:cubicBezTo>
                    <a:pt x="126247" y="196467"/>
                    <a:pt x="129239" y="215644"/>
                    <a:pt x="117047" y="233932"/>
                  </a:cubicBezTo>
                  <a:cubicBezTo>
                    <a:pt x="110951" y="243076"/>
                    <a:pt x="93462" y="263227"/>
                    <a:pt x="82686" y="265382"/>
                  </a:cubicBezTo>
                  <a:cubicBezTo>
                    <a:pt x="30283" y="275863"/>
                    <a:pt x="27633" y="248199"/>
                    <a:pt x="9534" y="274526"/>
                  </a:cubicBezTo>
                  <a:close/>
                </a:path>
              </a:pathLst>
            </a:custGeom>
            <a:solidFill>
              <a:srgbClr val="AAEF63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 rot="16200000">
              <a:off x="2463747" y="1334929"/>
              <a:ext cx="239187" cy="176340"/>
            </a:xfrm>
            <a:prstGeom prst="ellipse">
              <a:avLst/>
            </a:prstGeom>
            <a:solidFill>
              <a:srgbClr val="AF4AFF"/>
            </a:solidFill>
            <a:ln>
              <a:solidFill>
                <a:schemeClr val="tx1"/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4286930" y="3646340"/>
            <a:ext cx="1135852" cy="1135852"/>
            <a:chOff x="4899990" y="-165312"/>
            <a:chExt cx="1135852" cy="1135852"/>
          </a:xfrm>
        </p:grpSpPr>
        <p:sp>
          <p:nvSpPr>
            <p:cNvPr id="328" name="Rectangle 327"/>
            <p:cNvSpPr/>
            <p:nvPr/>
          </p:nvSpPr>
          <p:spPr>
            <a:xfrm>
              <a:off x="4899990" y="-165312"/>
              <a:ext cx="1135852" cy="11358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460080" y="-9412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5126851" y="410070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5626818" y="400636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462832" y="399718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5629802" y="235445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5297235" y="-91626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5295799" y="40163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5297235" y="235445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5462832" y="23641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5632976" y="67780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5798916" y="23605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5795036" y="405507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796976" y="57128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5800856" y="74250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5626818" y="74360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462832" y="74466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5297235" y="746623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126851" y="74457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4952696" y="74250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5126851" y="57128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4950045" y="57128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5297235" y="-100843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5126851" y="-10205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5802796" y="-9834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5636518" y="-9860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5804735" y="64823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5627232" y="57128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5462832" y="57128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4952022" y="405507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4952861" y="23634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4952171" y="6986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4952696" y="-9834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5126851" y="6233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5133201" y="23479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5295849" y="566645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1609214" y="381182"/>
            <a:ext cx="1135852" cy="1135852"/>
            <a:chOff x="2204806" y="-23741"/>
            <a:chExt cx="1135852" cy="1135852"/>
          </a:xfrm>
        </p:grpSpPr>
        <p:sp>
          <p:nvSpPr>
            <p:cNvPr id="200" name="Rectangle 199"/>
            <p:cNvSpPr/>
            <p:nvPr/>
          </p:nvSpPr>
          <p:spPr>
            <a:xfrm>
              <a:off x="2204806" y="-23741"/>
              <a:ext cx="1135852" cy="11358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204" name="Freeform 203"/>
            <p:cNvSpPr/>
            <p:nvPr/>
          </p:nvSpPr>
          <p:spPr>
            <a:xfrm>
              <a:off x="2457758" y="209417"/>
              <a:ext cx="570282" cy="630237"/>
            </a:xfrm>
            <a:custGeom>
              <a:avLst/>
              <a:gdLst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59517 w 584350"/>
                <a:gd name="connsiteY4" fmla="*/ 324639 h 622225"/>
                <a:gd name="connsiteX5" fmla="*/ 70338 w 584350"/>
                <a:gd name="connsiteY5" fmla="*/ 340871 h 622225"/>
                <a:gd name="connsiteX6" fmla="*/ 75749 w 584350"/>
                <a:gd name="connsiteY6" fmla="*/ 357103 h 622225"/>
                <a:gd name="connsiteX7" fmla="*/ 86570 w 584350"/>
                <a:gd name="connsiteY7" fmla="*/ 373335 h 622225"/>
                <a:gd name="connsiteX8" fmla="*/ 91981 w 584350"/>
                <a:gd name="connsiteY8" fmla="*/ 389567 h 622225"/>
                <a:gd name="connsiteX9" fmla="*/ 102802 w 584350"/>
                <a:gd name="connsiteY9" fmla="*/ 405799 h 622225"/>
                <a:gd name="connsiteX10" fmla="*/ 108213 w 584350"/>
                <a:gd name="connsiteY10" fmla="*/ 422031 h 622225"/>
                <a:gd name="connsiteX11" fmla="*/ 129855 w 584350"/>
                <a:gd name="connsiteY11" fmla="*/ 454495 h 622225"/>
                <a:gd name="connsiteX12" fmla="*/ 140677 w 584350"/>
                <a:gd name="connsiteY12" fmla="*/ 470727 h 622225"/>
                <a:gd name="connsiteX13" fmla="*/ 151498 w 584350"/>
                <a:gd name="connsiteY13" fmla="*/ 503191 h 622225"/>
                <a:gd name="connsiteX14" fmla="*/ 173140 w 584350"/>
                <a:gd name="connsiteY14" fmla="*/ 535655 h 622225"/>
                <a:gd name="connsiteX15" fmla="*/ 189372 w 584350"/>
                <a:gd name="connsiteY15" fmla="*/ 568119 h 622225"/>
                <a:gd name="connsiteX16" fmla="*/ 200194 w 584350"/>
                <a:gd name="connsiteY16" fmla="*/ 578940 h 622225"/>
                <a:gd name="connsiteX17" fmla="*/ 232658 w 584350"/>
                <a:gd name="connsiteY17" fmla="*/ 622225 h 622225"/>
                <a:gd name="connsiteX18" fmla="*/ 243479 w 584350"/>
                <a:gd name="connsiteY18" fmla="*/ 589761 h 622225"/>
                <a:gd name="connsiteX19" fmla="*/ 248890 w 584350"/>
                <a:gd name="connsiteY19" fmla="*/ 535655 h 622225"/>
                <a:gd name="connsiteX20" fmla="*/ 254300 w 584350"/>
                <a:gd name="connsiteY20" fmla="*/ 519423 h 622225"/>
                <a:gd name="connsiteX21" fmla="*/ 275943 w 584350"/>
                <a:gd name="connsiteY21" fmla="*/ 497780 h 622225"/>
                <a:gd name="connsiteX22" fmla="*/ 302996 w 584350"/>
                <a:gd name="connsiteY22" fmla="*/ 470727 h 622225"/>
                <a:gd name="connsiteX23" fmla="*/ 319228 w 584350"/>
                <a:gd name="connsiteY23" fmla="*/ 465316 h 622225"/>
                <a:gd name="connsiteX24" fmla="*/ 394977 w 584350"/>
                <a:gd name="connsiteY24" fmla="*/ 454495 h 622225"/>
                <a:gd name="connsiteX25" fmla="*/ 422030 w 584350"/>
                <a:gd name="connsiteY25" fmla="*/ 449084 h 622225"/>
                <a:gd name="connsiteX26" fmla="*/ 476137 w 584350"/>
                <a:gd name="connsiteY26" fmla="*/ 432852 h 622225"/>
                <a:gd name="connsiteX27" fmla="*/ 492369 w 584350"/>
                <a:gd name="connsiteY27" fmla="*/ 427442 h 622225"/>
                <a:gd name="connsiteX28" fmla="*/ 503190 w 584350"/>
                <a:gd name="connsiteY28" fmla="*/ 416620 h 622225"/>
                <a:gd name="connsiteX29" fmla="*/ 535654 w 584350"/>
                <a:gd name="connsiteY29" fmla="*/ 405799 h 622225"/>
                <a:gd name="connsiteX30" fmla="*/ 546475 w 584350"/>
                <a:gd name="connsiteY30" fmla="*/ 389567 h 622225"/>
                <a:gd name="connsiteX31" fmla="*/ 568118 w 584350"/>
                <a:gd name="connsiteY31" fmla="*/ 362514 h 622225"/>
                <a:gd name="connsiteX32" fmla="*/ 578939 w 584350"/>
                <a:gd name="connsiteY32" fmla="*/ 330050 h 622225"/>
                <a:gd name="connsiteX33" fmla="*/ 584350 w 584350"/>
                <a:gd name="connsiteY33" fmla="*/ 313818 h 622225"/>
                <a:gd name="connsiteX34" fmla="*/ 578939 w 584350"/>
                <a:gd name="connsiteY34" fmla="*/ 265122 h 622225"/>
                <a:gd name="connsiteX35" fmla="*/ 568118 w 584350"/>
                <a:gd name="connsiteY35" fmla="*/ 232658 h 622225"/>
                <a:gd name="connsiteX36" fmla="*/ 557297 w 584350"/>
                <a:gd name="connsiteY36" fmla="*/ 200194 h 622225"/>
                <a:gd name="connsiteX37" fmla="*/ 551886 w 584350"/>
                <a:gd name="connsiteY37" fmla="*/ 183962 h 622225"/>
                <a:gd name="connsiteX38" fmla="*/ 524833 w 584350"/>
                <a:gd name="connsiteY38" fmla="*/ 135267 h 622225"/>
                <a:gd name="connsiteX39" fmla="*/ 481548 w 584350"/>
                <a:gd name="connsiteY39" fmla="*/ 102803 h 622225"/>
                <a:gd name="connsiteX40" fmla="*/ 465316 w 584350"/>
                <a:gd name="connsiteY40" fmla="*/ 91981 h 622225"/>
                <a:gd name="connsiteX41" fmla="*/ 411209 w 584350"/>
                <a:gd name="connsiteY41" fmla="*/ 81160 h 622225"/>
                <a:gd name="connsiteX42" fmla="*/ 394977 w 584350"/>
                <a:gd name="connsiteY42" fmla="*/ 75749 h 622225"/>
                <a:gd name="connsiteX43" fmla="*/ 357103 w 584350"/>
                <a:gd name="connsiteY43" fmla="*/ 32464 h 622225"/>
                <a:gd name="connsiteX44" fmla="*/ 351692 w 584350"/>
                <a:gd name="connsiteY44" fmla="*/ 16232 h 622225"/>
                <a:gd name="connsiteX45" fmla="*/ 297585 w 584350"/>
                <a:gd name="connsiteY45" fmla="*/ 0 h 622225"/>
                <a:gd name="connsiteX46" fmla="*/ 211015 w 584350"/>
                <a:gd name="connsiteY46" fmla="*/ 5411 h 622225"/>
                <a:gd name="connsiteX47" fmla="*/ 178551 w 584350"/>
                <a:gd name="connsiteY47" fmla="*/ 16232 h 622225"/>
                <a:gd name="connsiteX48" fmla="*/ 146087 w 584350"/>
                <a:gd name="connsiteY48" fmla="*/ 54107 h 622225"/>
                <a:gd name="connsiteX49" fmla="*/ 135266 w 584350"/>
                <a:gd name="connsiteY49" fmla="*/ 86571 h 622225"/>
                <a:gd name="connsiteX50" fmla="*/ 124445 w 584350"/>
                <a:gd name="connsiteY50" fmla="*/ 102803 h 622225"/>
                <a:gd name="connsiteX51" fmla="*/ 119034 w 584350"/>
                <a:gd name="connsiteY51" fmla="*/ 119035 h 622225"/>
                <a:gd name="connsiteX52" fmla="*/ 108213 w 584350"/>
                <a:gd name="connsiteY52" fmla="*/ 135267 h 622225"/>
                <a:gd name="connsiteX53" fmla="*/ 91981 w 584350"/>
                <a:gd name="connsiteY53" fmla="*/ 162320 h 622225"/>
                <a:gd name="connsiteX54" fmla="*/ 86570 w 584350"/>
                <a:gd name="connsiteY54" fmla="*/ 178552 h 622225"/>
                <a:gd name="connsiteX55" fmla="*/ 48695 w 584350"/>
                <a:gd name="connsiteY55" fmla="*/ 216426 h 622225"/>
                <a:gd name="connsiteX56" fmla="*/ 32464 w 584350"/>
                <a:gd name="connsiteY56" fmla="*/ 221837 h 622225"/>
                <a:gd name="connsiteX57" fmla="*/ 0 w 584350"/>
                <a:gd name="connsiteY57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70338 w 584350"/>
                <a:gd name="connsiteY5" fmla="*/ 340871 h 622225"/>
                <a:gd name="connsiteX6" fmla="*/ 75749 w 584350"/>
                <a:gd name="connsiteY6" fmla="*/ 357103 h 622225"/>
                <a:gd name="connsiteX7" fmla="*/ 86570 w 584350"/>
                <a:gd name="connsiteY7" fmla="*/ 373335 h 622225"/>
                <a:gd name="connsiteX8" fmla="*/ 91981 w 584350"/>
                <a:gd name="connsiteY8" fmla="*/ 389567 h 622225"/>
                <a:gd name="connsiteX9" fmla="*/ 102802 w 584350"/>
                <a:gd name="connsiteY9" fmla="*/ 405799 h 622225"/>
                <a:gd name="connsiteX10" fmla="*/ 108213 w 584350"/>
                <a:gd name="connsiteY10" fmla="*/ 422031 h 622225"/>
                <a:gd name="connsiteX11" fmla="*/ 129855 w 584350"/>
                <a:gd name="connsiteY11" fmla="*/ 454495 h 622225"/>
                <a:gd name="connsiteX12" fmla="*/ 140677 w 584350"/>
                <a:gd name="connsiteY12" fmla="*/ 470727 h 622225"/>
                <a:gd name="connsiteX13" fmla="*/ 151498 w 584350"/>
                <a:gd name="connsiteY13" fmla="*/ 503191 h 622225"/>
                <a:gd name="connsiteX14" fmla="*/ 173140 w 584350"/>
                <a:gd name="connsiteY14" fmla="*/ 535655 h 622225"/>
                <a:gd name="connsiteX15" fmla="*/ 189372 w 584350"/>
                <a:gd name="connsiteY15" fmla="*/ 568119 h 622225"/>
                <a:gd name="connsiteX16" fmla="*/ 200194 w 584350"/>
                <a:gd name="connsiteY16" fmla="*/ 578940 h 622225"/>
                <a:gd name="connsiteX17" fmla="*/ 232658 w 584350"/>
                <a:gd name="connsiteY17" fmla="*/ 622225 h 622225"/>
                <a:gd name="connsiteX18" fmla="*/ 243479 w 584350"/>
                <a:gd name="connsiteY18" fmla="*/ 589761 h 622225"/>
                <a:gd name="connsiteX19" fmla="*/ 248890 w 584350"/>
                <a:gd name="connsiteY19" fmla="*/ 535655 h 622225"/>
                <a:gd name="connsiteX20" fmla="*/ 254300 w 584350"/>
                <a:gd name="connsiteY20" fmla="*/ 519423 h 622225"/>
                <a:gd name="connsiteX21" fmla="*/ 275943 w 584350"/>
                <a:gd name="connsiteY21" fmla="*/ 497780 h 622225"/>
                <a:gd name="connsiteX22" fmla="*/ 302996 w 584350"/>
                <a:gd name="connsiteY22" fmla="*/ 470727 h 622225"/>
                <a:gd name="connsiteX23" fmla="*/ 319228 w 584350"/>
                <a:gd name="connsiteY23" fmla="*/ 465316 h 622225"/>
                <a:gd name="connsiteX24" fmla="*/ 394977 w 584350"/>
                <a:gd name="connsiteY24" fmla="*/ 454495 h 622225"/>
                <a:gd name="connsiteX25" fmla="*/ 422030 w 584350"/>
                <a:gd name="connsiteY25" fmla="*/ 449084 h 622225"/>
                <a:gd name="connsiteX26" fmla="*/ 476137 w 584350"/>
                <a:gd name="connsiteY26" fmla="*/ 432852 h 622225"/>
                <a:gd name="connsiteX27" fmla="*/ 492369 w 584350"/>
                <a:gd name="connsiteY27" fmla="*/ 427442 h 622225"/>
                <a:gd name="connsiteX28" fmla="*/ 503190 w 584350"/>
                <a:gd name="connsiteY28" fmla="*/ 416620 h 622225"/>
                <a:gd name="connsiteX29" fmla="*/ 535654 w 584350"/>
                <a:gd name="connsiteY29" fmla="*/ 405799 h 622225"/>
                <a:gd name="connsiteX30" fmla="*/ 546475 w 584350"/>
                <a:gd name="connsiteY30" fmla="*/ 389567 h 622225"/>
                <a:gd name="connsiteX31" fmla="*/ 568118 w 584350"/>
                <a:gd name="connsiteY31" fmla="*/ 362514 h 622225"/>
                <a:gd name="connsiteX32" fmla="*/ 578939 w 584350"/>
                <a:gd name="connsiteY32" fmla="*/ 330050 h 622225"/>
                <a:gd name="connsiteX33" fmla="*/ 584350 w 584350"/>
                <a:gd name="connsiteY33" fmla="*/ 313818 h 622225"/>
                <a:gd name="connsiteX34" fmla="*/ 578939 w 584350"/>
                <a:gd name="connsiteY34" fmla="*/ 265122 h 622225"/>
                <a:gd name="connsiteX35" fmla="*/ 568118 w 584350"/>
                <a:gd name="connsiteY35" fmla="*/ 232658 h 622225"/>
                <a:gd name="connsiteX36" fmla="*/ 557297 w 584350"/>
                <a:gd name="connsiteY36" fmla="*/ 200194 h 622225"/>
                <a:gd name="connsiteX37" fmla="*/ 551886 w 584350"/>
                <a:gd name="connsiteY37" fmla="*/ 183962 h 622225"/>
                <a:gd name="connsiteX38" fmla="*/ 524833 w 584350"/>
                <a:gd name="connsiteY38" fmla="*/ 135267 h 622225"/>
                <a:gd name="connsiteX39" fmla="*/ 481548 w 584350"/>
                <a:gd name="connsiteY39" fmla="*/ 102803 h 622225"/>
                <a:gd name="connsiteX40" fmla="*/ 465316 w 584350"/>
                <a:gd name="connsiteY40" fmla="*/ 91981 h 622225"/>
                <a:gd name="connsiteX41" fmla="*/ 411209 w 584350"/>
                <a:gd name="connsiteY41" fmla="*/ 81160 h 622225"/>
                <a:gd name="connsiteX42" fmla="*/ 394977 w 584350"/>
                <a:gd name="connsiteY42" fmla="*/ 75749 h 622225"/>
                <a:gd name="connsiteX43" fmla="*/ 357103 w 584350"/>
                <a:gd name="connsiteY43" fmla="*/ 32464 h 622225"/>
                <a:gd name="connsiteX44" fmla="*/ 351692 w 584350"/>
                <a:gd name="connsiteY44" fmla="*/ 16232 h 622225"/>
                <a:gd name="connsiteX45" fmla="*/ 297585 w 584350"/>
                <a:gd name="connsiteY45" fmla="*/ 0 h 622225"/>
                <a:gd name="connsiteX46" fmla="*/ 211015 w 584350"/>
                <a:gd name="connsiteY46" fmla="*/ 5411 h 622225"/>
                <a:gd name="connsiteX47" fmla="*/ 178551 w 584350"/>
                <a:gd name="connsiteY47" fmla="*/ 16232 h 622225"/>
                <a:gd name="connsiteX48" fmla="*/ 146087 w 584350"/>
                <a:gd name="connsiteY48" fmla="*/ 54107 h 622225"/>
                <a:gd name="connsiteX49" fmla="*/ 135266 w 584350"/>
                <a:gd name="connsiteY49" fmla="*/ 86571 h 622225"/>
                <a:gd name="connsiteX50" fmla="*/ 124445 w 584350"/>
                <a:gd name="connsiteY50" fmla="*/ 102803 h 622225"/>
                <a:gd name="connsiteX51" fmla="*/ 119034 w 584350"/>
                <a:gd name="connsiteY51" fmla="*/ 119035 h 622225"/>
                <a:gd name="connsiteX52" fmla="*/ 108213 w 584350"/>
                <a:gd name="connsiteY52" fmla="*/ 135267 h 622225"/>
                <a:gd name="connsiteX53" fmla="*/ 91981 w 584350"/>
                <a:gd name="connsiteY53" fmla="*/ 162320 h 622225"/>
                <a:gd name="connsiteX54" fmla="*/ 86570 w 584350"/>
                <a:gd name="connsiteY54" fmla="*/ 178552 h 622225"/>
                <a:gd name="connsiteX55" fmla="*/ 48695 w 584350"/>
                <a:gd name="connsiteY55" fmla="*/ 216426 h 622225"/>
                <a:gd name="connsiteX56" fmla="*/ 32464 w 584350"/>
                <a:gd name="connsiteY56" fmla="*/ 221837 h 622225"/>
                <a:gd name="connsiteX57" fmla="*/ 0 w 584350"/>
                <a:gd name="connsiteY57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75749 w 584350"/>
                <a:gd name="connsiteY6" fmla="*/ 357103 h 622225"/>
                <a:gd name="connsiteX7" fmla="*/ 86570 w 584350"/>
                <a:gd name="connsiteY7" fmla="*/ 373335 h 622225"/>
                <a:gd name="connsiteX8" fmla="*/ 91981 w 584350"/>
                <a:gd name="connsiteY8" fmla="*/ 389567 h 622225"/>
                <a:gd name="connsiteX9" fmla="*/ 102802 w 584350"/>
                <a:gd name="connsiteY9" fmla="*/ 405799 h 622225"/>
                <a:gd name="connsiteX10" fmla="*/ 108213 w 584350"/>
                <a:gd name="connsiteY10" fmla="*/ 422031 h 622225"/>
                <a:gd name="connsiteX11" fmla="*/ 129855 w 584350"/>
                <a:gd name="connsiteY11" fmla="*/ 454495 h 622225"/>
                <a:gd name="connsiteX12" fmla="*/ 140677 w 584350"/>
                <a:gd name="connsiteY12" fmla="*/ 470727 h 622225"/>
                <a:gd name="connsiteX13" fmla="*/ 151498 w 584350"/>
                <a:gd name="connsiteY13" fmla="*/ 503191 h 622225"/>
                <a:gd name="connsiteX14" fmla="*/ 173140 w 584350"/>
                <a:gd name="connsiteY14" fmla="*/ 535655 h 622225"/>
                <a:gd name="connsiteX15" fmla="*/ 189372 w 584350"/>
                <a:gd name="connsiteY15" fmla="*/ 568119 h 622225"/>
                <a:gd name="connsiteX16" fmla="*/ 200194 w 584350"/>
                <a:gd name="connsiteY16" fmla="*/ 578940 h 622225"/>
                <a:gd name="connsiteX17" fmla="*/ 232658 w 584350"/>
                <a:gd name="connsiteY17" fmla="*/ 622225 h 622225"/>
                <a:gd name="connsiteX18" fmla="*/ 243479 w 584350"/>
                <a:gd name="connsiteY18" fmla="*/ 589761 h 622225"/>
                <a:gd name="connsiteX19" fmla="*/ 248890 w 584350"/>
                <a:gd name="connsiteY19" fmla="*/ 535655 h 622225"/>
                <a:gd name="connsiteX20" fmla="*/ 254300 w 584350"/>
                <a:gd name="connsiteY20" fmla="*/ 519423 h 622225"/>
                <a:gd name="connsiteX21" fmla="*/ 275943 w 584350"/>
                <a:gd name="connsiteY21" fmla="*/ 497780 h 622225"/>
                <a:gd name="connsiteX22" fmla="*/ 302996 w 584350"/>
                <a:gd name="connsiteY22" fmla="*/ 470727 h 622225"/>
                <a:gd name="connsiteX23" fmla="*/ 319228 w 584350"/>
                <a:gd name="connsiteY23" fmla="*/ 465316 h 622225"/>
                <a:gd name="connsiteX24" fmla="*/ 394977 w 584350"/>
                <a:gd name="connsiteY24" fmla="*/ 454495 h 622225"/>
                <a:gd name="connsiteX25" fmla="*/ 422030 w 584350"/>
                <a:gd name="connsiteY25" fmla="*/ 449084 h 622225"/>
                <a:gd name="connsiteX26" fmla="*/ 476137 w 584350"/>
                <a:gd name="connsiteY26" fmla="*/ 432852 h 622225"/>
                <a:gd name="connsiteX27" fmla="*/ 492369 w 584350"/>
                <a:gd name="connsiteY27" fmla="*/ 427442 h 622225"/>
                <a:gd name="connsiteX28" fmla="*/ 503190 w 584350"/>
                <a:gd name="connsiteY28" fmla="*/ 416620 h 622225"/>
                <a:gd name="connsiteX29" fmla="*/ 535654 w 584350"/>
                <a:gd name="connsiteY29" fmla="*/ 405799 h 622225"/>
                <a:gd name="connsiteX30" fmla="*/ 546475 w 584350"/>
                <a:gd name="connsiteY30" fmla="*/ 389567 h 622225"/>
                <a:gd name="connsiteX31" fmla="*/ 568118 w 584350"/>
                <a:gd name="connsiteY31" fmla="*/ 362514 h 622225"/>
                <a:gd name="connsiteX32" fmla="*/ 578939 w 584350"/>
                <a:gd name="connsiteY32" fmla="*/ 330050 h 622225"/>
                <a:gd name="connsiteX33" fmla="*/ 584350 w 584350"/>
                <a:gd name="connsiteY33" fmla="*/ 313818 h 622225"/>
                <a:gd name="connsiteX34" fmla="*/ 578939 w 584350"/>
                <a:gd name="connsiteY34" fmla="*/ 265122 h 622225"/>
                <a:gd name="connsiteX35" fmla="*/ 568118 w 584350"/>
                <a:gd name="connsiteY35" fmla="*/ 232658 h 622225"/>
                <a:gd name="connsiteX36" fmla="*/ 557297 w 584350"/>
                <a:gd name="connsiteY36" fmla="*/ 200194 h 622225"/>
                <a:gd name="connsiteX37" fmla="*/ 551886 w 584350"/>
                <a:gd name="connsiteY37" fmla="*/ 183962 h 622225"/>
                <a:gd name="connsiteX38" fmla="*/ 524833 w 584350"/>
                <a:gd name="connsiteY38" fmla="*/ 135267 h 622225"/>
                <a:gd name="connsiteX39" fmla="*/ 481548 w 584350"/>
                <a:gd name="connsiteY39" fmla="*/ 102803 h 622225"/>
                <a:gd name="connsiteX40" fmla="*/ 465316 w 584350"/>
                <a:gd name="connsiteY40" fmla="*/ 91981 h 622225"/>
                <a:gd name="connsiteX41" fmla="*/ 411209 w 584350"/>
                <a:gd name="connsiteY41" fmla="*/ 81160 h 622225"/>
                <a:gd name="connsiteX42" fmla="*/ 394977 w 584350"/>
                <a:gd name="connsiteY42" fmla="*/ 75749 h 622225"/>
                <a:gd name="connsiteX43" fmla="*/ 357103 w 584350"/>
                <a:gd name="connsiteY43" fmla="*/ 32464 h 622225"/>
                <a:gd name="connsiteX44" fmla="*/ 351692 w 584350"/>
                <a:gd name="connsiteY44" fmla="*/ 16232 h 622225"/>
                <a:gd name="connsiteX45" fmla="*/ 297585 w 584350"/>
                <a:gd name="connsiteY45" fmla="*/ 0 h 622225"/>
                <a:gd name="connsiteX46" fmla="*/ 211015 w 584350"/>
                <a:gd name="connsiteY46" fmla="*/ 5411 h 622225"/>
                <a:gd name="connsiteX47" fmla="*/ 178551 w 584350"/>
                <a:gd name="connsiteY47" fmla="*/ 16232 h 622225"/>
                <a:gd name="connsiteX48" fmla="*/ 146087 w 584350"/>
                <a:gd name="connsiteY48" fmla="*/ 54107 h 622225"/>
                <a:gd name="connsiteX49" fmla="*/ 135266 w 584350"/>
                <a:gd name="connsiteY49" fmla="*/ 86571 h 622225"/>
                <a:gd name="connsiteX50" fmla="*/ 124445 w 584350"/>
                <a:gd name="connsiteY50" fmla="*/ 102803 h 622225"/>
                <a:gd name="connsiteX51" fmla="*/ 119034 w 584350"/>
                <a:gd name="connsiteY51" fmla="*/ 119035 h 622225"/>
                <a:gd name="connsiteX52" fmla="*/ 108213 w 584350"/>
                <a:gd name="connsiteY52" fmla="*/ 135267 h 622225"/>
                <a:gd name="connsiteX53" fmla="*/ 91981 w 584350"/>
                <a:gd name="connsiteY53" fmla="*/ 162320 h 622225"/>
                <a:gd name="connsiteX54" fmla="*/ 86570 w 584350"/>
                <a:gd name="connsiteY54" fmla="*/ 178552 h 622225"/>
                <a:gd name="connsiteX55" fmla="*/ 48695 w 584350"/>
                <a:gd name="connsiteY55" fmla="*/ 216426 h 622225"/>
                <a:gd name="connsiteX56" fmla="*/ 32464 w 584350"/>
                <a:gd name="connsiteY56" fmla="*/ 221837 h 622225"/>
                <a:gd name="connsiteX57" fmla="*/ 0 w 584350"/>
                <a:gd name="connsiteY57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75749 w 584350"/>
                <a:gd name="connsiteY6" fmla="*/ 357103 h 622225"/>
                <a:gd name="connsiteX7" fmla="*/ 86570 w 584350"/>
                <a:gd name="connsiteY7" fmla="*/ 373335 h 622225"/>
                <a:gd name="connsiteX8" fmla="*/ 165006 w 584350"/>
                <a:gd name="connsiteY8" fmla="*/ 399092 h 622225"/>
                <a:gd name="connsiteX9" fmla="*/ 102802 w 584350"/>
                <a:gd name="connsiteY9" fmla="*/ 405799 h 622225"/>
                <a:gd name="connsiteX10" fmla="*/ 108213 w 584350"/>
                <a:gd name="connsiteY10" fmla="*/ 422031 h 622225"/>
                <a:gd name="connsiteX11" fmla="*/ 129855 w 584350"/>
                <a:gd name="connsiteY11" fmla="*/ 454495 h 622225"/>
                <a:gd name="connsiteX12" fmla="*/ 140677 w 584350"/>
                <a:gd name="connsiteY12" fmla="*/ 470727 h 622225"/>
                <a:gd name="connsiteX13" fmla="*/ 151498 w 584350"/>
                <a:gd name="connsiteY13" fmla="*/ 503191 h 622225"/>
                <a:gd name="connsiteX14" fmla="*/ 173140 w 584350"/>
                <a:gd name="connsiteY14" fmla="*/ 535655 h 622225"/>
                <a:gd name="connsiteX15" fmla="*/ 189372 w 584350"/>
                <a:gd name="connsiteY15" fmla="*/ 568119 h 622225"/>
                <a:gd name="connsiteX16" fmla="*/ 200194 w 584350"/>
                <a:gd name="connsiteY16" fmla="*/ 578940 h 622225"/>
                <a:gd name="connsiteX17" fmla="*/ 232658 w 584350"/>
                <a:gd name="connsiteY17" fmla="*/ 622225 h 622225"/>
                <a:gd name="connsiteX18" fmla="*/ 243479 w 584350"/>
                <a:gd name="connsiteY18" fmla="*/ 589761 h 622225"/>
                <a:gd name="connsiteX19" fmla="*/ 248890 w 584350"/>
                <a:gd name="connsiteY19" fmla="*/ 535655 h 622225"/>
                <a:gd name="connsiteX20" fmla="*/ 254300 w 584350"/>
                <a:gd name="connsiteY20" fmla="*/ 519423 h 622225"/>
                <a:gd name="connsiteX21" fmla="*/ 275943 w 584350"/>
                <a:gd name="connsiteY21" fmla="*/ 497780 h 622225"/>
                <a:gd name="connsiteX22" fmla="*/ 302996 w 584350"/>
                <a:gd name="connsiteY22" fmla="*/ 470727 h 622225"/>
                <a:gd name="connsiteX23" fmla="*/ 319228 w 584350"/>
                <a:gd name="connsiteY23" fmla="*/ 465316 h 622225"/>
                <a:gd name="connsiteX24" fmla="*/ 394977 w 584350"/>
                <a:gd name="connsiteY24" fmla="*/ 454495 h 622225"/>
                <a:gd name="connsiteX25" fmla="*/ 422030 w 584350"/>
                <a:gd name="connsiteY25" fmla="*/ 449084 h 622225"/>
                <a:gd name="connsiteX26" fmla="*/ 476137 w 584350"/>
                <a:gd name="connsiteY26" fmla="*/ 432852 h 622225"/>
                <a:gd name="connsiteX27" fmla="*/ 492369 w 584350"/>
                <a:gd name="connsiteY27" fmla="*/ 427442 h 622225"/>
                <a:gd name="connsiteX28" fmla="*/ 503190 w 584350"/>
                <a:gd name="connsiteY28" fmla="*/ 416620 h 622225"/>
                <a:gd name="connsiteX29" fmla="*/ 535654 w 584350"/>
                <a:gd name="connsiteY29" fmla="*/ 405799 h 622225"/>
                <a:gd name="connsiteX30" fmla="*/ 546475 w 584350"/>
                <a:gd name="connsiteY30" fmla="*/ 389567 h 622225"/>
                <a:gd name="connsiteX31" fmla="*/ 568118 w 584350"/>
                <a:gd name="connsiteY31" fmla="*/ 362514 h 622225"/>
                <a:gd name="connsiteX32" fmla="*/ 578939 w 584350"/>
                <a:gd name="connsiteY32" fmla="*/ 330050 h 622225"/>
                <a:gd name="connsiteX33" fmla="*/ 584350 w 584350"/>
                <a:gd name="connsiteY33" fmla="*/ 313818 h 622225"/>
                <a:gd name="connsiteX34" fmla="*/ 578939 w 584350"/>
                <a:gd name="connsiteY34" fmla="*/ 265122 h 622225"/>
                <a:gd name="connsiteX35" fmla="*/ 568118 w 584350"/>
                <a:gd name="connsiteY35" fmla="*/ 232658 h 622225"/>
                <a:gd name="connsiteX36" fmla="*/ 557297 w 584350"/>
                <a:gd name="connsiteY36" fmla="*/ 200194 h 622225"/>
                <a:gd name="connsiteX37" fmla="*/ 551886 w 584350"/>
                <a:gd name="connsiteY37" fmla="*/ 183962 h 622225"/>
                <a:gd name="connsiteX38" fmla="*/ 524833 w 584350"/>
                <a:gd name="connsiteY38" fmla="*/ 135267 h 622225"/>
                <a:gd name="connsiteX39" fmla="*/ 481548 w 584350"/>
                <a:gd name="connsiteY39" fmla="*/ 102803 h 622225"/>
                <a:gd name="connsiteX40" fmla="*/ 465316 w 584350"/>
                <a:gd name="connsiteY40" fmla="*/ 91981 h 622225"/>
                <a:gd name="connsiteX41" fmla="*/ 411209 w 584350"/>
                <a:gd name="connsiteY41" fmla="*/ 81160 h 622225"/>
                <a:gd name="connsiteX42" fmla="*/ 394977 w 584350"/>
                <a:gd name="connsiteY42" fmla="*/ 75749 h 622225"/>
                <a:gd name="connsiteX43" fmla="*/ 357103 w 584350"/>
                <a:gd name="connsiteY43" fmla="*/ 32464 h 622225"/>
                <a:gd name="connsiteX44" fmla="*/ 351692 w 584350"/>
                <a:gd name="connsiteY44" fmla="*/ 16232 h 622225"/>
                <a:gd name="connsiteX45" fmla="*/ 297585 w 584350"/>
                <a:gd name="connsiteY45" fmla="*/ 0 h 622225"/>
                <a:gd name="connsiteX46" fmla="*/ 211015 w 584350"/>
                <a:gd name="connsiteY46" fmla="*/ 5411 h 622225"/>
                <a:gd name="connsiteX47" fmla="*/ 178551 w 584350"/>
                <a:gd name="connsiteY47" fmla="*/ 16232 h 622225"/>
                <a:gd name="connsiteX48" fmla="*/ 146087 w 584350"/>
                <a:gd name="connsiteY48" fmla="*/ 54107 h 622225"/>
                <a:gd name="connsiteX49" fmla="*/ 135266 w 584350"/>
                <a:gd name="connsiteY49" fmla="*/ 86571 h 622225"/>
                <a:gd name="connsiteX50" fmla="*/ 124445 w 584350"/>
                <a:gd name="connsiteY50" fmla="*/ 102803 h 622225"/>
                <a:gd name="connsiteX51" fmla="*/ 119034 w 584350"/>
                <a:gd name="connsiteY51" fmla="*/ 119035 h 622225"/>
                <a:gd name="connsiteX52" fmla="*/ 108213 w 584350"/>
                <a:gd name="connsiteY52" fmla="*/ 135267 h 622225"/>
                <a:gd name="connsiteX53" fmla="*/ 91981 w 584350"/>
                <a:gd name="connsiteY53" fmla="*/ 162320 h 622225"/>
                <a:gd name="connsiteX54" fmla="*/ 86570 w 584350"/>
                <a:gd name="connsiteY54" fmla="*/ 178552 h 622225"/>
                <a:gd name="connsiteX55" fmla="*/ 48695 w 584350"/>
                <a:gd name="connsiteY55" fmla="*/ 216426 h 622225"/>
                <a:gd name="connsiteX56" fmla="*/ 32464 w 584350"/>
                <a:gd name="connsiteY56" fmla="*/ 221837 h 622225"/>
                <a:gd name="connsiteX57" fmla="*/ 0 w 584350"/>
                <a:gd name="connsiteY57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75749 w 584350"/>
                <a:gd name="connsiteY6" fmla="*/ 357103 h 622225"/>
                <a:gd name="connsiteX7" fmla="*/ 86570 w 584350"/>
                <a:gd name="connsiteY7" fmla="*/ 373335 h 622225"/>
                <a:gd name="connsiteX8" fmla="*/ 165006 w 584350"/>
                <a:gd name="connsiteY8" fmla="*/ 399092 h 622225"/>
                <a:gd name="connsiteX9" fmla="*/ 102802 w 584350"/>
                <a:gd name="connsiteY9" fmla="*/ 405799 h 622225"/>
                <a:gd name="connsiteX10" fmla="*/ 178063 w 584350"/>
                <a:gd name="connsiteY10" fmla="*/ 437906 h 622225"/>
                <a:gd name="connsiteX11" fmla="*/ 129855 w 584350"/>
                <a:gd name="connsiteY11" fmla="*/ 454495 h 622225"/>
                <a:gd name="connsiteX12" fmla="*/ 140677 w 584350"/>
                <a:gd name="connsiteY12" fmla="*/ 470727 h 622225"/>
                <a:gd name="connsiteX13" fmla="*/ 151498 w 584350"/>
                <a:gd name="connsiteY13" fmla="*/ 503191 h 622225"/>
                <a:gd name="connsiteX14" fmla="*/ 173140 w 584350"/>
                <a:gd name="connsiteY14" fmla="*/ 535655 h 622225"/>
                <a:gd name="connsiteX15" fmla="*/ 189372 w 584350"/>
                <a:gd name="connsiteY15" fmla="*/ 568119 h 622225"/>
                <a:gd name="connsiteX16" fmla="*/ 200194 w 584350"/>
                <a:gd name="connsiteY16" fmla="*/ 578940 h 622225"/>
                <a:gd name="connsiteX17" fmla="*/ 232658 w 584350"/>
                <a:gd name="connsiteY17" fmla="*/ 622225 h 622225"/>
                <a:gd name="connsiteX18" fmla="*/ 243479 w 584350"/>
                <a:gd name="connsiteY18" fmla="*/ 589761 h 622225"/>
                <a:gd name="connsiteX19" fmla="*/ 248890 w 584350"/>
                <a:gd name="connsiteY19" fmla="*/ 535655 h 622225"/>
                <a:gd name="connsiteX20" fmla="*/ 254300 w 584350"/>
                <a:gd name="connsiteY20" fmla="*/ 519423 h 622225"/>
                <a:gd name="connsiteX21" fmla="*/ 275943 w 584350"/>
                <a:gd name="connsiteY21" fmla="*/ 497780 h 622225"/>
                <a:gd name="connsiteX22" fmla="*/ 302996 w 584350"/>
                <a:gd name="connsiteY22" fmla="*/ 470727 h 622225"/>
                <a:gd name="connsiteX23" fmla="*/ 319228 w 584350"/>
                <a:gd name="connsiteY23" fmla="*/ 465316 h 622225"/>
                <a:gd name="connsiteX24" fmla="*/ 394977 w 584350"/>
                <a:gd name="connsiteY24" fmla="*/ 454495 h 622225"/>
                <a:gd name="connsiteX25" fmla="*/ 422030 w 584350"/>
                <a:gd name="connsiteY25" fmla="*/ 449084 h 622225"/>
                <a:gd name="connsiteX26" fmla="*/ 476137 w 584350"/>
                <a:gd name="connsiteY26" fmla="*/ 432852 h 622225"/>
                <a:gd name="connsiteX27" fmla="*/ 492369 w 584350"/>
                <a:gd name="connsiteY27" fmla="*/ 427442 h 622225"/>
                <a:gd name="connsiteX28" fmla="*/ 503190 w 584350"/>
                <a:gd name="connsiteY28" fmla="*/ 416620 h 622225"/>
                <a:gd name="connsiteX29" fmla="*/ 535654 w 584350"/>
                <a:gd name="connsiteY29" fmla="*/ 405799 h 622225"/>
                <a:gd name="connsiteX30" fmla="*/ 546475 w 584350"/>
                <a:gd name="connsiteY30" fmla="*/ 389567 h 622225"/>
                <a:gd name="connsiteX31" fmla="*/ 568118 w 584350"/>
                <a:gd name="connsiteY31" fmla="*/ 362514 h 622225"/>
                <a:gd name="connsiteX32" fmla="*/ 578939 w 584350"/>
                <a:gd name="connsiteY32" fmla="*/ 330050 h 622225"/>
                <a:gd name="connsiteX33" fmla="*/ 584350 w 584350"/>
                <a:gd name="connsiteY33" fmla="*/ 313818 h 622225"/>
                <a:gd name="connsiteX34" fmla="*/ 578939 w 584350"/>
                <a:gd name="connsiteY34" fmla="*/ 265122 h 622225"/>
                <a:gd name="connsiteX35" fmla="*/ 568118 w 584350"/>
                <a:gd name="connsiteY35" fmla="*/ 232658 h 622225"/>
                <a:gd name="connsiteX36" fmla="*/ 557297 w 584350"/>
                <a:gd name="connsiteY36" fmla="*/ 200194 h 622225"/>
                <a:gd name="connsiteX37" fmla="*/ 551886 w 584350"/>
                <a:gd name="connsiteY37" fmla="*/ 183962 h 622225"/>
                <a:gd name="connsiteX38" fmla="*/ 524833 w 584350"/>
                <a:gd name="connsiteY38" fmla="*/ 135267 h 622225"/>
                <a:gd name="connsiteX39" fmla="*/ 481548 w 584350"/>
                <a:gd name="connsiteY39" fmla="*/ 102803 h 622225"/>
                <a:gd name="connsiteX40" fmla="*/ 465316 w 584350"/>
                <a:gd name="connsiteY40" fmla="*/ 91981 h 622225"/>
                <a:gd name="connsiteX41" fmla="*/ 411209 w 584350"/>
                <a:gd name="connsiteY41" fmla="*/ 81160 h 622225"/>
                <a:gd name="connsiteX42" fmla="*/ 394977 w 584350"/>
                <a:gd name="connsiteY42" fmla="*/ 75749 h 622225"/>
                <a:gd name="connsiteX43" fmla="*/ 357103 w 584350"/>
                <a:gd name="connsiteY43" fmla="*/ 32464 h 622225"/>
                <a:gd name="connsiteX44" fmla="*/ 351692 w 584350"/>
                <a:gd name="connsiteY44" fmla="*/ 16232 h 622225"/>
                <a:gd name="connsiteX45" fmla="*/ 297585 w 584350"/>
                <a:gd name="connsiteY45" fmla="*/ 0 h 622225"/>
                <a:gd name="connsiteX46" fmla="*/ 211015 w 584350"/>
                <a:gd name="connsiteY46" fmla="*/ 5411 h 622225"/>
                <a:gd name="connsiteX47" fmla="*/ 178551 w 584350"/>
                <a:gd name="connsiteY47" fmla="*/ 16232 h 622225"/>
                <a:gd name="connsiteX48" fmla="*/ 146087 w 584350"/>
                <a:gd name="connsiteY48" fmla="*/ 54107 h 622225"/>
                <a:gd name="connsiteX49" fmla="*/ 135266 w 584350"/>
                <a:gd name="connsiteY49" fmla="*/ 86571 h 622225"/>
                <a:gd name="connsiteX50" fmla="*/ 124445 w 584350"/>
                <a:gd name="connsiteY50" fmla="*/ 102803 h 622225"/>
                <a:gd name="connsiteX51" fmla="*/ 119034 w 584350"/>
                <a:gd name="connsiteY51" fmla="*/ 119035 h 622225"/>
                <a:gd name="connsiteX52" fmla="*/ 108213 w 584350"/>
                <a:gd name="connsiteY52" fmla="*/ 135267 h 622225"/>
                <a:gd name="connsiteX53" fmla="*/ 91981 w 584350"/>
                <a:gd name="connsiteY53" fmla="*/ 162320 h 622225"/>
                <a:gd name="connsiteX54" fmla="*/ 86570 w 584350"/>
                <a:gd name="connsiteY54" fmla="*/ 178552 h 622225"/>
                <a:gd name="connsiteX55" fmla="*/ 48695 w 584350"/>
                <a:gd name="connsiteY55" fmla="*/ 216426 h 622225"/>
                <a:gd name="connsiteX56" fmla="*/ 32464 w 584350"/>
                <a:gd name="connsiteY56" fmla="*/ 221837 h 622225"/>
                <a:gd name="connsiteX57" fmla="*/ 0 w 584350"/>
                <a:gd name="connsiteY57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75749 w 584350"/>
                <a:gd name="connsiteY6" fmla="*/ 357103 h 622225"/>
                <a:gd name="connsiteX7" fmla="*/ 86570 w 584350"/>
                <a:gd name="connsiteY7" fmla="*/ 373335 h 622225"/>
                <a:gd name="connsiteX8" fmla="*/ 165006 w 584350"/>
                <a:gd name="connsiteY8" fmla="*/ 399092 h 622225"/>
                <a:gd name="connsiteX9" fmla="*/ 175827 w 584350"/>
                <a:gd name="connsiteY9" fmla="*/ 415324 h 622225"/>
                <a:gd name="connsiteX10" fmla="*/ 178063 w 584350"/>
                <a:gd name="connsiteY10" fmla="*/ 437906 h 622225"/>
                <a:gd name="connsiteX11" fmla="*/ 129855 w 584350"/>
                <a:gd name="connsiteY11" fmla="*/ 454495 h 622225"/>
                <a:gd name="connsiteX12" fmla="*/ 140677 w 584350"/>
                <a:gd name="connsiteY12" fmla="*/ 470727 h 622225"/>
                <a:gd name="connsiteX13" fmla="*/ 151498 w 584350"/>
                <a:gd name="connsiteY13" fmla="*/ 503191 h 622225"/>
                <a:gd name="connsiteX14" fmla="*/ 173140 w 584350"/>
                <a:gd name="connsiteY14" fmla="*/ 535655 h 622225"/>
                <a:gd name="connsiteX15" fmla="*/ 189372 w 584350"/>
                <a:gd name="connsiteY15" fmla="*/ 568119 h 622225"/>
                <a:gd name="connsiteX16" fmla="*/ 200194 w 584350"/>
                <a:gd name="connsiteY16" fmla="*/ 578940 h 622225"/>
                <a:gd name="connsiteX17" fmla="*/ 232658 w 584350"/>
                <a:gd name="connsiteY17" fmla="*/ 622225 h 622225"/>
                <a:gd name="connsiteX18" fmla="*/ 243479 w 584350"/>
                <a:gd name="connsiteY18" fmla="*/ 589761 h 622225"/>
                <a:gd name="connsiteX19" fmla="*/ 248890 w 584350"/>
                <a:gd name="connsiteY19" fmla="*/ 535655 h 622225"/>
                <a:gd name="connsiteX20" fmla="*/ 254300 w 584350"/>
                <a:gd name="connsiteY20" fmla="*/ 519423 h 622225"/>
                <a:gd name="connsiteX21" fmla="*/ 275943 w 584350"/>
                <a:gd name="connsiteY21" fmla="*/ 497780 h 622225"/>
                <a:gd name="connsiteX22" fmla="*/ 302996 w 584350"/>
                <a:gd name="connsiteY22" fmla="*/ 470727 h 622225"/>
                <a:gd name="connsiteX23" fmla="*/ 319228 w 584350"/>
                <a:gd name="connsiteY23" fmla="*/ 465316 h 622225"/>
                <a:gd name="connsiteX24" fmla="*/ 394977 w 584350"/>
                <a:gd name="connsiteY24" fmla="*/ 454495 h 622225"/>
                <a:gd name="connsiteX25" fmla="*/ 422030 w 584350"/>
                <a:gd name="connsiteY25" fmla="*/ 449084 h 622225"/>
                <a:gd name="connsiteX26" fmla="*/ 476137 w 584350"/>
                <a:gd name="connsiteY26" fmla="*/ 432852 h 622225"/>
                <a:gd name="connsiteX27" fmla="*/ 492369 w 584350"/>
                <a:gd name="connsiteY27" fmla="*/ 427442 h 622225"/>
                <a:gd name="connsiteX28" fmla="*/ 503190 w 584350"/>
                <a:gd name="connsiteY28" fmla="*/ 416620 h 622225"/>
                <a:gd name="connsiteX29" fmla="*/ 535654 w 584350"/>
                <a:gd name="connsiteY29" fmla="*/ 405799 h 622225"/>
                <a:gd name="connsiteX30" fmla="*/ 546475 w 584350"/>
                <a:gd name="connsiteY30" fmla="*/ 389567 h 622225"/>
                <a:gd name="connsiteX31" fmla="*/ 568118 w 584350"/>
                <a:gd name="connsiteY31" fmla="*/ 362514 h 622225"/>
                <a:gd name="connsiteX32" fmla="*/ 578939 w 584350"/>
                <a:gd name="connsiteY32" fmla="*/ 330050 h 622225"/>
                <a:gd name="connsiteX33" fmla="*/ 584350 w 584350"/>
                <a:gd name="connsiteY33" fmla="*/ 313818 h 622225"/>
                <a:gd name="connsiteX34" fmla="*/ 578939 w 584350"/>
                <a:gd name="connsiteY34" fmla="*/ 265122 h 622225"/>
                <a:gd name="connsiteX35" fmla="*/ 568118 w 584350"/>
                <a:gd name="connsiteY35" fmla="*/ 232658 h 622225"/>
                <a:gd name="connsiteX36" fmla="*/ 557297 w 584350"/>
                <a:gd name="connsiteY36" fmla="*/ 200194 h 622225"/>
                <a:gd name="connsiteX37" fmla="*/ 551886 w 584350"/>
                <a:gd name="connsiteY37" fmla="*/ 183962 h 622225"/>
                <a:gd name="connsiteX38" fmla="*/ 524833 w 584350"/>
                <a:gd name="connsiteY38" fmla="*/ 135267 h 622225"/>
                <a:gd name="connsiteX39" fmla="*/ 481548 w 584350"/>
                <a:gd name="connsiteY39" fmla="*/ 102803 h 622225"/>
                <a:gd name="connsiteX40" fmla="*/ 465316 w 584350"/>
                <a:gd name="connsiteY40" fmla="*/ 91981 h 622225"/>
                <a:gd name="connsiteX41" fmla="*/ 411209 w 584350"/>
                <a:gd name="connsiteY41" fmla="*/ 81160 h 622225"/>
                <a:gd name="connsiteX42" fmla="*/ 394977 w 584350"/>
                <a:gd name="connsiteY42" fmla="*/ 75749 h 622225"/>
                <a:gd name="connsiteX43" fmla="*/ 357103 w 584350"/>
                <a:gd name="connsiteY43" fmla="*/ 32464 h 622225"/>
                <a:gd name="connsiteX44" fmla="*/ 351692 w 584350"/>
                <a:gd name="connsiteY44" fmla="*/ 16232 h 622225"/>
                <a:gd name="connsiteX45" fmla="*/ 297585 w 584350"/>
                <a:gd name="connsiteY45" fmla="*/ 0 h 622225"/>
                <a:gd name="connsiteX46" fmla="*/ 211015 w 584350"/>
                <a:gd name="connsiteY46" fmla="*/ 5411 h 622225"/>
                <a:gd name="connsiteX47" fmla="*/ 178551 w 584350"/>
                <a:gd name="connsiteY47" fmla="*/ 16232 h 622225"/>
                <a:gd name="connsiteX48" fmla="*/ 146087 w 584350"/>
                <a:gd name="connsiteY48" fmla="*/ 54107 h 622225"/>
                <a:gd name="connsiteX49" fmla="*/ 135266 w 584350"/>
                <a:gd name="connsiteY49" fmla="*/ 86571 h 622225"/>
                <a:gd name="connsiteX50" fmla="*/ 124445 w 584350"/>
                <a:gd name="connsiteY50" fmla="*/ 102803 h 622225"/>
                <a:gd name="connsiteX51" fmla="*/ 119034 w 584350"/>
                <a:gd name="connsiteY51" fmla="*/ 119035 h 622225"/>
                <a:gd name="connsiteX52" fmla="*/ 108213 w 584350"/>
                <a:gd name="connsiteY52" fmla="*/ 135267 h 622225"/>
                <a:gd name="connsiteX53" fmla="*/ 91981 w 584350"/>
                <a:gd name="connsiteY53" fmla="*/ 162320 h 622225"/>
                <a:gd name="connsiteX54" fmla="*/ 86570 w 584350"/>
                <a:gd name="connsiteY54" fmla="*/ 178552 h 622225"/>
                <a:gd name="connsiteX55" fmla="*/ 48695 w 584350"/>
                <a:gd name="connsiteY55" fmla="*/ 216426 h 622225"/>
                <a:gd name="connsiteX56" fmla="*/ 32464 w 584350"/>
                <a:gd name="connsiteY56" fmla="*/ 221837 h 622225"/>
                <a:gd name="connsiteX57" fmla="*/ 0 w 584350"/>
                <a:gd name="connsiteY57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75749 w 584350"/>
                <a:gd name="connsiteY6" fmla="*/ 357103 h 622225"/>
                <a:gd name="connsiteX7" fmla="*/ 165945 w 584350"/>
                <a:gd name="connsiteY7" fmla="*/ 376510 h 622225"/>
                <a:gd name="connsiteX8" fmla="*/ 165006 w 584350"/>
                <a:gd name="connsiteY8" fmla="*/ 399092 h 622225"/>
                <a:gd name="connsiteX9" fmla="*/ 175827 w 584350"/>
                <a:gd name="connsiteY9" fmla="*/ 415324 h 622225"/>
                <a:gd name="connsiteX10" fmla="*/ 178063 w 584350"/>
                <a:gd name="connsiteY10" fmla="*/ 437906 h 622225"/>
                <a:gd name="connsiteX11" fmla="*/ 129855 w 584350"/>
                <a:gd name="connsiteY11" fmla="*/ 454495 h 622225"/>
                <a:gd name="connsiteX12" fmla="*/ 140677 w 584350"/>
                <a:gd name="connsiteY12" fmla="*/ 470727 h 622225"/>
                <a:gd name="connsiteX13" fmla="*/ 151498 w 584350"/>
                <a:gd name="connsiteY13" fmla="*/ 503191 h 622225"/>
                <a:gd name="connsiteX14" fmla="*/ 173140 w 584350"/>
                <a:gd name="connsiteY14" fmla="*/ 535655 h 622225"/>
                <a:gd name="connsiteX15" fmla="*/ 189372 w 584350"/>
                <a:gd name="connsiteY15" fmla="*/ 568119 h 622225"/>
                <a:gd name="connsiteX16" fmla="*/ 200194 w 584350"/>
                <a:gd name="connsiteY16" fmla="*/ 578940 h 622225"/>
                <a:gd name="connsiteX17" fmla="*/ 232658 w 584350"/>
                <a:gd name="connsiteY17" fmla="*/ 622225 h 622225"/>
                <a:gd name="connsiteX18" fmla="*/ 243479 w 584350"/>
                <a:gd name="connsiteY18" fmla="*/ 589761 h 622225"/>
                <a:gd name="connsiteX19" fmla="*/ 248890 w 584350"/>
                <a:gd name="connsiteY19" fmla="*/ 535655 h 622225"/>
                <a:gd name="connsiteX20" fmla="*/ 254300 w 584350"/>
                <a:gd name="connsiteY20" fmla="*/ 519423 h 622225"/>
                <a:gd name="connsiteX21" fmla="*/ 275943 w 584350"/>
                <a:gd name="connsiteY21" fmla="*/ 497780 h 622225"/>
                <a:gd name="connsiteX22" fmla="*/ 302996 w 584350"/>
                <a:gd name="connsiteY22" fmla="*/ 470727 h 622225"/>
                <a:gd name="connsiteX23" fmla="*/ 319228 w 584350"/>
                <a:gd name="connsiteY23" fmla="*/ 465316 h 622225"/>
                <a:gd name="connsiteX24" fmla="*/ 394977 w 584350"/>
                <a:gd name="connsiteY24" fmla="*/ 454495 h 622225"/>
                <a:gd name="connsiteX25" fmla="*/ 422030 w 584350"/>
                <a:gd name="connsiteY25" fmla="*/ 449084 h 622225"/>
                <a:gd name="connsiteX26" fmla="*/ 476137 w 584350"/>
                <a:gd name="connsiteY26" fmla="*/ 432852 h 622225"/>
                <a:gd name="connsiteX27" fmla="*/ 492369 w 584350"/>
                <a:gd name="connsiteY27" fmla="*/ 427442 h 622225"/>
                <a:gd name="connsiteX28" fmla="*/ 503190 w 584350"/>
                <a:gd name="connsiteY28" fmla="*/ 416620 h 622225"/>
                <a:gd name="connsiteX29" fmla="*/ 535654 w 584350"/>
                <a:gd name="connsiteY29" fmla="*/ 405799 h 622225"/>
                <a:gd name="connsiteX30" fmla="*/ 546475 w 584350"/>
                <a:gd name="connsiteY30" fmla="*/ 389567 h 622225"/>
                <a:gd name="connsiteX31" fmla="*/ 568118 w 584350"/>
                <a:gd name="connsiteY31" fmla="*/ 362514 h 622225"/>
                <a:gd name="connsiteX32" fmla="*/ 578939 w 584350"/>
                <a:gd name="connsiteY32" fmla="*/ 330050 h 622225"/>
                <a:gd name="connsiteX33" fmla="*/ 584350 w 584350"/>
                <a:gd name="connsiteY33" fmla="*/ 313818 h 622225"/>
                <a:gd name="connsiteX34" fmla="*/ 578939 w 584350"/>
                <a:gd name="connsiteY34" fmla="*/ 265122 h 622225"/>
                <a:gd name="connsiteX35" fmla="*/ 568118 w 584350"/>
                <a:gd name="connsiteY35" fmla="*/ 232658 h 622225"/>
                <a:gd name="connsiteX36" fmla="*/ 557297 w 584350"/>
                <a:gd name="connsiteY36" fmla="*/ 200194 h 622225"/>
                <a:gd name="connsiteX37" fmla="*/ 551886 w 584350"/>
                <a:gd name="connsiteY37" fmla="*/ 183962 h 622225"/>
                <a:gd name="connsiteX38" fmla="*/ 524833 w 584350"/>
                <a:gd name="connsiteY38" fmla="*/ 135267 h 622225"/>
                <a:gd name="connsiteX39" fmla="*/ 481548 w 584350"/>
                <a:gd name="connsiteY39" fmla="*/ 102803 h 622225"/>
                <a:gd name="connsiteX40" fmla="*/ 465316 w 584350"/>
                <a:gd name="connsiteY40" fmla="*/ 91981 h 622225"/>
                <a:gd name="connsiteX41" fmla="*/ 411209 w 584350"/>
                <a:gd name="connsiteY41" fmla="*/ 81160 h 622225"/>
                <a:gd name="connsiteX42" fmla="*/ 394977 w 584350"/>
                <a:gd name="connsiteY42" fmla="*/ 75749 h 622225"/>
                <a:gd name="connsiteX43" fmla="*/ 357103 w 584350"/>
                <a:gd name="connsiteY43" fmla="*/ 32464 h 622225"/>
                <a:gd name="connsiteX44" fmla="*/ 351692 w 584350"/>
                <a:gd name="connsiteY44" fmla="*/ 16232 h 622225"/>
                <a:gd name="connsiteX45" fmla="*/ 297585 w 584350"/>
                <a:gd name="connsiteY45" fmla="*/ 0 h 622225"/>
                <a:gd name="connsiteX46" fmla="*/ 211015 w 584350"/>
                <a:gd name="connsiteY46" fmla="*/ 5411 h 622225"/>
                <a:gd name="connsiteX47" fmla="*/ 178551 w 584350"/>
                <a:gd name="connsiteY47" fmla="*/ 16232 h 622225"/>
                <a:gd name="connsiteX48" fmla="*/ 146087 w 584350"/>
                <a:gd name="connsiteY48" fmla="*/ 54107 h 622225"/>
                <a:gd name="connsiteX49" fmla="*/ 135266 w 584350"/>
                <a:gd name="connsiteY49" fmla="*/ 86571 h 622225"/>
                <a:gd name="connsiteX50" fmla="*/ 124445 w 584350"/>
                <a:gd name="connsiteY50" fmla="*/ 102803 h 622225"/>
                <a:gd name="connsiteX51" fmla="*/ 119034 w 584350"/>
                <a:gd name="connsiteY51" fmla="*/ 119035 h 622225"/>
                <a:gd name="connsiteX52" fmla="*/ 108213 w 584350"/>
                <a:gd name="connsiteY52" fmla="*/ 135267 h 622225"/>
                <a:gd name="connsiteX53" fmla="*/ 91981 w 584350"/>
                <a:gd name="connsiteY53" fmla="*/ 162320 h 622225"/>
                <a:gd name="connsiteX54" fmla="*/ 86570 w 584350"/>
                <a:gd name="connsiteY54" fmla="*/ 178552 h 622225"/>
                <a:gd name="connsiteX55" fmla="*/ 48695 w 584350"/>
                <a:gd name="connsiteY55" fmla="*/ 216426 h 622225"/>
                <a:gd name="connsiteX56" fmla="*/ 32464 w 584350"/>
                <a:gd name="connsiteY56" fmla="*/ 221837 h 622225"/>
                <a:gd name="connsiteX57" fmla="*/ 0 w 584350"/>
                <a:gd name="connsiteY57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165945 w 584350"/>
                <a:gd name="connsiteY6" fmla="*/ 376510 h 622225"/>
                <a:gd name="connsiteX7" fmla="*/ 165006 w 584350"/>
                <a:gd name="connsiteY7" fmla="*/ 399092 h 622225"/>
                <a:gd name="connsiteX8" fmla="*/ 175827 w 584350"/>
                <a:gd name="connsiteY8" fmla="*/ 415324 h 622225"/>
                <a:gd name="connsiteX9" fmla="*/ 178063 w 584350"/>
                <a:gd name="connsiteY9" fmla="*/ 437906 h 622225"/>
                <a:gd name="connsiteX10" fmla="*/ 129855 w 584350"/>
                <a:gd name="connsiteY10" fmla="*/ 454495 h 622225"/>
                <a:gd name="connsiteX11" fmla="*/ 140677 w 584350"/>
                <a:gd name="connsiteY11" fmla="*/ 470727 h 622225"/>
                <a:gd name="connsiteX12" fmla="*/ 151498 w 584350"/>
                <a:gd name="connsiteY12" fmla="*/ 503191 h 622225"/>
                <a:gd name="connsiteX13" fmla="*/ 173140 w 584350"/>
                <a:gd name="connsiteY13" fmla="*/ 535655 h 622225"/>
                <a:gd name="connsiteX14" fmla="*/ 189372 w 584350"/>
                <a:gd name="connsiteY14" fmla="*/ 568119 h 622225"/>
                <a:gd name="connsiteX15" fmla="*/ 200194 w 584350"/>
                <a:gd name="connsiteY15" fmla="*/ 578940 h 622225"/>
                <a:gd name="connsiteX16" fmla="*/ 232658 w 584350"/>
                <a:gd name="connsiteY16" fmla="*/ 622225 h 622225"/>
                <a:gd name="connsiteX17" fmla="*/ 243479 w 584350"/>
                <a:gd name="connsiteY17" fmla="*/ 589761 h 622225"/>
                <a:gd name="connsiteX18" fmla="*/ 248890 w 584350"/>
                <a:gd name="connsiteY18" fmla="*/ 535655 h 622225"/>
                <a:gd name="connsiteX19" fmla="*/ 254300 w 584350"/>
                <a:gd name="connsiteY19" fmla="*/ 519423 h 622225"/>
                <a:gd name="connsiteX20" fmla="*/ 275943 w 584350"/>
                <a:gd name="connsiteY20" fmla="*/ 497780 h 622225"/>
                <a:gd name="connsiteX21" fmla="*/ 302996 w 584350"/>
                <a:gd name="connsiteY21" fmla="*/ 470727 h 622225"/>
                <a:gd name="connsiteX22" fmla="*/ 319228 w 584350"/>
                <a:gd name="connsiteY22" fmla="*/ 465316 h 622225"/>
                <a:gd name="connsiteX23" fmla="*/ 394977 w 584350"/>
                <a:gd name="connsiteY23" fmla="*/ 454495 h 622225"/>
                <a:gd name="connsiteX24" fmla="*/ 422030 w 584350"/>
                <a:gd name="connsiteY24" fmla="*/ 449084 h 622225"/>
                <a:gd name="connsiteX25" fmla="*/ 476137 w 584350"/>
                <a:gd name="connsiteY25" fmla="*/ 432852 h 622225"/>
                <a:gd name="connsiteX26" fmla="*/ 492369 w 584350"/>
                <a:gd name="connsiteY26" fmla="*/ 427442 h 622225"/>
                <a:gd name="connsiteX27" fmla="*/ 503190 w 584350"/>
                <a:gd name="connsiteY27" fmla="*/ 416620 h 622225"/>
                <a:gd name="connsiteX28" fmla="*/ 535654 w 584350"/>
                <a:gd name="connsiteY28" fmla="*/ 405799 h 622225"/>
                <a:gd name="connsiteX29" fmla="*/ 546475 w 584350"/>
                <a:gd name="connsiteY29" fmla="*/ 389567 h 622225"/>
                <a:gd name="connsiteX30" fmla="*/ 568118 w 584350"/>
                <a:gd name="connsiteY30" fmla="*/ 362514 h 622225"/>
                <a:gd name="connsiteX31" fmla="*/ 578939 w 584350"/>
                <a:gd name="connsiteY31" fmla="*/ 330050 h 622225"/>
                <a:gd name="connsiteX32" fmla="*/ 584350 w 584350"/>
                <a:gd name="connsiteY32" fmla="*/ 313818 h 622225"/>
                <a:gd name="connsiteX33" fmla="*/ 578939 w 584350"/>
                <a:gd name="connsiteY33" fmla="*/ 265122 h 622225"/>
                <a:gd name="connsiteX34" fmla="*/ 568118 w 584350"/>
                <a:gd name="connsiteY34" fmla="*/ 232658 h 622225"/>
                <a:gd name="connsiteX35" fmla="*/ 557297 w 584350"/>
                <a:gd name="connsiteY35" fmla="*/ 200194 h 622225"/>
                <a:gd name="connsiteX36" fmla="*/ 551886 w 584350"/>
                <a:gd name="connsiteY36" fmla="*/ 183962 h 622225"/>
                <a:gd name="connsiteX37" fmla="*/ 524833 w 584350"/>
                <a:gd name="connsiteY37" fmla="*/ 135267 h 622225"/>
                <a:gd name="connsiteX38" fmla="*/ 481548 w 584350"/>
                <a:gd name="connsiteY38" fmla="*/ 102803 h 622225"/>
                <a:gd name="connsiteX39" fmla="*/ 465316 w 584350"/>
                <a:gd name="connsiteY39" fmla="*/ 91981 h 622225"/>
                <a:gd name="connsiteX40" fmla="*/ 411209 w 584350"/>
                <a:gd name="connsiteY40" fmla="*/ 81160 h 622225"/>
                <a:gd name="connsiteX41" fmla="*/ 394977 w 584350"/>
                <a:gd name="connsiteY41" fmla="*/ 75749 h 622225"/>
                <a:gd name="connsiteX42" fmla="*/ 357103 w 584350"/>
                <a:gd name="connsiteY42" fmla="*/ 32464 h 622225"/>
                <a:gd name="connsiteX43" fmla="*/ 351692 w 584350"/>
                <a:gd name="connsiteY43" fmla="*/ 16232 h 622225"/>
                <a:gd name="connsiteX44" fmla="*/ 297585 w 584350"/>
                <a:gd name="connsiteY44" fmla="*/ 0 h 622225"/>
                <a:gd name="connsiteX45" fmla="*/ 211015 w 584350"/>
                <a:gd name="connsiteY45" fmla="*/ 5411 h 622225"/>
                <a:gd name="connsiteX46" fmla="*/ 178551 w 584350"/>
                <a:gd name="connsiteY46" fmla="*/ 16232 h 622225"/>
                <a:gd name="connsiteX47" fmla="*/ 146087 w 584350"/>
                <a:gd name="connsiteY47" fmla="*/ 54107 h 622225"/>
                <a:gd name="connsiteX48" fmla="*/ 135266 w 584350"/>
                <a:gd name="connsiteY48" fmla="*/ 86571 h 622225"/>
                <a:gd name="connsiteX49" fmla="*/ 124445 w 584350"/>
                <a:gd name="connsiteY49" fmla="*/ 102803 h 622225"/>
                <a:gd name="connsiteX50" fmla="*/ 119034 w 584350"/>
                <a:gd name="connsiteY50" fmla="*/ 119035 h 622225"/>
                <a:gd name="connsiteX51" fmla="*/ 108213 w 584350"/>
                <a:gd name="connsiteY51" fmla="*/ 135267 h 622225"/>
                <a:gd name="connsiteX52" fmla="*/ 91981 w 584350"/>
                <a:gd name="connsiteY52" fmla="*/ 162320 h 622225"/>
                <a:gd name="connsiteX53" fmla="*/ 86570 w 584350"/>
                <a:gd name="connsiteY53" fmla="*/ 178552 h 622225"/>
                <a:gd name="connsiteX54" fmla="*/ 48695 w 584350"/>
                <a:gd name="connsiteY54" fmla="*/ 216426 h 622225"/>
                <a:gd name="connsiteX55" fmla="*/ 32464 w 584350"/>
                <a:gd name="connsiteY55" fmla="*/ 221837 h 622225"/>
                <a:gd name="connsiteX56" fmla="*/ 0 w 584350"/>
                <a:gd name="connsiteY56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165945 w 584350"/>
                <a:gd name="connsiteY6" fmla="*/ 376510 h 622225"/>
                <a:gd name="connsiteX7" fmla="*/ 165006 w 584350"/>
                <a:gd name="connsiteY7" fmla="*/ 399092 h 622225"/>
                <a:gd name="connsiteX8" fmla="*/ 175827 w 584350"/>
                <a:gd name="connsiteY8" fmla="*/ 415324 h 622225"/>
                <a:gd name="connsiteX9" fmla="*/ 178063 w 584350"/>
                <a:gd name="connsiteY9" fmla="*/ 437906 h 622225"/>
                <a:gd name="connsiteX10" fmla="*/ 129855 w 584350"/>
                <a:gd name="connsiteY10" fmla="*/ 454495 h 622225"/>
                <a:gd name="connsiteX11" fmla="*/ 151498 w 584350"/>
                <a:gd name="connsiteY11" fmla="*/ 503191 h 622225"/>
                <a:gd name="connsiteX12" fmla="*/ 173140 w 584350"/>
                <a:gd name="connsiteY12" fmla="*/ 535655 h 622225"/>
                <a:gd name="connsiteX13" fmla="*/ 189372 w 584350"/>
                <a:gd name="connsiteY13" fmla="*/ 568119 h 622225"/>
                <a:gd name="connsiteX14" fmla="*/ 200194 w 584350"/>
                <a:gd name="connsiteY14" fmla="*/ 578940 h 622225"/>
                <a:gd name="connsiteX15" fmla="*/ 232658 w 584350"/>
                <a:gd name="connsiteY15" fmla="*/ 622225 h 622225"/>
                <a:gd name="connsiteX16" fmla="*/ 243479 w 584350"/>
                <a:gd name="connsiteY16" fmla="*/ 589761 h 622225"/>
                <a:gd name="connsiteX17" fmla="*/ 248890 w 584350"/>
                <a:gd name="connsiteY17" fmla="*/ 535655 h 622225"/>
                <a:gd name="connsiteX18" fmla="*/ 254300 w 584350"/>
                <a:gd name="connsiteY18" fmla="*/ 519423 h 622225"/>
                <a:gd name="connsiteX19" fmla="*/ 275943 w 584350"/>
                <a:gd name="connsiteY19" fmla="*/ 497780 h 622225"/>
                <a:gd name="connsiteX20" fmla="*/ 302996 w 584350"/>
                <a:gd name="connsiteY20" fmla="*/ 470727 h 622225"/>
                <a:gd name="connsiteX21" fmla="*/ 319228 w 584350"/>
                <a:gd name="connsiteY21" fmla="*/ 465316 h 622225"/>
                <a:gd name="connsiteX22" fmla="*/ 394977 w 584350"/>
                <a:gd name="connsiteY22" fmla="*/ 454495 h 622225"/>
                <a:gd name="connsiteX23" fmla="*/ 422030 w 584350"/>
                <a:gd name="connsiteY23" fmla="*/ 449084 h 622225"/>
                <a:gd name="connsiteX24" fmla="*/ 476137 w 584350"/>
                <a:gd name="connsiteY24" fmla="*/ 432852 h 622225"/>
                <a:gd name="connsiteX25" fmla="*/ 492369 w 584350"/>
                <a:gd name="connsiteY25" fmla="*/ 427442 h 622225"/>
                <a:gd name="connsiteX26" fmla="*/ 503190 w 584350"/>
                <a:gd name="connsiteY26" fmla="*/ 416620 h 622225"/>
                <a:gd name="connsiteX27" fmla="*/ 535654 w 584350"/>
                <a:gd name="connsiteY27" fmla="*/ 405799 h 622225"/>
                <a:gd name="connsiteX28" fmla="*/ 546475 w 584350"/>
                <a:gd name="connsiteY28" fmla="*/ 389567 h 622225"/>
                <a:gd name="connsiteX29" fmla="*/ 568118 w 584350"/>
                <a:gd name="connsiteY29" fmla="*/ 362514 h 622225"/>
                <a:gd name="connsiteX30" fmla="*/ 578939 w 584350"/>
                <a:gd name="connsiteY30" fmla="*/ 330050 h 622225"/>
                <a:gd name="connsiteX31" fmla="*/ 584350 w 584350"/>
                <a:gd name="connsiteY31" fmla="*/ 313818 h 622225"/>
                <a:gd name="connsiteX32" fmla="*/ 578939 w 584350"/>
                <a:gd name="connsiteY32" fmla="*/ 265122 h 622225"/>
                <a:gd name="connsiteX33" fmla="*/ 568118 w 584350"/>
                <a:gd name="connsiteY33" fmla="*/ 232658 h 622225"/>
                <a:gd name="connsiteX34" fmla="*/ 557297 w 584350"/>
                <a:gd name="connsiteY34" fmla="*/ 200194 h 622225"/>
                <a:gd name="connsiteX35" fmla="*/ 551886 w 584350"/>
                <a:gd name="connsiteY35" fmla="*/ 183962 h 622225"/>
                <a:gd name="connsiteX36" fmla="*/ 524833 w 584350"/>
                <a:gd name="connsiteY36" fmla="*/ 135267 h 622225"/>
                <a:gd name="connsiteX37" fmla="*/ 481548 w 584350"/>
                <a:gd name="connsiteY37" fmla="*/ 102803 h 622225"/>
                <a:gd name="connsiteX38" fmla="*/ 465316 w 584350"/>
                <a:gd name="connsiteY38" fmla="*/ 91981 h 622225"/>
                <a:gd name="connsiteX39" fmla="*/ 411209 w 584350"/>
                <a:gd name="connsiteY39" fmla="*/ 81160 h 622225"/>
                <a:gd name="connsiteX40" fmla="*/ 394977 w 584350"/>
                <a:gd name="connsiteY40" fmla="*/ 75749 h 622225"/>
                <a:gd name="connsiteX41" fmla="*/ 357103 w 584350"/>
                <a:gd name="connsiteY41" fmla="*/ 32464 h 622225"/>
                <a:gd name="connsiteX42" fmla="*/ 351692 w 584350"/>
                <a:gd name="connsiteY42" fmla="*/ 16232 h 622225"/>
                <a:gd name="connsiteX43" fmla="*/ 297585 w 584350"/>
                <a:gd name="connsiteY43" fmla="*/ 0 h 622225"/>
                <a:gd name="connsiteX44" fmla="*/ 211015 w 584350"/>
                <a:gd name="connsiteY44" fmla="*/ 5411 h 622225"/>
                <a:gd name="connsiteX45" fmla="*/ 178551 w 584350"/>
                <a:gd name="connsiteY45" fmla="*/ 16232 h 622225"/>
                <a:gd name="connsiteX46" fmla="*/ 146087 w 584350"/>
                <a:gd name="connsiteY46" fmla="*/ 54107 h 622225"/>
                <a:gd name="connsiteX47" fmla="*/ 135266 w 584350"/>
                <a:gd name="connsiteY47" fmla="*/ 86571 h 622225"/>
                <a:gd name="connsiteX48" fmla="*/ 124445 w 584350"/>
                <a:gd name="connsiteY48" fmla="*/ 102803 h 622225"/>
                <a:gd name="connsiteX49" fmla="*/ 119034 w 584350"/>
                <a:gd name="connsiteY49" fmla="*/ 119035 h 622225"/>
                <a:gd name="connsiteX50" fmla="*/ 108213 w 584350"/>
                <a:gd name="connsiteY50" fmla="*/ 135267 h 622225"/>
                <a:gd name="connsiteX51" fmla="*/ 91981 w 584350"/>
                <a:gd name="connsiteY51" fmla="*/ 162320 h 622225"/>
                <a:gd name="connsiteX52" fmla="*/ 86570 w 584350"/>
                <a:gd name="connsiteY52" fmla="*/ 178552 h 622225"/>
                <a:gd name="connsiteX53" fmla="*/ 48695 w 584350"/>
                <a:gd name="connsiteY53" fmla="*/ 216426 h 622225"/>
                <a:gd name="connsiteX54" fmla="*/ 32464 w 584350"/>
                <a:gd name="connsiteY54" fmla="*/ 221837 h 622225"/>
                <a:gd name="connsiteX55" fmla="*/ 0 w 584350"/>
                <a:gd name="connsiteY55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165945 w 584350"/>
                <a:gd name="connsiteY6" fmla="*/ 376510 h 622225"/>
                <a:gd name="connsiteX7" fmla="*/ 165006 w 584350"/>
                <a:gd name="connsiteY7" fmla="*/ 399092 h 622225"/>
                <a:gd name="connsiteX8" fmla="*/ 175827 w 584350"/>
                <a:gd name="connsiteY8" fmla="*/ 415324 h 622225"/>
                <a:gd name="connsiteX9" fmla="*/ 178063 w 584350"/>
                <a:gd name="connsiteY9" fmla="*/ 437906 h 622225"/>
                <a:gd name="connsiteX10" fmla="*/ 129855 w 584350"/>
                <a:gd name="connsiteY10" fmla="*/ 454495 h 622225"/>
                <a:gd name="connsiteX11" fmla="*/ 151498 w 584350"/>
                <a:gd name="connsiteY11" fmla="*/ 503191 h 622225"/>
                <a:gd name="connsiteX12" fmla="*/ 173140 w 584350"/>
                <a:gd name="connsiteY12" fmla="*/ 535655 h 622225"/>
                <a:gd name="connsiteX13" fmla="*/ 189372 w 584350"/>
                <a:gd name="connsiteY13" fmla="*/ 568119 h 622225"/>
                <a:gd name="connsiteX14" fmla="*/ 200194 w 584350"/>
                <a:gd name="connsiteY14" fmla="*/ 578940 h 622225"/>
                <a:gd name="connsiteX15" fmla="*/ 232658 w 584350"/>
                <a:gd name="connsiteY15" fmla="*/ 622225 h 622225"/>
                <a:gd name="connsiteX16" fmla="*/ 243479 w 584350"/>
                <a:gd name="connsiteY16" fmla="*/ 589761 h 622225"/>
                <a:gd name="connsiteX17" fmla="*/ 248890 w 584350"/>
                <a:gd name="connsiteY17" fmla="*/ 535655 h 622225"/>
                <a:gd name="connsiteX18" fmla="*/ 254300 w 584350"/>
                <a:gd name="connsiteY18" fmla="*/ 519423 h 622225"/>
                <a:gd name="connsiteX19" fmla="*/ 275943 w 584350"/>
                <a:gd name="connsiteY19" fmla="*/ 497780 h 622225"/>
                <a:gd name="connsiteX20" fmla="*/ 302996 w 584350"/>
                <a:gd name="connsiteY20" fmla="*/ 470727 h 622225"/>
                <a:gd name="connsiteX21" fmla="*/ 319228 w 584350"/>
                <a:gd name="connsiteY21" fmla="*/ 465316 h 622225"/>
                <a:gd name="connsiteX22" fmla="*/ 394977 w 584350"/>
                <a:gd name="connsiteY22" fmla="*/ 454495 h 622225"/>
                <a:gd name="connsiteX23" fmla="*/ 422030 w 584350"/>
                <a:gd name="connsiteY23" fmla="*/ 449084 h 622225"/>
                <a:gd name="connsiteX24" fmla="*/ 476137 w 584350"/>
                <a:gd name="connsiteY24" fmla="*/ 432852 h 622225"/>
                <a:gd name="connsiteX25" fmla="*/ 492369 w 584350"/>
                <a:gd name="connsiteY25" fmla="*/ 427442 h 622225"/>
                <a:gd name="connsiteX26" fmla="*/ 503190 w 584350"/>
                <a:gd name="connsiteY26" fmla="*/ 416620 h 622225"/>
                <a:gd name="connsiteX27" fmla="*/ 535654 w 584350"/>
                <a:gd name="connsiteY27" fmla="*/ 405799 h 622225"/>
                <a:gd name="connsiteX28" fmla="*/ 546475 w 584350"/>
                <a:gd name="connsiteY28" fmla="*/ 389567 h 622225"/>
                <a:gd name="connsiteX29" fmla="*/ 568118 w 584350"/>
                <a:gd name="connsiteY29" fmla="*/ 362514 h 622225"/>
                <a:gd name="connsiteX30" fmla="*/ 578939 w 584350"/>
                <a:gd name="connsiteY30" fmla="*/ 330050 h 622225"/>
                <a:gd name="connsiteX31" fmla="*/ 584350 w 584350"/>
                <a:gd name="connsiteY31" fmla="*/ 313818 h 622225"/>
                <a:gd name="connsiteX32" fmla="*/ 578939 w 584350"/>
                <a:gd name="connsiteY32" fmla="*/ 265122 h 622225"/>
                <a:gd name="connsiteX33" fmla="*/ 568118 w 584350"/>
                <a:gd name="connsiteY33" fmla="*/ 232658 h 622225"/>
                <a:gd name="connsiteX34" fmla="*/ 557297 w 584350"/>
                <a:gd name="connsiteY34" fmla="*/ 200194 h 622225"/>
                <a:gd name="connsiteX35" fmla="*/ 551886 w 584350"/>
                <a:gd name="connsiteY35" fmla="*/ 183962 h 622225"/>
                <a:gd name="connsiteX36" fmla="*/ 524833 w 584350"/>
                <a:gd name="connsiteY36" fmla="*/ 135267 h 622225"/>
                <a:gd name="connsiteX37" fmla="*/ 481548 w 584350"/>
                <a:gd name="connsiteY37" fmla="*/ 102803 h 622225"/>
                <a:gd name="connsiteX38" fmla="*/ 465316 w 584350"/>
                <a:gd name="connsiteY38" fmla="*/ 91981 h 622225"/>
                <a:gd name="connsiteX39" fmla="*/ 411209 w 584350"/>
                <a:gd name="connsiteY39" fmla="*/ 81160 h 622225"/>
                <a:gd name="connsiteX40" fmla="*/ 394977 w 584350"/>
                <a:gd name="connsiteY40" fmla="*/ 75749 h 622225"/>
                <a:gd name="connsiteX41" fmla="*/ 357103 w 584350"/>
                <a:gd name="connsiteY41" fmla="*/ 32464 h 622225"/>
                <a:gd name="connsiteX42" fmla="*/ 351692 w 584350"/>
                <a:gd name="connsiteY42" fmla="*/ 16232 h 622225"/>
                <a:gd name="connsiteX43" fmla="*/ 297585 w 584350"/>
                <a:gd name="connsiteY43" fmla="*/ 0 h 622225"/>
                <a:gd name="connsiteX44" fmla="*/ 211015 w 584350"/>
                <a:gd name="connsiteY44" fmla="*/ 5411 h 622225"/>
                <a:gd name="connsiteX45" fmla="*/ 178551 w 584350"/>
                <a:gd name="connsiteY45" fmla="*/ 16232 h 622225"/>
                <a:gd name="connsiteX46" fmla="*/ 146087 w 584350"/>
                <a:gd name="connsiteY46" fmla="*/ 54107 h 622225"/>
                <a:gd name="connsiteX47" fmla="*/ 135266 w 584350"/>
                <a:gd name="connsiteY47" fmla="*/ 86571 h 622225"/>
                <a:gd name="connsiteX48" fmla="*/ 124445 w 584350"/>
                <a:gd name="connsiteY48" fmla="*/ 102803 h 622225"/>
                <a:gd name="connsiteX49" fmla="*/ 119034 w 584350"/>
                <a:gd name="connsiteY49" fmla="*/ 119035 h 622225"/>
                <a:gd name="connsiteX50" fmla="*/ 108213 w 584350"/>
                <a:gd name="connsiteY50" fmla="*/ 135267 h 622225"/>
                <a:gd name="connsiteX51" fmla="*/ 91981 w 584350"/>
                <a:gd name="connsiteY51" fmla="*/ 162320 h 622225"/>
                <a:gd name="connsiteX52" fmla="*/ 86570 w 584350"/>
                <a:gd name="connsiteY52" fmla="*/ 178552 h 622225"/>
                <a:gd name="connsiteX53" fmla="*/ 48695 w 584350"/>
                <a:gd name="connsiteY53" fmla="*/ 216426 h 622225"/>
                <a:gd name="connsiteX54" fmla="*/ 32464 w 584350"/>
                <a:gd name="connsiteY54" fmla="*/ 221837 h 622225"/>
                <a:gd name="connsiteX55" fmla="*/ 0 w 584350"/>
                <a:gd name="connsiteY55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165945 w 584350"/>
                <a:gd name="connsiteY6" fmla="*/ 376510 h 622225"/>
                <a:gd name="connsiteX7" fmla="*/ 165006 w 584350"/>
                <a:gd name="connsiteY7" fmla="*/ 399092 h 622225"/>
                <a:gd name="connsiteX8" fmla="*/ 175827 w 584350"/>
                <a:gd name="connsiteY8" fmla="*/ 415324 h 622225"/>
                <a:gd name="connsiteX9" fmla="*/ 178063 w 584350"/>
                <a:gd name="connsiteY9" fmla="*/ 437906 h 622225"/>
                <a:gd name="connsiteX10" fmla="*/ 129855 w 584350"/>
                <a:gd name="connsiteY10" fmla="*/ 454495 h 622225"/>
                <a:gd name="connsiteX11" fmla="*/ 151498 w 584350"/>
                <a:gd name="connsiteY11" fmla="*/ 503191 h 622225"/>
                <a:gd name="connsiteX12" fmla="*/ 173140 w 584350"/>
                <a:gd name="connsiteY12" fmla="*/ 535655 h 622225"/>
                <a:gd name="connsiteX13" fmla="*/ 189372 w 584350"/>
                <a:gd name="connsiteY13" fmla="*/ 568119 h 622225"/>
                <a:gd name="connsiteX14" fmla="*/ 200194 w 584350"/>
                <a:gd name="connsiteY14" fmla="*/ 578940 h 622225"/>
                <a:gd name="connsiteX15" fmla="*/ 232658 w 584350"/>
                <a:gd name="connsiteY15" fmla="*/ 622225 h 622225"/>
                <a:gd name="connsiteX16" fmla="*/ 243479 w 584350"/>
                <a:gd name="connsiteY16" fmla="*/ 589761 h 622225"/>
                <a:gd name="connsiteX17" fmla="*/ 248890 w 584350"/>
                <a:gd name="connsiteY17" fmla="*/ 535655 h 622225"/>
                <a:gd name="connsiteX18" fmla="*/ 254300 w 584350"/>
                <a:gd name="connsiteY18" fmla="*/ 519423 h 622225"/>
                <a:gd name="connsiteX19" fmla="*/ 275943 w 584350"/>
                <a:gd name="connsiteY19" fmla="*/ 497780 h 622225"/>
                <a:gd name="connsiteX20" fmla="*/ 302996 w 584350"/>
                <a:gd name="connsiteY20" fmla="*/ 470727 h 622225"/>
                <a:gd name="connsiteX21" fmla="*/ 319228 w 584350"/>
                <a:gd name="connsiteY21" fmla="*/ 465316 h 622225"/>
                <a:gd name="connsiteX22" fmla="*/ 394977 w 584350"/>
                <a:gd name="connsiteY22" fmla="*/ 454495 h 622225"/>
                <a:gd name="connsiteX23" fmla="*/ 422030 w 584350"/>
                <a:gd name="connsiteY23" fmla="*/ 449084 h 622225"/>
                <a:gd name="connsiteX24" fmla="*/ 476137 w 584350"/>
                <a:gd name="connsiteY24" fmla="*/ 432852 h 622225"/>
                <a:gd name="connsiteX25" fmla="*/ 492369 w 584350"/>
                <a:gd name="connsiteY25" fmla="*/ 427442 h 622225"/>
                <a:gd name="connsiteX26" fmla="*/ 503190 w 584350"/>
                <a:gd name="connsiteY26" fmla="*/ 416620 h 622225"/>
                <a:gd name="connsiteX27" fmla="*/ 535654 w 584350"/>
                <a:gd name="connsiteY27" fmla="*/ 405799 h 622225"/>
                <a:gd name="connsiteX28" fmla="*/ 546475 w 584350"/>
                <a:gd name="connsiteY28" fmla="*/ 389567 h 622225"/>
                <a:gd name="connsiteX29" fmla="*/ 568118 w 584350"/>
                <a:gd name="connsiteY29" fmla="*/ 362514 h 622225"/>
                <a:gd name="connsiteX30" fmla="*/ 578939 w 584350"/>
                <a:gd name="connsiteY30" fmla="*/ 330050 h 622225"/>
                <a:gd name="connsiteX31" fmla="*/ 584350 w 584350"/>
                <a:gd name="connsiteY31" fmla="*/ 313818 h 622225"/>
                <a:gd name="connsiteX32" fmla="*/ 578939 w 584350"/>
                <a:gd name="connsiteY32" fmla="*/ 265122 h 622225"/>
                <a:gd name="connsiteX33" fmla="*/ 568118 w 584350"/>
                <a:gd name="connsiteY33" fmla="*/ 232658 h 622225"/>
                <a:gd name="connsiteX34" fmla="*/ 557297 w 584350"/>
                <a:gd name="connsiteY34" fmla="*/ 200194 h 622225"/>
                <a:gd name="connsiteX35" fmla="*/ 551886 w 584350"/>
                <a:gd name="connsiteY35" fmla="*/ 183962 h 622225"/>
                <a:gd name="connsiteX36" fmla="*/ 524833 w 584350"/>
                <a:gd name="connsiteY36" fmla="*/ 135267 h 622225"/>
                <a:gd name="connsiteX37" fmla="*/ 481548 w 584350"/>
                <a:gd name="connsiteY37" fmla="*/ 102803 h 622225"/>
                <a:gd name="connsiteX38" fmla="*/ 465316 w 584350"/>
                <a:gd name="connsiteY38" fmla="*/ 91981 h 622225"/>
                <a:gd name="connsiteX39" fmla="*/ 411209 w 584350"/>
                <a:gd name="connsiteY39" fmla="*/ 81160 h 622225"/>
                <a:gd name="connsiteX40" fmla="*/ 394977 w 584350"/>
                <a:gd name="connsiteY40" fmla="*/ 75749 h 622225"/>
                <a:gd name="connsiteX41" fmla="*/ 357103 w 584350"/>
                <a:gd name="connsiteY41" fmla="*/ 32464 h 622225"/>
                <a:gd name="connsiteX42" fmla="*/ 351692 w 584350"/>
                <a:gd name="connsiteY42" fmla="*/ 16232 h 622225"/>
                <a:gd name="connsiteX43" fmla="*/ 297585 w 584350"/>
                <a:gd name="connsiteY43" fmla="*/ 0 h 622225"/>
                <a:gd name="connsiteX44" fmla="*/ 211015 w 584350"/>
                <a:gd name="connsiteY44" fmla="*/ 5411 h 622225"/>
                <a:gd name="connsiteX45" fmla="*/ 178551 w 584350"/>
                <a:gd name="connsiteY45" fmla="*/ 16232 h 622225"/>
                <a:gd name="connsiteX46" fmla="*/ 146087 w 584350"/>
                <a:gd name="connsiteY46" fmla="*/ 54107 h 622225"/>
                <a:gd name="connsiteX47" fmla="*/ 135266 w 584350"/>
                <a:gd name="connsiteY47" fmla="*/ 86571 h 622225"/>
                <a:gd name="connsiteX48" fmla="*/ 124445 w 584350"/>
                <a:gd name="connsiteY48" fmla="*/ 102803 h 622225"/>
                <a:gd name="connsiteX49" fmla="*/ 119034 w 584350"/>
                <a:gd name="connsiteY49" fmla="*/ 119035 h 622225"/>
                <a:gd name="connsiteX50" fmla="*/ 108213 w 584350"/>
                <a:gd name="connsiteY50" fmla="*/ 135267 h 622225"/>
                <a:gd name="connsiteX51" fmla="*/ 91981 w 584350"/>
                <a:gd name="connsiteY51" fmla="*/ 162320 h 622225"/>
                <a:gd name="connsiteX52" fmla="*/ 86570 w 584350"/>
                <a:gd name="connsiteY52" fmla="*/ 178552 h 622225"/>
                <a:gd name="connsiteX53" fmla="*/ 32464 w 584350"/>
                <a:gd name="connsiteY53" fmla="*/ 221837 h 622225"/>
                <a:gd name="connsiteX54" fmla="*/ 0 w 584350"/>
                <a:gd name="connsiteY54" fmla="*/ 248890 h 622225"/>
                <a:gd name="connsiteX0" fmla="*/ 0 w 584350"/>
                <a:gd name="connsiteY0" fmla="*/ 248890 h 622225"/>
                <a:gd name="connsiteX1" fmla="*/ 16232 w 584350"/>
                <a:gd name="connsiteY1" fmla="*/ 270533 h 622225"/>
                <a:gd name="connsiteX2" fmla="*/ 32464 w 584350"/>
                <a:gd name="connsiteY2" fmla="*/ 281354 h 622225"/>
                <a:gd name="connsiteX3" fmla="*/ 37874 w 584350"/>
                <a:gd name="connsiteY3" fmla="*/ 297586 h 622225"/>
                <a:gd name="connsiteX4" fmla="*/ 107142 w 584350"/>
                <a:gd name="connsiteY4" fmla="*/ 311939 h 622225"/>
                <a:gd name="connsiteX5" fmla="*/ 137013 w 584350"/>
                <a:gd name="connsiteY5" fmla="*/ 344046 h 622225"/>
                <a:gd name="connsiteX6" fmla="*/ 165945 w 584350"/>
                <a:gd name="connsiteY6" fmla="*/ 376510 h 622225"/>
                <a:gd name="connsiteX7" fmla="*/ 165006 w 584350"/>
                <a:gd name="connsiteY7" fmla="*/ 399092 h 622225"/>
                <a:gd name="connsiteX8" fmla="*/ 175827 w 584350"/>
                <a:gd name="connsiteY8" fmla="*/ 415324 h 622225"/>
                <a:gd name="connsiteX9" fmla="*/ 178063 w 584350"/>
                <a:gd name="connsiteY9" fmla="*/ 437906 h 622225"/>
                <a:gd name="connsiteX10" fmla="*/ 129855 w 584350"/>
                <a:gd name="connsiteY10" fmla="*/ 454495 h 622225"/>
                <a:gd name="connsiteX11" fmla="*/ 151498 w 584350"/>
                <a:gd name="connsiteY11" fmla="*/ 503191 h 622225"/>
                <a:gd name="connsiteX12" fmla="*/ 173140 w 584350"/>
                <a:gd name="connsiteY12" fmla="*/ 535655 h 622225"/>
                <a:gd name="connsiteX13" fmla="*/ 189372 w 584350"/>
                <a:gd name="connsiteY13" fmla="*/ 568119 h 622225"/>
                <a:gd name="connsiteX14" fmla="*/ 200194 w 584350"/>
                <a:gd name="connsiteY14" fmla="*/ 578940 h 622225"/>
                <a:gd name="connsiteX15" fmla="*/ 232658 w 584350"/>
                <a:gd name="connsiteY15" fmla="*/ 622225 h 622225"/>
                <a:gd name="connsiteX16" fmla="*/ 243479 w 584350"/>
                <a:gd name="connsiteY16" fmla="*/ 589761 h 622225"/>
                <a:gd name="connsiteX17" fmla="*/ 248890 w 584350"/>
                <a:gd name="connsiteY17" fmla="*/ 535655 h 622225"/>
                <a:gd name="connsiteX18" fmla="*/ 254300 w 584350"/>
                <a:gd name="connsiteY18" fmla="*/ 519423 h 622225"/>
                <a:gd name="connsiteX19" fmla="*/ 275943 w 584350"/>
                <a:gd name="connsiteY19" fmla="*/ 497780 h 622225"/>
                <a:gd name="connsiteX20" fmla="*/ 302996 w 584350"/>
                <a:gd name="connsiteY20" fmla="*/ 470727 h 622225"/>
                <a:gd name="connsiteX21" fmla="*/ 319228 w 584350"/>
                <a:gd name="connsiteY21" fmla="*/ 465316 h 622225"/>
                <a:gd name="connsiteX22" fmla="*/ 394977 w 584350"/>
                <a:gd name="connsiteY22" fmla="*/ 454495 h 622225"/>
                <a:gd name="connsiteX23" fmla="*/ 422030 w 584350"/>
                <a:gd name="connsiteY23" fmla="*/ 449084 h 622225"/>
                <a:gd name="connsiteX24" fmla="*/ 476137 w 584350"/>
                <a:gd name="connsiteY24" fmla="*/ 432852 h 622225"/>
                <a:gd name="connsiteX25" fmla="*/ 492369 w 584350"/>
                <a:gd name="connsiteY25" fmla="*/ 427442 h 622225"/>
                <a:gd name="connsiteX26" fmla="*/ 503190 w 584350"/>
                <a:gd name="connsiteY26" fmla="*/ 416620 h 622225"/>
                <a:gd name="connsiteX27" fmla="*/ 535654 w 584350"/>
                <a:gd name="connsiteY27" fmla="*/ 405799 h 622225"/>
                <a:gd name="connsiteX28" fmla="*/ 546475 w 584350"/>
                <a:gd name="connsiteY28" fmla="*/ 389567 h 622225"/>
                <a:gd name="connsiteX29" fmla="*/ 568118 w 584350"/>
                <a:gd name="connsiteY29" fmla="*/ 362514 h 622225"/>
                <a:gd name="connsiteX30" fmla="*/ 578939 w 584350"/>
                <a:gd name="connsiteY30" fmla="*/ 330050 h 622225"/>
                <a:gd name="connsiteX31" fmla="*/ 584350 w 584350"/>
                <a:gd name="connsiteY31" fmla="*/ 313818 h 622225"/>
                <a:gd name="connsiteX32" fmla="*/ 578939 w 584350"/>
                <a:gd name="connsiteY32" fmla="*/ 265122 h 622225"/>
                <a:gd name="connsiteX33" fmla="*/ 568118 w 584350"/>
                <a:gd name="connsiteY33" fmla="*/ 232658 h 622225"/>
                <a:gd name="connsiteX34" fmla="*/ 557297 w 584350"/>
                <a:gd name="connsiteY34" fmla="*/ 200194 h 622225"/>
                <a:gd name="connsiteX35" fmla="*/ 551886 w 584350"/>
                <a:gd name="connsiteY35" fmla="*/ 183962 h 622225"/>
                <a:gd name="connsiteX36" fmla="*/ 524833 w 584350"/>
                <a:gd name="connsiteY36" fmla="*/ 135267 h 622225"/>
                <a:gd name="connsiteX37" fmla="*/ 481548 w 584350"/>
                <a:gd name="connsiteY37" fmla="*/ 102803 h 622225"/>
                <a:gd name="connsiteX38" fmla="*/ 465316 w 584350"/>
                <a:gd name="connsiteY38" fmla="*/ 91981 h 622225"/>
                <a:gd name="connsiteX39" fmla="*/ 411209 w 584350"/>
                <a:gd name="connsiteY39" fmla="*/ 81160 h 622225"/>
                <a:gd name="connsiteX40" fmla="*/ 394977 w 584350"/>
                <a:gd name="connsiteY40" fmla="*/ 75749 h 622225"/>
                <a:gd name="connsiteX41" fmla="*/ 357103 w 584350"/>
                <a:gd name="connsiteY41" fmla="*/ 32464 h 622225"/>
                <a:gd name="connsiteX42" fmla="*/ 351692 w 584350"/>
                <a:gd name="connsiteY42" fmla="*/ 16232 h 622225"/>
                <a:gd name="connsiteX43" fmla="*/ 297585 w 584350"/>
                <a:gd name="connsiteY43" fmla="*/ 0 h 622225"/>
                <a:gd name="connsiteX44" fmla="*/ 211015 w 584350"/>
                <a:gd name="connsiteY44" fmla="*/ 5411 h 622225"/>
                <a:gd name="connsiteX45" fmla="*/ 178551 w 584350"/>
                <a:gd name="connsiteY45" fmla="*/ 16232 h 622225"/>
                <a:gd name="connsiteX46" fmla="*/ 146087 w 584350"/>
                <a:gd name="connsiteY46" fmla="*/ 54107 h 622225"/>
                <a:gd name="connsiteX47" fmla="*/ 135266 w 584350"/>
                <a:gd name="connsiteY47" fmla="*/ 86571 h 622225"/>
                <a:gd name="connsiteX48" fmla="*/ 124445 w 584350"/>
                <a:gd name="connsiteY48" fmla="*/ 102803 h 622225"/>
                <a:gd name="connsiteX49" fmla="*/ 119034 w 584350"/>
                <a:gd name="connsiteY49" fmla="*/ 119035 h 622225"/>
                <a:gd name="connsiteX50" fmla="*/ 91981 w 584350"/>
                <a:gd name="connsiteY50" fmla="*/ 162320 h 622225"/>
                <a:gd name="connsiteX51" fmla="*/ 86570 w 584350"/>
                <a:gd name="connsiteY51" fmla="*/ 178552 h 622225"/>
                <a:gd name="connsiteX52" fmla="*/ 32464 w 584350"/>
                <a:gd name="connsiteY52" fmla="*/ 221837 h 622225"/>
                <a:gd name="connsiteX53" fmla="*/ 0 w 584350"/>
                <a:gd name="connsiteY53" fmla="*/ 248890 h 622225"/>
                <a:gd name="connsiteX0" fmla="*/ 0 w 584350"/>
                <a:gd name="connsiteY0" fmla="*/ 248890 h 626948"/>
                <a:gd name="connsiteX1" fmla="*/ 16232 w 584350"/>
                <a:gd name="connsiteY1" fmla="*/ 270533 h 626948"/>
                <a:gd name="connsiteX2" fmla="*/ 32464 w 584350"/>
                <a:gd name="connsiteY2" fmla="*/ 281354 h 626948"/>
                <a:gd name="connsiteX3" fmla="*/ 37874 w 584350"/>
                <a:gd name="connsiteY3" fmla="*/ 297586 h 626948"/>
                <a:gd name="connsiteX4" fmla="*/ 107142 w 584350"/>
                <a:gd name="connsiteY4" fmla="*/ 311939 h 626948"/>
                <a:gd name="connsiteX5" fmla="*/ 137013 w 584350"/>
                <a:gd name="connsiteY5" fmla="*/ 344046 h 626948"/>
                <a:gd name="connsiteX6" fmla="*/ 165945 w 584350"/>
                <a:gd name="connsiteY6" fmla="*/ 376510 h 626948"/>
                <a:gd name="connsiteX7" fmla="*/ 165006 w 584350"/>
                <a:gd name="connsiteY7" fmla="*/ 399092 h 626948"/>
                <a:gd name="connsiteX8" fmla="*/ 175827 w 584350"/>
                <a:gd name="connsiteY8" fmla="*/ 415324 h 626948"/>
                <a:gd name="connsiteX9" fmla="*/ 178063 w 584350"/>
                <a:gd name="connsiteY9" fmla="*/ 437906 h 626948"/>
                <a:gd name="connsiteX10" fmla="*/ 129855 w 584350"/>
                <a:gd name="connsiteY10" fmla="*/ 454495 h 626948"/>
                <a:gd name="connsiteX11" fmla="*/ 151498 w 584350"/>
                <a:gd name="connsiteY11" fmla="*/ 503191 h 626948"/>
                <a:gd name="connsiteX12" fmla="*/ 173140 w 584350"/>
                <a:gd name="connsiteY12" fmla="*/ 535655 h 626948"/>
                <a:gd name="connsiteX13" fmla="*/ 189372 w 584350"/>
                <a:gd name="connsiteY13" fmla="*/ 568119 h 626948"/>
                <a:gd name="connsiteX14" fmla="*/ 200194 w 584350"/>
                <a:gd name="connsiteY14" fmla="*/ 578940 h 626948"/>
                <a:gd name="connsiteX15" fmla="*/ 232658 w 584350"/>
                <a:gd name="connsiteY15" fmla="*/ 622225 h 626948"/>
                <a:gd name="connsiteX16" fmla="*/ 243479 w 584350"/>
                <a:gd name="connsiteY16" fmla="*/ 589761 h 626948"/>
                <a:gd name="connsiteX17" fmla="*/ 248890 w 584350"/>
                <a:gd name="connsiteY17" fmla="*/ 535655 h 626948"/>
                <a:gd name="connsiteX18" fmla="*/ 254300 w 584350"/>
                <a:gd name="connsiteY18" fmla="*/ 519423 h 626948"/>
                <a:gd name="connsiteX19" fmla="*/ 275943 w 584350"/>
                <a:gd name="connsiteY19" fmla="*/ 497780 h 626948"/>
                <a:gd name="connsiteX20" fmla="*/ 302996 w 584350"/>
                <a:gd name="connsiteY20" fmla="*/ 470727 h 626948"/>
                <a:gd name="connsiteX21" fmla="*/ 319228 w 584350"/>
                <a:gd name="connsiteY21" fmla="*/ 465316 h 626948"/>
                <a:gd name="connsiteX22" fmla="*/ 394977 w 584350"/>
                <a:gd name="connsiteY22" fmla="*/ 454495 h 626948"/>
                <a:gd name="connsiteX23" fmla="*/ 422030 w 584350"/>
                <a:gd name="connsiteY23" fmla="*/ 449084 h 626948"/>
                <a:gd name="connsiteX24" fmla="*/ 476137 w 584350"/>
                <a:gd name="connsiteY24" fmla="*/ 432852 h 626948"/>
                <a:gd name="connsiteX25" fmla="*/ 492369 w 584350"/>
                <a:gd name="connsiteY25" fmla="*/ 427442 h 626948"/>
                <a:gd name="connsiteX26" fmla="*/ 503190 w 584350"/>
                <a:gd name="connsiteY26" fmla="*/ 416620 h 626948"/>
                <a:gd name="connsiteX27" fmla="*/ 535654 w 584350"/>
                <a:gd name="connsiteY27" fmla="*/ 405799 h 626948"/>
                <a:gd name="connsiteX28" fmla="*/ 546475 w 584350"/>
                <a:gd name="connsiteY28" fmla="*/ 389567 h 626948"/>
                <a:gd name="connsiteX29" fmla="*/ 568118 w 584350"/>
                <a:gd name="connsiteY29" fmla="*/ 362514 h 626948"/>
                <a:gd name="connsiteX30" fmla="*/ 578939 w 584350"/>
                <a:gd name="connsiteY30" fmla="*/ 330050 h 626948"/>
                <a:gd name="connsiteX31" fmla="*/ 584350 w 584350"/>
                <a:gd name="connsiteY31" fmla="*/ 313818 h 626948"/>
                <a:gd name="connsiteX32" fmla="*/ 578939 w 584350"/>
                <a:gd name="connsiteY32" fmla="*/ 265122 h 626948"/>
                <a:gd name="connsiteX33" fmla="*/ 568118 w 584350"/>
                <a:gd name="connsiteY33" fmla="*/ 232658 h 626948"/>
                <a:gd name="connsiteX34" fmla="*/ 557297 w 584350"/>
                <a:gd name="connsiteY34" fmla="*/ 200194 h 626948"/>
                <a:gd name="connsiteX35" fmla="*/ 551886 w 584350"/>
                <a:gd name="connsiteY35" fmla="*/ 183962 h 626948"/>
                <a:gd name="connsiteX36" fmla="*/ 524833 w 584350"/>
                <a:gd name="connsiteY36" fmla="*/ 135267 h 626948"/>
                <a:gd name="connsiteX37" fmla="*/ 481548 w 584350"/>
                <a:gd name="connsiteY37" fmla="*/ 102803 h 626948"/>
                <a:gd name="connsiteX38" fmla="*/ 465316 w 584350"/>
                <a:gd name="connsiteY38" fmla="*/ 91981 h 626948"/>
                <a:gd name="connsiteX39" fmla="*/ 411209 w 584350"/>
                <a:gd name="connsiteY39" fmla="*/ 81160 h 626948"/>
                <a:gd name="connsiteX40" fmla="*/ 394977 w 584350"/>
                <a:gd name="connsiteY40" fmla="*/ 75749 h 626948"/>
                <a:gd name="connsiteX41" fmla="*/ 357103 w 584350"/>
                <a:gd name="connsiteY41" fmla="*/ 32464 h 626948"/>
                <a:gd name="connsiteX42" fmla="*/ 351692 w 584350"/>
                <a:gd name="connsiteY42" fmla="*/ 16232 h 626948"/>
                <a:gd name="connsiteX43" fmla="*/ 297585 w 584350"/>
                <a:gd name="connsiteY43" fmla="*/ 0 h 626948"/>
                <a:gd name="connsiteX44" fmla="*/ 211015 w 584350"/>
                <a:gd name="connsiteY44" fmla="*/ 5411 h 626948"/>
                <a:gd name="connsiteX45" fmla="*/ 178551 w 584350"/>
                <a:gd name="connsiteY45" fmla="*/ 16232 h 626948"/>
                <a:gd name="connsiteX46" fmla="*/ 146087 w 584350"/>
                <a:gd name="connsiteY46" fmla="*/ 54107 h 626948"/>
                <a:gd name="connsiteX47" fmla="*/ 135266 w 584350"/>
                <a:gd name="connsiteY47" fmla="*/ 86571 h 626948"/>
                <a:gd name="connsiteX48" fmla="*/ 124445 w 584350"/>
                <a:gd name="connsiteY48" fmla="*/ 102803 h 626948"/>
                <a:gd name="connsiteX49" fmla="*/ 119034 w 584350"/>
                <a:gd name="connsiteY49" fmla="*/ 119035 h 626948"/>
                <a:gd name="connsiteX50" fmla="*/ 91981 w 584350"/>
                <a:gd name="connsiteY50" fmla="*/ 162320 h 626948"/>
                <a:gd name="connsiteX51" fmla="*/ 86570 w 584350"/>
                <a:gd name="connsiteY51" fmla="*/ 178552 h 626948"/>
                <a:gd name="connsiteX52" fmla="*/ 32464 w 584350"/>
                <a:gd name="connsiteY52" fmla="*/ 221837 h 626948"/>
                <a:gd name="connsiteX53" fmla="*/ 0 w 584350"/>
                <a:gd name="connsiteY53" fmla="*/ 248890 h 626948"/>
                <a:gd name="connsiteX0" fmla="*/ 0 w 584350"/>
                <a:gd name="connsiteY0" fmla="*/ 248890 h 626948"/>
                <a:gd name="connsiteX1" fmla="*/ 16232 w 584350"/>
                <a:gd name="connsiteY1" fmla="*/ 270533 h 626948"/>
                <a:gd name="connsiteX2" fmla="*/ 32464 w 584350"/>
                <a:gd name="connsiteY2" fmla="*/ 281354 h 626948"/>
                <a:gd name="connsiteX3" fmla="*/ 37874 w 584350"/>
                <a:gd name="connsiteY3" fmla="*/ 297586 h 626948"/>
                <a:gd name="connsiteX4" fmla="*/ 107142 w 584350"/>
                <a:gd name="connsiteY4" fmla="*/ 311939 h 626948"/>
                <a:gd name="connsiteX5" fmla="*/ 137013 w 584350"/>
                <a:gd name="connsiteY5" fmla="*/ 344046 h 626948"/>
                <a:gd name="connsiteX6" fmla="*/ 165945 w 584350"/>
                <a:gd name="connsiteY6" fmla="*/ 376510 h 626948"/>
                <a:gd name="connsiteX7" fmla="*/ 165006 w 584350"/>
                <a:gd name="connsiteY7" fmla="*/ 399092 h 626948"/>
                <a:gd name="connsiteX8" fmla="*/ 175827 w 584350"/>
                <a:gd name="connsiteY8" fmla="*/ 415324 h 626948"/>
                <a:gd name="connsiteX9" fmla="*/ 178063 w 584350"/>
                <a:gd name="connsiteY9" fmla="*/ 437906 h 626948"/>
                <a:gd name="connsiteX10" fmla="*/ 129855 w 584350"/>
                <a:gd name="connsiteY10" fmla="*/ 454495 h 626948"/>
                <a:gd name="connsiteX11" fmla="*/ 151498 w 584350"/>
                <a:gd name="connsiteY11" fmla="*/ 503191 h 626948"/>
                <a:gd name="connsiteX12" fmla="*/ 173140 w 584350"/>
                <a:gd name="connsiteY12" fmla="*/ 535655 h 626948"/>
                <a:gd name="connsiteX13" fmla="*/ 189372 w 584350"/>
                <a:gd name="connsiteY13" fmla="*/ 568119 h 626948"/>
                <a:gd name="connsiteX14" fmla="*/ 200194 w 584350"/>
                <a:gd name="connsiteY14" fmla="*/ 578940 h 626948"/>
                <a:gd name="connsiteX15" fmla="*/ 232658 w 584350"/>
                <a:gd name="connsiteY15" fmla="*/ 622225 h 626948"/>
                <a:gd name="connsiteX16" fmla="*/ 243479 w 584350"/>
                <a:gd name="connsiteY16" fmla="*/ 589761 h 626948"/>
                <a:gd name="connsiteX17" fmla="*/ 248890 w 584350"/>
                <a:gd name="connsiteY17" fmla="*/ 535655 h 626948"/>
                <a:gd name="connsiteX18" fmla="*/ 254300 w 584350"/>
                <a:gd name="connsiteY18" fmla="*/ 519423 h 626948"/>
                <a:gd name="connsiteX19" fmla="*/ 275943 w 584350"/>
                <a:gd name="connsiteY19" fmla="*/ 497780 h 626948"/>
                <a:gd name="connsiteX20" fmla="*/ 302996 w 584350"/>
                <a:gd name="connsiteY20" fmla="*/ 470727 h 626948"/>
                <a:gd name="connsiteX21" fmla="*/ 319228 w 584350"/>
                <a:gd name="connsiteY21" fmla="*/ 465316 h 626948"/>
                <a:gd name="connsiteX22" fmla="*/ 394977 w 584350"/>
                <a:gd name="connsiteY22" fmla="*/ 454495 h 626948"/>
                <a:gd name="connsiteX23" fmla="*/ 422030 w 584350"/>
                <a:gd name="connsiteY23" fmla="*/ 449084 h 626948"/>
                <a:gd name="connsiteX24" fmla="*/ 476137 w 584350"/>
                <a:gd name="connsiteY24" fmla="*/ 432852 h 626948"/>
                <a:gd name="connsiteX25" fmla="*/ 492369 w 584350"/>
                <a:gd name="connsiteY25" fmla="*/ 427442 h 626948"/>
                <a:gd name="connsiteX26" fmla="*/ 503190 w 584350"/>
                <a:gd name="connsiteY26" fmla="*/ 416620 h 626948"/>
                <a:gd name="connsiteX27" fmla="*/ 535654 w 584350"/>
                <a:gd name="connsiteY27" fmla="*/ 405799 h 626948"/>
                <a:gd name="connsiteX28" fmla="*/ 546475 w 584350"/>
                <a:gd name="connsiteY28" fmla="*/ 389567 h 626948"/>
                <a:gd name="connsiteX29" fmla="*/ 568118 w 584350"/>
                <a:gd name="connsiteY29" fmla="*/ 362514 h 626948"/>
                <a:gd name="connsiteX30" fmla="*/ 578939 w 584350"/>
                <a:gd name="connsiteY30" fmla="*/ 330050 h 626948"/>
                <a:gd name="connsiteX31" fmla="*/ 584350 w 584350"/>
                <a:gd name="connsiteY31" fmla="*/ 313818 h 626948"/>
                <a:gd name="connsiteX32" fmla="*/ 578939 w 584350"/>
                <a:gd name="connsiteY32" fmla="*/ 265122 h 626948"/>
                <a:gd name="connsiteX33" fmla="*/ 568118 w 584350"/>
                <a:gd name="connsiteY33" fmla="*/ 232658 h 626948"/>
                <a:gd name="connsiteX34" fmla="*/ 557297 w 584350"/>
                <a:gd name="connsiteY34" fmla="*/ 200194 h 626948"/>
                <a:gd name="connsiteX35" fmla="*/ 551886 w 584350"/>
                <a:gd name="connsiteY35" fmla="*/ 183962 h 626948"/>
                <a:gd name="connsiteX36" fmla="*/ 524833 w 584350"/>
                <a:gd name="connsiteY36" fmla="*/ 135267 h 626948"/>
                <a:gd name="connsiteX37" fmla="*/ 481548 w 584350"/>
                <a:gd name="connsiteY37" fmla="*/ 102803 h 626948"/>
                <a:gd name="connsiteX38" fmla="*/ 465316 w 584350"/>
                <a:gd name="connsiteY38" fmla="*/ 91981 h 626948"/>
                <a:gd name="connsiteX39" fmla="*/ 411209 w 584350"/>
                <a:gd name="connsiteY39" fmla="*/ 81160 h 626948"/>
                <a:gd name="connsiteX40" fmla="*/ 394977 w 584350"/>
                <a:gd name="connsiteY40" fmla="*/ 75749 h 626948"/>
                <a:gd name="connsiteX41" fmla="*/ 357103 w 584350"/>
                <a:gd name="connsiteY41" fmla="*/ 32464 h 626948"/>
                <a:gd name="connsiteX42" fmla="*/ 351692 w 584350"/>
                <a:gd name="connsiteY42" fmla="*/ 16232 h 626948"/>
                <a:gd name="connsiteX43" fmla="*/ 297585 w 584350"/>
                <a:gd name="connsiteY43" fmla="*/ 0 h 626948"/>
                <a:gd name="connsiteX44" fmla="*/ 211015 w 584350"/>
                <a:gd name="connsiteY44" fmla="*/ 5411 h 626948"/>
                <a:gd name="connsiteX45" fmla="*/ 178551 w 584350"/>
                <a:gd name="connsiteY45" fmla="*/ 16232 h 626948"/>
                <a:gd name="connsiteX46" fmla="*/ 146087 w 584350"/>
                <a:gd name="connsiteY46" fmla="*/ 54107 h 626948"/>
                <a:gd name="connsiteX47" fmla="*/ 135266 w 584350"/>
                <a:gd name="connsiteY47" fmla="*/ 86571 h 626948"/>
                <a:gd name="connsiteX48" fmla="*/ 124445 w 584350"/>
                <a:gd name="connsiteY48" fmla="*/ 102803 h 626948"/>
                <a:gd name="connsiteX49" fmla="*/ 119034 w 584350"/>
                <a:gd name="connsiteY49" fmla="*/ 119035 h 626948"/>
                <a:gd name="connsiteX50" fmla="*/ 91981 w 584350"/>
                <a:gd name="connsiteY50" fmla="*/ 162320 h 626948"/>
                <a:gd name="connsiteX51" fmla="*/ 86570 w 584350"/>
                <a:gd name="connsiteY51" fmla="*/ 178552 h 626948"/>
                <a:gd name="connsiteX52" fmla="*/ 32464 w 584350"/>
                <a:gd name="connsiteY52" fmla="*/ 221837 h 626948"/>
                <a:gd name="connsiteX53" fmla="*/ 0 w 584350"/>
                <a:gd name="connsiteY53" fmla="*/ 248890 h 626948"/>
                <a:gd name="connsiteX0" fmla="*/ 0 w 584350"/>
                <a:gd name="connsiteY0" fmla="*/ 248890 h 626948"/>
                <a:gd name="connsiteX1" fmla="*/ 16232 w 584350"/>
                <a:gd name="connsiteY1" fmla="*/ 270533 h 626948"/>
                <a:gd name="connsiteX2" fmla="*/ 32464 w 584350"/>
                <a:gd name="connsiteY2" fmla="*/ 281354 h 626948"/>
                <a:gd name="connsiteX3" fmla="*/ 37874 w 584350"/>
                <a:gd name="connsiteY3" fmla="*/ 297586 h 626948"/>
                <a:gd name="connsiteX4" fmla="*/ 107142 w 584350"/>
                <a:gd name="connsiteY4" fmla="*/ 311939 h 626948"/>
                <a:gd name="connsiteX5" fmla="*/ 137013 w 584350"/>
                <a:gd name="connsiteY5" fmla="*/ 344046 h 626948"/>
                <a:gd name="connsiteX6" fmla="*/ 165945 w 584350"/>
                <a:gd name="connsiteY6" fmla="*/ 376510 h 626948"/>
                <a:gd name="connsiteX7" fmla="*/ 165006 w 584350"/>
                <a:gd name="connsiteY7" fmla="*/ 399092 h 626948"/>
                <a:gd name="connsiteX8" fmla="*/ 175827 w 584350"/>
                <a:gd name="connsiteY8" fmla="*/ 415324 h 626948"/>
                <a:gd name="connsiteX9" fmla="*/ 178063 w 584350"/>
                <a:gd name="connsiteY9" fmla="*/ 437906 h 626948"/>
                <a:gd name="connsiteX10" fmla="*/ 129855 w 584350"/>
                <a:gd name="connsiteY10" fmla="*/ 454495 h 626948"/>
                <a:gd name="connsiteX11" fmla="*/ 151498 w 584350"/>
                <a:gd name="connsiteY11" fmla="*/ 503191 h 626948"/>
                <a:gd name="connsiteX12" fmla="*/ 173140 w 584350"/>
                <a:gd name="connsiteY12" fmla="*/ 535655 h 626948"/>
                <a:gd name="connsiteX13" fmla="*/ 189372 w 584350"/>
                <a:gd name="connsiteY13" fmla="*/ 568119 h 626948"/>
                <a:gd name="connsiteX14" fmla="*/ 200194 w 584350"/>
                <a:gd name="connsiteY14" fmla="*/ 578940 h 626948"/>
                <a:gd name="connsiteX15" fmla="*/ 232658 w 584350"/>
                <a:gd name="connsiteY15" fmla="*/ 622225 h 626948"/>
                <a:gd name="connsiteX16" fmla="*/ 243479 w 584350"/>
                <a:gd name="connsiteY16" fmla="*/ 589761 h 626948"/>
                <a:gd name="connsiteX17" fmla="*/ 248890 w 584350"/>
                <a:gd name="connsiteY17" fmla="*/ 535655 h 626948"/>
                <a:gd name="connsiteX18" fmla="*/ 254300 w 584350"/>
                <a:gd name="connsiteY18" fmla="*/ 519423 h 626948"/>
                <a:gd name="connsiteX19" fmla="*/ 275943 w 584350"/>
                <a:gd name="connsiteY19" fmla="*/ 497780 h 626948"/>
                <a:gd name="connsiteX20" fmla="*/ 302996 w 584350"/>
                <a:gd name="connsiteY20" fmla="*/ 470727 h 626948"/>
                <a:gd name="connsiteX21" fmla="*/ 319228 w 584350"/>
                <a:gd name="connsiteY21" fmla="*/ 465316 h 626948"/>
                <a:gd name="connsiteX22" fmla="*/ 394977 w 584350"/>
                <a:gd name="connsiteY22" fmla="*/ 454495 h 626948"/>
                <a:gd name="connsiteX23" fmla="*/ 422030 w 584350"/>
                <a:gd name="connsiteY23" fmla="*/ 449084 h 626948"/>
                <a:gd name="connsiteX24" fmla="*/ 476137 w 584350"/>
                <a:gd name="connsiteY24" fmla="*/ 432852 h 626948"/>
                <a:gd name="connsiteX25" fmla="*/ 492369 w 584350"/>
                <a:gd name="connsiteY25" fmla="*/ 427442 h 626948"/>
                <a:gd name="connsiteX26" fmla="*/ 503190 w 584350"/>
                <a:gd name="connsiteY26" fmla="*/ 416620 h 626948"/>
                <a:gd name="connsiteX27" fmla="*/ 546475 w 584350"/>
                <a:gd name="connsiteY27" fmla="*/ 389567 h 626948"/>
                <a:gd name="connsiteX28" fmla="*/ 568118 w 584350"/>
                <a:gd name="connsiteY28" fmla="*/ 362514 h 626948"/>
                <a:gd name="connsiteX29" fmla="*/ 578939 w 584350"/>
                <a:gd name="connsiteY29" fmla="*/ 330050 h 626948"/>
                <a:gd name="connsiteX30" fmla="*/ 584350 w 584350"/>
                <a:gd name="connsiteY30" fmla="*/ 313818 h 626948"/>
                <a:gd name="connsiteX31" fmla="*/ 578939 w 584350"/>
                <a:gd name="connsiteY31" fmla="*/ 265122 h 626948"/>
                <a:gd name="connsiteX32" fmla="*/ 568118 w 584350"/>
                <a:gd name="connsiteY32" fmla="*/ 232658 h 626948"/>
                <a:gd name="connsiteX33" fmla="*/ 557297 w 584350"/>
                <a:gd name="connsiteY33" fmla="*/ 200194 h 626948"/>
                <a:gd name="connsiteX34" fmla="*/ 551886 w 584350"/>
                <a:gd name="connsiteY34" fmla="*/ 183962 h 626948"/>
                <a:gd name="connsiteX35" fmla="*/ 524833 w 584350"/>
                <a:gd name="connsiteY35" fmla="*/ 135267 h 626948"/>
                <a:gd name="connsiteX36" fmla="*/ 481548 w 584350"/>
                <a:gd name="connsiteY36" fmla="*/ 102803 h 626948"/>
                <a:gd name="connsiteX37" fmla="*/ 465316 w 584350"/>
                <a:gd name="connsiteY37" fmla="*/ 91981 h 626948"/>
                <a:gd name="connsiteX38" fmla="*/ 411209 w 584350"/>
                <a:gd name="connsiteY38" fmla="*/ 81160 h 626948"/>
                <a:gd name="connsiteX39" fmla="*/ 394977 w 584350"/>
                <a:gd name="connsiteY39" fmla="*/ 75749 h 626948"/>
                <a:gd name="connsiteX40" fmla="*/ 357103 w 584350"/>
                <a:gd name="connsiteY40" fmla="*/ 32464 h 626948"/>
                <a:gd name="connsiteX41" fmla="*/ 351692 w 584350"/>
                <a:gd name="connsiteY41" fmla="*/ 16232 h 626948"/>
                <a:gd name="connsiteX42" fmla="*/ 297585 w 584350"/>
                <a:gd name="connsiteY42" fmla="*/ 0 h 626948"/>
                <a:gd name="connsiteX43" fmla="*/ 211015 w 584350"/>
                <a:gd name="connsiteY43" fmla="*/ 5411 h 626948"/>
                <a:gd name="connsiteX44" fmla="*/ 178551 w 584350"/>
                <a:gd name="connsiteY44" fmla="*/ 16232 h 626948"/>
                <a:gd name="connsiteX45" fmla="*/ 146087 w 584350"/>
                <a:gd name="connsiteY45" fmla="*/ 54107 h 626948"/>
                <a:gd name="connsiteX46" fmla="*/ 135266 w 584350"/>
                <a:gd name="connsiteY46" fmla="*/ 86571 h 626948"/>
                <a:gd name="connsiteX47" fmla="*/ 124445 w 584350"/>
                <a:gd name="connsiteY47" fmla="*/ 102803 h 626948"/>
                <a:gd name="connsiteX48" fmla="*/ 119034 w 584350"/>
                <a:gd name="connsiteY48" fmla="*/ 119035 h 626948"/>
                <a:gd name="connsiteX49" fmla="*/ 91981 w 584350"/>
                <a:gd name="connsiteY49" fmla="*/ 162320 h 626948"/>
                <a:gd name="connsiteX50" fmla="*/ 86570 w 584350"/>
                <a:gd name="connsiteY50" fmla="*/ 178552 h 626948"/>
                <a:gd name="connsiteX51" fmla="*/ 32464 w 584350"/>
                <a:gd name="connsiteY51" fmla="*/ 221837 h 626948"/>
                <a:gd name="connsiteX52" fmla="*/ 0 w 584350"/>
                <a:gd name="connsiteY52" fmla="*/ 248890 h 626948"/>
                <a:gd name="connsiteX0" fmla="*/ 0 w 584350"/>
                <a:gd name="connsiteY0" fmla="*/ 248890 h 626948"/>
                <a:gd name="connsiteX1" fmla="*/ 16232 w 584350"/>
                <a:gd name="connsiteY1" fmla="*/ 270533 h 626948"/>
                <a:gd name="connsiteX2" fmla="*/ 32464 w 584350"/>
                <a:gd name="connsiteY2" fmla="*/ 281354 h 626948"/>
                <a:gd name="connsiteX3" fmla="*/ 37874 w 584350"/>
                <a:gd name="connsiteY3" fmla="*/ 297586 h 626948"/>
                <a:gd name="connsiteX4" fmla="*/ 107142 w 584350"/>
                <a:gd name="connsiteY4" fmla="*/ 311939 h 626948"/>
                <a:gd name="connsiteX5" fmla="*/ 137013 w 584350"/>
                <a:gd name="connsiteY5" fmla="*/ 344046 h 626948"/>
                <a:gd name="connsiteX6" fmla="*/ 165945 w 584350"/>
                <a:gd name="connsiteY6" fmla="*/ 376510 h 626948"/>
                <a:gd name="connsiteX7" fmla="*/ 165006 w 584350"/>
                <a:gd name="connsiteY7" fmla="*/ 399092 h 626948"/>
                <a:gd name="connsiteX8" fmla="*/ 175827 w 584350"/>
                <a:gd name="connsiteY8" fmla="*/ 415324 h 626948"/>
                <a:gd name="connsiteX9" fmla="*/ 178063 w 584350"/>
                <a:gd name="connsiteY9" fmla="*/ 437906 h 626948"/>
                <a:gd name="connsiteX10" fmla="*/ 129855 w 584350"/>
                <a:gd name="connsiteY10" fmla="*/ 454495 h 626948"/>
                <a:gd name="connsiteX11" fmla="*/ 151498 w 584350"/>
                <a:gd name="connsiteY11" fmla="*/ 503191 h 626948"/>
                <a:gd name="connsiteX12" fmla="*/ 173140 w 584350"/>
                <a:gd name="connsiteY12" fmla="*/ 535655 h 626948"/>
                <a:gd name="connsiteX13" fmla="*/ 189372 w 584350"/>
                <a:gd name="connsiteY13" fmla="*/ 568119 h 626948"/>
                <a:gd name="connsiteX14" fmla="*/ 200194 w 584350"/>
                <a:gd name="connsiteY14" fmla="*/ 578940 h 626948"/>
                <a:gd name="connsiteX15" fmla="*/ 232658 w 584350"/>
                <a:gd name="connsiteY15" fmla="*/ 622225 h 626948"/>
                <a:gd name="connsiteX16" fmla="*/ 243479 w 584350"/>
                <a:gd name="connsiteY16" fmla="*/ 589761 h 626948"/>
                <a:gd name="connsiteX17" fmla="*/ 248890 w 584350"/>
                <a:gd name="connsiteY17" fmla="*/ 535655 h 626948"/>
                <a:gd name="connsiteX18" fmla="*/ 254300 w 584350"/>
                <a:gd name="connsiteY18" fmla="*/ 519423 h 626948"/>
                <a:gd name="connsiteX19" fmla="*/ 275943 w 584350"/>
                <a:gd name="connsiteY19" fmla="*/ 497780 h 626948"/>
                <a:gd name="connsiteX20" fmla="*/ 302996 w 584350"/>
                <a:gd name="connsiteY20" fmla="*/ 470727 h 626948"/>
                <a:gd name="connsiteX21" fmla="*/ 319228 w 584350"/>
                <a:gd name="connsiteY21" fmla="*/ 465316 h 626948"/>
                <a:gd name="connsiteX22" fmla="*/ 394977 w 584350"/>
                <a:gd name="connsiteY22" fmla="*/ 454495 h 626948"/>
                <a:gd name="connsiteX23" fmla="*/ 422030 w 584350"/>
                <a:gd name="connsiteY23" fmla="*/ 449084 h 626948"/>
                <a:gd name="connsiteX24" fmla="*/ 476137 w 584350"/>
                <a:gd name="connsiteY24" fmla="*/ 432852 h 626948"/>
                <a:gd name="connsiteX25" fmla="*/ 492369 w 584350"/>
                <a:gd name="connsiteY25" fmla="*/ 427442 h 626948"/>
                <a:gd name="connsiteX26" fmla="*/ 546475 w 584350"/>
                <a:gd name="connsiteY26" fmla="*/ 389567 h 626948"/>
                <a:gd name="connsiteX27" fmla="*/ 568118 w 584350"/>
                <a:gd name="connsiteY27" fmla="*/ 362514 h 626948"/>
                <a:gd name="connsiteX28" fmla="*/ 578939 w 584350"/>
                <a:gd name="connsiteY28" fmla="*/ 330050 h 626948"/>
                <a:gd name="connsiteX29" fmla="*/ 584350 w 584350"/>
                <a:gd name="connsiteY29" fmla="*/ 313818 h 626948"/>
                <a:gd name="connsiteX30" fmla="*/ 578939 w 584350"/>
                <a:gd name="connsiteY30" fmla="*/ 265122 h 626948"/>
                <a:gd name="connsiteX31" fmla="*/ 568118 w 584350"/>
                <a:gd name="connsiteY31" fmla="*/ 232658 h 626948"/>
                <a:gd name="connsiteX32" fmla="*/ 557297 w 584350"/>
                <a:gd name="connsiteY32" fmla="*/ 200194 h 626948"/>
                <a:gd name="connsiteX33" fmla="*/ 551886 w 584350"/>
                <a:gd name="connsiteY33" fmla="*/ 183962 h 626948"/>
                <a:gd name="connsiteX34" fmla="*/ 524833 w 584350"/>
                <a:gd name="connsiteY34" fmla="*/ 135267 h 626948"/>
                <a:gd name="connsiteX35" fmla="*/ 481548 w 584350"/>
                <a:gd name="connsiteY35" fmla="*/ 102803 h 626948"/>
                <a:gd name="connsiteX36" fmla="*/ 465316 w 584350"/>
                <a:gd name="connsiteY36" fmla="*/ 91981 h 626948"/>
                <a:gd name="connsiteX37" fmla="*/ 411209 w 584350"/>
                <a:gd name="connsiteY37" fmla="*/ 81160 h 626948"/>
                <a:gd name="connsiteX38" fmla="*/ 394977 w 584350"/>
                <a:gd name="connsiteY38" fmla="*/ 75749 h 626948"/>
                <a:gd name="connsiteX39" fmla="*/ 357103 w 584350"/>
                <a:gd name="connsiteY39" fmla="*/ 32464 h 626948"/>
                <a:gd name="connsiteX40" fmla="*/ 351692 w 584350"/>
                <a:gd name="connsiteY40" fmla="*/ 16232 h 626948"/>
                <a:gd name="connsiteX41" fmla="*/ 297585 w 584350"/>
                <a:gd name="connsiteY41" fmla="*/ 0 h 626948"/>
                <a:gd name="connsiteX42" fmla="*/ 211015 w 584350"/>
                <a:gd name="connsiteY42" fmla="*/ 5411 h 626948"/>
                <a:gd name="connsiteX43" fmla="*/ 178551 w 584350"/>
                <a:gd name="connsiteY43" fmla="*/ 16232 h 626948"/>
                <a:gd name="connsiteX44" fmla="*/ 146087 w 584350"/>
                <a:gd name="connsiteY44" fmla="*/ 54107 h 626948"/>
                <a:gd name="connsiteX45" fmla="*/ 135266 w 584350"/>
                <a:gd name="connsiteY45" fmla="*/ 86571 h 626948"/>
                <a:gd name="connsiteX46" fmla="*/ 124445 w 584350"/>
                <a:gd name="connsiteY46" fmla="*/ 102803 h 626948"/>
                <a:gd name="connsiteX47" fmla="*/ 119034 w 584350"/>
                <a:gd name="connsiteY47" fmla="*/ 119035 h 626948"/>
                <a:gd name="connsiteX48" fmla="*/ 91981 w 584350"/>
                <a:gd name="connsiteY48" fmla="*/ 162320 h 626948"/>
                <a:gd name="connsiteX49" fmla="*/ 86570 w 584350"/>
                <a:gd name="connsiteY49" fmla="*/ 178552 h 626948"/>
                <a:gd name="connsiteX50" fmla="*/ 32464 w 584350"/>
                <a:gd name="connsiteY50" fmla="*/ 221837 h 626948"/>
                <a:gd name="connsiteX51" fmla="*/ 0 w 584350"/>
                <a:gd name="connsiteY51" fmla="*/ 248890 h 626948"/>
                <a:gd name="connsiteX0" fmla="*/ 0 w 584350"/>
                <a:gd name="connsiteY0" fmla="*/ 248890 h 624070"/>
                <a:gd name="connsiteX1" fmla="*/ 16232 w 584350"/>
                <a:gd name="connsiteY1" fmla="*/ 270533 h 624070"/>
                <a:gd name="connsiteX2" fmla="*/ 32464 w 584350"/>
                <a:gd name="connsiteY2" fmla="*/ 281354 h 624070"/>
                <a:gd name="connsiteX3" fmla="*/ 37874 w 584350"/>
                <a:gd name="connsiteY3" fmla="*/ 297586 h 624070"/>
                <a:gd name="connsiteX4" fmla="*/ 107142 w 584350"/>
                <a:gd name="connsiteY4" fmla="*/ 311939 h 624070"/>
                <a:gd name="connsiteX5" fmla="*/ 137013 w 584350"/>
                <a:gd name="connsiteY5" fmla="*/ 344046 h 624070"/>
                <a:gd name="connsiteX6" fmla="*/ 165945 w 584350"/>
                <a:gd name="connsiteY6" fmla="*/ 376510 h 624070"/>
                <a:gd name="connsiteX7" fmla="*/ 165006 w 584350"/>
                <a:gd name="connsiteY7" fmla="*/ 399092 h 624070"/>
                <a:gd name="connsiteX8" fmla="*/ 175827 w 584350"/>
                <a:gd name="connsiteY8" fmla="*/ 415324 h 624070"/>
                <a:gd name="connsiteX9" fmla="*/ 178063 w 584350"/>
                <a:gd name="connsiteY9" fmla="*/ 437906 h 624070"/>
                <a:gd name="connsiteX10" fmla="*/ 129855 w 584350"/>
                <a:gd name="connsiteY10" fmla="*/ 454495 h 624070"/>
                <a:gd name="connsiteX11" fmla="*/ 151498 w 584350"/>
                <a:gd name="connsiteY11" fmla="*/ 503191 h 624070"/>
                <a:gd name="connsiteX12" fmla="*/ 173140 w 584350"/>
                <a:gd name="connsiteY12" fmla="*/ 535655 h 624070"/>
                <a:gd name="connsiteX13" fmla="*/ 200194 w 584350"/>
                <a:gd name="connsiteY13" fmla="*/ 578940 h 624070"/>
                <a:gd name="connsiteX14" fmla="*/ 232658 w 584350"/>
                <a:gd name="connsiteY14" fmla="*/ 622225 h 624070"/>
                <a:gd name="connsiteX15" fmla="*/ 243479 w 584350"/>
                <a:gd name="connsiteY15" fmla="*/ 589761 h 624070"/>
                <a:gd name="connsiteX16" fmla="*/ 248890 w 584350"/>
                <a:gd name="connsiteY16" fmla="*/ 535655 h 624070"/>
                <a:gd name="connsiteX17" fmla="*/ 254300 w 584350"/>
                <a:gd name="connsiteY17" fmla="*/ 519423 h 624070"/>
                <a:gd name="connsiteX18" fmla="*/ 275943 w 584350"/>
                <a:gd name="connsiteY18" fmla="*/ 497780 h 624070"/>
                <a:gd name="connsiteX19" fmla="*/ 302996 w 584350"/>
                <a:gd name="connsiteY19" fmla="*/ 470727 h 624070"/>
                <a:gd name="connsiteX20" fmla="*/ 319228 w 584350"/>
                <a:gd name="connsiteY20" fmla="*/ 465316 h 624070"/>
                <a:gd name="connsiteX21" fmla="*/ 394977 w 584350"/>
                <a:gd name="connsiteY21" fmla="*/ 454495 h 624070"/>
                <a:gd name="connsiteX22" fmla="*/ 422030 w 584350"/>
                <a:gd name="connsiteY22" fmla="*/ 449084 h 624070"/>
                <a:gd name="connsiteX23" fmla="*/ 476137 w 584350"/>
                <a:gd name="connsiteY23" fmla="*/ 432852 h 624070"/>
                <a:gd name="connsiteX24" fmla="*/ 492369 w 584350"/>
                <a:gd name="connsiteY24" fmla="*/ 427442 h 624070"/>
                <a:gd name="connsiteX25" fmla="*/ 546475 w 584350"/>
                <a:gd name="connsiteY25" fmla="*/ 389567 h 624070"/>
                <a:gd name="connsiteX26" fmla="*/ 568118 w 584350"/>
                <a:gd name="connsiteY26" fmla="*/ 362514 h 624070"/>
                <a:gd name="connsiteX27" fmla="*/ 578939 w 584350"/>
                <a:gd name="connsiteY27" fmla="*/ 330050 h 624070"/>
                <a:gd name="connsiteX28" fmla="*/ 584350 w 584350"/>
                <a:gd name="connsiteY28" fmla="*/ 313818 h 624070"/>
                <a:gd name="connsiteX29" fmla="*/ 578939 w 584350"/>
                <a:gd name="connsiteY29" fmla="*/ 265122 h 624070"/>
                <a:gd name="connsiteX30" fmla="*/ 568118 w 584350"/>
                <a:gd name="connsiteY30" fmla="*/ 232658 h 624070"/>
                <a:gd name="connsiteX31" fmla="*/ 557297 w 584350"/>
                <a:gd name="connsiteY31" fmla="*/ 200194 h 624070"/>
                <a:gd name="connsiteX32" fmla="*/ 551886 w 584350"/>
                <a:gd name="connsiteY32" fmla="*/ 183962 h 624070"/>
                <a:gd name="connsiteX33" fmla="*/ 524833 w 584350"/>
                <a:gd name="connsiteY33" fmla="*/ 135267 h 624070"/>
                <a:gd name="connsiteX34" fmla="*/ 481548 w 584350"/>
                <a:gd name="connsiteY34" fmla="*/ 102803 h 624070"/>
                <a:gd name="connsiteX35" fmla="*/ 465316 w 584350"/>
                <a:gd name="connsiteY35" fmla="*/ 91981 h 624070"/>
                <a:gd name="connsiteX36" fmla="*/ 411209 w 584350"/>
                <a:gd name="connsiteY36" fmla="*/ 81160 h 624070"/>
                <a:gd name="connsiteX37" fmla="*/ 394977 w 584350"/>
                <a:gd name="connsiteY37" fmla="*/ 75749 h 624070"/>
                <a:gd name="connsiteX38" fmla="*/ 357103 w 584350"/>
                <a:gd name="connsiteY38" fmla="*/ 32464 h 624070"/>
                <a:gd name="connsiteX39" fmla="*/ 351692 w 584350"/>
                <a:gd name="connsiteY39" fmla="*/ 16232 h 624070"/>
                <a:gd name="connsiteX40" fmla="*/ 297585 w 584350"/>
                <a:gd name="connsiteY40" fmla="*/ 0 h 624070"/>
                <a:gd name="connsiteX41" fmla="*/ 211015 w 584350"/>
                <a:gd name="connsiteY41" fmla="*/ 5411 h 624070"/>
                <a:gd name="connsiteX42" fmla="*/ 178551 w 584350"/>
                <a:gd name="connsiteY42" fmla="*/ 16232 h 624070"/>
                <a:gd name="connsiteX43" fmla="*/ 146087 w 584350"/>
                <a:gd name="connsiteY43" fmla="*/ 54107 h 624070"/>
                <a:gd name="connsiteX44" fmla="*/ 135266 w 584350"/>
                <a:gd name="connsiteY44" fmla="*/ 86571 h 624070"/>
                <a:gd name="connsiteX45" fmla="*/ 124445 w 584350"/>
                <a:gd name="connsiteY45" fmla="*/ 102803 h 624070"/>
                <a:gd name="connsiteX46" fmla="*/ 119034 w 584350"/>
                <a:gd name="connsiteY46" fmla="*/ 119035 h 624070"/>
                <a:gd name="connsiteX47" fmla="*/ 91981 w 584350"/>
                <a:gd name="connsiteY47" fmla="*/ 162320 h 624070"/>
                <a:gd name="connsiteX48" fmla="*/ 86570 w 584350"/>
                <a:gd name="connsiteY48" fmla="*/ 178552 h 624070"/>
                <a:gd name="connsiteX49" fmla="*/ 32464 w 584350"/>
                <a:gd name="connsiteY49" fmla="*/ 221837 h 624070"/>
                <a:gd name="connsiteX50" fmla="*/ 0 w 584350"/>
                <a:gd name="connsiteY50" fmla="*/ 248890 h 624070"/>
                <a:gd name="connsiteX0" fmla="*/ 0 w 584350"/>
                <a:gd name="connsiteY0" fmla="*/ 248890 h 624070"/>
                <a:gd name="connsiteX1" fmla="*/ 16232 w 584350"/>
                <a:gd name="connsiteY1" fmla="*/ 270533 h 624070"/>
                <a:gd name="connsiteX2" fmla="*/ 37874 w 584350"/>
                <a:gd name="connsiteY2" fmla="*/ 297586 h 624070"/>
                <a:gd name="connsiteX3" fmla="*/ 107142 w 584350"/>
                <a:gd name="connsiteY3" fmla="*/ 311939 h 624070"/>
                <a:gd name="connsiteX4" fmla="*/ 137013 w 584350"/>
                <a:gd name="connsiteY4" fmla="*/ 344046 h 624070"/>
                <a:gd name="connsiteX5" fmla="*/ 165945 w 584350"/>
                <a:gd name="connsiteY5" fmla="*/ 376510 h 624070"/>
                <a:gd name="connsiteX6" fmla="*/ 165006 w 584350"/>
                <a:gd name="connsiteY6" fmla="*/ 399092 h 624070"/>
                <a:gd name="connsiteX7" fmla="*/ 175827 w 584350"/>
                <a:gd name="connsiteY7" fmla="*/ 415324 h 624070"/>
                <a:gd name="connsiteX8" fmla="*/ 178063 w 584350"/>
                <a:gd name="connsiteY8" fmla="*/ 437906 h 624070"/>
                <a:gd name="connsiteX9" fmla="*/ 129855 w 584350"/>
                <a:gd name="connsiteY9" fmla="*/ 454495 h 624070"/>
                <a:gd name="connsiteX10" fmla="*/ 151498 w 584350"/>
                <a:gd name="connsiteY10" fmla="*/ 503191 h 624070"/>
                <a:gd name="connsiteX11" fmla="*/ 173140 w 584350"/>
                <a:gd name="connsiteY11" fmla="*/ 535655 h 624070"/>
                <a:gd name="connsiteX12" fmla="*/ 200194 w 584350"/>
                <a:gd name="connsiteY12" fmla="*/ 578940 h 624070"/>
                <a:gd name="connsiteX13" fmla="*/ 232658 w 584350"/>
                <a:gd name="connsiteY13" fmla="*/ 622225 h 624070"/>
                <a:gd name="connsiteX14" fmla="*/ 243479 w 584350"/>
                <a:gd name="connsiteY14" fmla="*/ 589761 h 624070"/>
                <a:gd name="connsiteX15" fmla="*/ 248890 w 584350"/>
                <a:gd name="connsiteY15" fmla="*/ 535655 h 624070"/>
                <a:gd name="connsiteX16" fmla="*/ 254300 w 584350"/>
                <a:gd name="connsiteY16" fmla="*/ 519423 h 624070"/>
                <a:gd name="connsiteX17" fmla="*/ 275943 w 584350"/>
                <a:gd name="connsiteY17" fmla="*/ 497780 h 624070"/>
                <a:gd name="connsiteX18" fmla="*/ 302996 w 584350"/>
                <a:gd name="connsiteY18" fmla="*/ 470727 h 624070"/>
                <a:gd name="connsiteX19" fmla="*/ 319228 w 584350"/>
                <a:gd name="connsiteY19" fmla="*/ 465316 h 624070"/>
                <a:gd name="connsiteX20" fmla="*/ 394977 w 584350"/>
                <a:gd name="connsiteY20" fmla="*/ 454495 h 624070"/>
                <a:gd name="connsiteX21" fmla="*/ 422030 w 584350"/>
                <a:gd name="connsiteY21" fmla="*/ 449084 h 624070"/>
                <a:gd name="connsiteX22" fmla="*/ 476137 w 584350"/>
                <a:gd name="connsiteY22" fmla="*/ 432852 h 624070"/>
                <a:gd name="connsiteX23" fmla="*/ 492369 w 584350"/>
                <a:gd name="connsiteY23" fmla="*/ 427442 h 624070"/>
                <a:gd name="connsiteX24" fmla="*/ 546475 w 584350"/>
                <a:gd name="connsiteY24" fmla="*/ 389567 h 624070"/>
                <a:gd name="connsiteX25" fmla="*/ 568118 w 584350"/>
                <a:gd name="connsiteY25" fmla="*/ 362514 h 624070"/>
                <a:gd name="connsiteX26" fmla="*/ 578939 w 584350"/>
                <a:gd name="connsiteY26" fmla="*/ 330050 h 624070"/>
                <a:gd name="connsiteX27" fmla="*/ 584350 w 584350"/>
                <a:gd name="connsiteY27" fmla="*/ 313818 h 624070"/>
                <a:gd name="connsiteX28" fmla="*/ 578939 w 584350"/>
                <a:gd name="connsiteY28" fmla="*/ 265122 h 624070"/>
                <a:gd name="connsiteX29" fmla="*/ 568118 w 584350"/>
                <a:gd name="connsiteY29" fmla="*/ 232658 h 624070"/>
                <a:gd name="connsiteX30" fmla="*/ 557297 w 584350"/>
                <a:gd name="connsiteY30" fmla="*/ 200194 h 624070"/>
                <a:gd name="connsiteX31" fmla="*/ 551886 w 584350"/>
                <a:gd name="connsiteY31" fmla="*/ 183962 h 624070"/>
                <a:gd name="connsiteX32" fmla="*/ 524833 w 584350"/>
                <a:gd name="connsiteY32" fmla="*/ 135267 h 624070"/>
                <a:gd name="connsiteX33" fmla="*/ 481548 w 584350"/>
                <a:gd name="connsiteY33" fmla="*/ 102803 h 624070"/>
                <a:gd name="connsiteX34" fmla="*/ 465316 w 584350"/>
                <a:gd name="connsiteY34" fmla="*/ 91981 h 624070"/>
                <a:gd name="connsiteX35" fmla="*/ 411209 w 584350"/>
                <a:gd name="connsiteY35" fmla="*/ 81160 h 624070"/>
                <a:gd name="connsiteX36" fmla="*/ 394977 w 584350"/>
                <a:gd name="connsiteY36" fmla="*/ 75749 h 624070"/>
                <a:gd name="connsiteX37" fmla="*/ 357103 w 584350"/>
                <a:gd name="connsiteY37" fmla="*/ 32464 h 624070"/>
                <a:gd name="connsiteX38" fmla="*/ 351692 w 584350"/>
                <a:gd name="connsiteY38" fmla="*/ 16232 h 624070"/>
                <a:gd name="connsiteX39" fmla="*/ 297585 w 584350"/>
                <a:gd name="connsiteY39" fmla="*/ 0 h 624070"/>
                <a:gd name="connsiteX40" fmla="*/ 211015 w 584350"/>
                <a:gd name="connsiteY40" fmla="*/ 5411 h 624070"/>
                <a:gd name="connsiteX41" fmla="*/ 178551 w 584350"/>
                <a:gd name="connsiteY41" fmla="*/ 16232 h 624070"/>
                <a:gd name="connsiteX42" fmla="*/ 146087 w 584350"/>
                <a:gd name="connsiteY42" fmla="*/ 54107 h 624070"/>
                <a:gd name="connsiteX43" fmla="*/ 135266 w 584350"/>
                <a:gd name="connsiteY43" fmla="*/ 86571 h 624070"/>
                <a:gd name="connsiteX44" fmla="*/ 124445 w 584350"/>
                <a:gd name="connsiteY44" fmla="*/ 102803 h 624070"/>
                <a:gd name="connsiteX45" fmla="*/ 119034 w 584350"/>
                <a:gd name="connsiteY45" fmla="*/ 119035 h 624070"/>
                <a:gd name="connsiteX46" fmla="*/ 91981 w 584350"/>
                <a:gd name="connsiteY46" fmla="*/ 162320 h 624070"/>
                <a:gd name="connsiteX47" fmla="*/ 86570 w 584350"/>
                <a:gd name="connsiteY47" fmla="*/ 178552 h 624070"/>
                <a:gd name="connsiteX48" fmla="*/ 32464 w 584350"/>
                <a:gd name="connsiteY48" fmla="*/ 221837 h 624070"/>
                <a:gd name="connsiteX49" fmla="*/ 0 w 584350"/>
                <a:gd name="connsiteY49" fmla="*/ 248890 h 624070"/>
                <a:gd name="connsiteX0" fmla="*/ 0 w 584350"/>
                <a:gd name="connsiteY0" fmla="*/ 248890 h 624070"/>
                <a:gd name="connsiteX1" fmla="*/ 16232 w 584350"/>
                <a:gd name="connsiteY1" fmla="*/ 270533 h 624070"/>
                <a:gd name="connsiteX2" fmla="*/ 37874 w 584350"/>
                <a:gd name="connsiteY2" fmla="*/ 297586 h 624070"/>
                <a:gd name="connsiteX3" fmla="*/ 107142 w 584350"/>
                <a:gd name="connsiteY3" fmla="*/ 311939 h 624070"/>
                <a:gd name="connsiteX4" fmla="*/ 137013 w 584350"/>
                <a:gd name="connsiteY4" fmla="*/ 344046 h 624070"/>
                <a:gd name="connsiteX5" fmla="*/ 165945 w 584350"/>
                <a:gd name="connsiteY5" fmla="*/ 376510 h 624070"/>
                <a:gd name="connsiteX6" fmla="*/ 165006 w 584350"/>
                <a:gd name="connsiteY6" fmla="*/ 399092 h 624070"/>
                <a:gd name="connsiteX7" fmla="*/ 175827 w 584350"/>
                <a:gd name="connsiteY7" fmla="*/ 415324 h 624070"/>
                <a:gd name="connsiteX8" fmla="*/ 178063 w 584350"/>
                <a:gd name="connsiteY8" fmla="*/ 437906 h 624070"/>
                <a:gd name="connsiteX9" fmla="*/ 129855 w 584350"/>
                <a:gd name="connsiteY9" fmla="*/ 454495 h 624070"/>
                <a:gd name="connsiteX10" fmla="*/ 151498 w 584350"/>
                <a:gd name="connsiteY10" fmla="*/ 503191 h 624070"/>
                <a:gd name="connsiteX11" fmla="*/ 173140 w 584350"/>
                <a:gd name="connsiteY11" fmla="*/ 535655 h 624070"/>
                <a:gd name="connsiteX12" fmla="*/ 200194 w 584350"/>
                <a:gd name="connsiteY12" fmla="*/ 578940 h 624070"/>
                <a:gd name="connsiteX13" fmla="*/ 232658 w 584350"/>
                <a:gd name="connsiteY13" fmla="*/ 622225 h 624070"/>
                <a:gd name="connsiteX14" fmla="*/ 243479 w 584350"/>
                <a:gd name="connsiteY14" fmla="*/ 589761 h 624070"/>
                <a:gd name="connsiteX15" fmla="*/ 248890 w 584350"/>
                <a:gd name="connsiteY15" fmla="*/ 535655 h 624070"/>
                <a:gd name="connsiteX16" fmla="*/ 254300 w 584350"/>
                <a:gd name="connsiteY16" fmla="*/ 519423 h 624070"/>
                <a:gd name="connsiteX17" fmla="*/ 275943 w 584350"/>
                <a:gd name="connsiteY17" fmla="*/ 497780 h 624070"/>
                <a:gd name="connsiteX18" fmla="*/ 302996 w 584350"/>
                <a:gd name="connsiteY18" fmla="*/ 470727 h 624070"/>
                <a:gd name="connsiteX19" fmla="*/ 319228 w 584350"/>
                <a:gd name="connsiteY19" fmla="*/ 465316 h 624070"/>
                <a:gd name="connsiteX20" fmla="*/ 394977 w 584350"/>
                <a:gd name="connsiteY20" fmla="*/ 454495 h 624070"/>
                <a:gd name="connsiteX21" fmla="*/ 422030 w 584350"/>
                <a:gd name="connsiteY21" fmla="*/ 449084 h 624070"/>
                <a:gd name="connsiteX22" fmla="*/ 476137 w 584350"/>
                <a:gd name="connsiteY22" fmla="*/ 432852 h 624070"/>
                <a:gd name="connsiteX23" fmla="*/ 492369 w 584350"/>
                <a:gd name="connsiteY23" fmla="*/ 427442 h 624070"/>
                <a:gd name="connsiteX24" fmla="*/ 546475 w 584350"/>
                <a:gd name="connsiteY24" fmla="*/ 389567 h 624070"/>
                <a:gd name="connsiteX25" fmla="*/ 568118 w 584350"/>
                <a:gd name="connsiteY25" fmla="*/ 362514 h 624070"/>
                <a:gd name="connsiteX26" fmla="*/ 578939 w 584350"/>
                <a:gd name="connsiteY26" fmla="*/ 330050 h 624070"/>
                <a:gd name="connsiteX27" fmla="*/ 584350 w 584350"/>
                <a:gd name="connsiteY27" fmla="*/ 313818 h 624070"/>
                <a:gd name="connsiteX28" fmla="*/ 578939 w 584350"/>
                <a:gd name="connsiteY28" fmla="*/ 265122 h 624070"/>
                <a:gd name="connsiteX29" fmla="*/ 568118 w 584350"/>
                <a:gd name="connsiteY29" fmla="*/ 232658 h 624070"/>
                <a:gd name="connsiteX30" fmla="*/ 557297 w 584350"/>
                <a:gd name="connsiteY30" fmla="*/ 200194 h 624070"/>
                <a:gd name="connsiteX31" fmla="*/ 551886 w 584350"/>
                <a:gd name="connsiteY31" fmla="*/ 183962 h 624070"/>
                <a:gd name="connsiteX32" fmla="*/ 524833 w 584350"/>
                <a:gd name="connsiteY32" fmla="*/ 135267 h 624070"/>
                <a:gd name="connsiteX33" fmla="*/ 481548 w 584350"/>
                <a:gd name="connsiteY33" fmla="*/ 102803 h 624070"/>
                <a:gd name="connsiteX34" fmla="*/ 465316 w 584350"/>
                <a:gd name="connsiteY34" fmla="*/ 91981 h 624070"/>
                <a:gd name="connsiteX35" fmla="*/ 411209 w 584350"/>
                <a:gd name="connsiteY35" fmla="*/ 81160 h 624070"/>
                <a:gd name="connsiteX36" fmla="*/ 394977 w 584350"/>
                <a:gd name="connsiteY36" fmla="*/ 75749 h 624070"/>
                <a:gd name="connsiteX37" fmla="*/ 357103 w 584350"/>
                <a:gd name="connsiteY37" fmla="*/ 32464 h 624070"/>
                <a:gd name="connsiteX38" fmla="*/ 351692 w 584350"/>
                <a:gd name="connsiteY38" fmla="*/ 16232 h 624070"/>
                <a:gd name="connsiteX39" fmla="*/ 297585 w 584350"/>
                <a:gd name="connsiteY39" fmla="*/ 0 h 624070"/>
                <a:gd name="connsiteX40" fmla="*/ 211015 w 584350"/>
                <a:gd name="connsiteY40" fmla="*/ 5411 h 624070"/>
                <a:gd name="connsiteX41" fmla="*/ 178551 w 584350"/>
                <a:gd name="connsiteY41" fmla="*/ 16232 h 624070"/>
                <a:gd name="connsiteX42" fmla="*/ 146087 w 584350"/>
                <a:gd name="connsiteY42" fmla="*/ 54107 h 624070"/>
                <a:gd name="connsiteX43" fmla="*/ 135266 w 584350"/>
                <a:gd name="connsiteY43" fmla="*/ 86571 h 624070"/>
                <a:gd name="connsiteX44" fmla="*/ 124445 w 584350"/>
                <a:gd name="connsiteY44" fmla="*/ 102803 h 624070"/>
                <a:gd name="connsiteX45" fmla="*/ 119034 w 584350"/>
                <a:gd name="connsiteY45" fmla="*/ 119035 h 624070"/>
                <a:gd name="connsiteX46" fmla="*/ 86570 w 584350"/>
                <a:gd name="connsiteY46" fmla="*/ 178552 h 624070"/>
                <a:gd name="connsiteX47" fmla="*/ 32464 w 584350"/>
                <a:gd name="connsiteY47" fmla="*/ 221837 h 624070"/>
                <a:gd name="connsiteX48" fmla="*/ 0 w 584350"/>
                <a:gd name="connsiteY48" fmla="*/ 248890 h 624070"/>
                <a:gd name="connsiteX0" fmla="*/ 16232 w 568118"/>
                <a:gd name="connsiteY0" fmla="*/ 221837 h 624070"/>
                <a:gd name="connsiteX1" fmla="*/ 0 w 568118"/>
                <a:gd name="connsiteY1" fmla="*/ 270533 h 624070"/>
                <a:gd name="connsiteX2" fmla="*/ 21642 w 568118"/>
                <a:gd name="connsiteY2" fmla="*/ 297586 h 624070"/>
                <a:gd name="connsiteX3" fmla="*/ 90910 w 568118"/>
                <a:gd name="connsiteY3" fmla="*/ 311939 h 624070"/>
                <a:gd name="connsiteX4" fmla="*/ 120781 w 568118"/>
                <a:gd name="connsiteY4" fmla="*/ 344046 h 624070"/>
                <a:gd name="connsiteX5" fmla="*/ 149713 w 568118"/>
                <a:gd name="connsiteY5" fmla="*/ 376510 h 624070"/>
                <a:gd name="connsiteX6" fmla="*/ 148774 w 568118"/>
                <a:gd name="connsiteY6" fmla="*/ 399092 h 624070"/>
                <a:gd name="connsiteX7" fmla="*/ 159595 w 568118"/>
                <a:gd name="connsiteY7" fmla="*/ 415324 h 624070"/>
                <a:gd name="connsiteX8" fmla="*/ 161831 w 568118"/>
                <a:gd name="connsiteY8" fmla="*/ 437906 h 624070"/>
                <a:gd name="connsiteX9" fmla="*/ 113623 w 568118"/>
                <a:gd name="connsiteY9" fmla="*/ 454495 h 624070"/>
                <a:gd name="connsiteX10" fmla="*/ 135266 w 568118"/>
                <a:gd name="connsiteY10" fmla="*/ 503191 h 624070"/>
                <a:gd name="connsiteX11" fmla="*/ 156908 w 568118"/>
                <a:gd name="connsiteY11" fmla="*/ 535655 h 624070"/>
                <a:gd name="connsiteX12" fmla="*/ 183962 w 568118"/>
                <a:gd name="connsiteY12" fmla="*/ 578940 h 624070"/>
                <a:gd name="connsiteX13" fmla="*/ 216426 w 568118"/>
                <a:gd name="connsiteY13" fmla="*/ 622225 h 624070"/>
                <a:gd name="connsiteX14" fmla="*/ 227247 w 568118"/>
                <a:gd name="connsiteY14" fmla="*/ 589761 h 624070"/>
                <a:gd name="connsiteX15" fmla="*/ 232658 w 568118"/>
                <a:gd name="connsiteY15" fmla="*/ 535655 h 624070"/>
                <a:gd name="connsiteX16" fmla="*/ 238068 w 568118"/>
                <a:gd name="connsiteY16" fmla="*/ 519423 h 624070"/>
                <a:gd name="connsiteX17" fmla="*/ 259711 w 568118"/>
                <a:gd name="connsiteY17" fmla="*/ 497780 h 624070"/>
                <a:gd name="connsiteX18" fmla="*/ 286764 w 568118"/>
                <a:gd name="connsiteY18" fmla="*/ 470727 h 624070"/>
                <a:gd name="connsiteX19" fmla="*/ 302996 w 568118"/>
                <a:gd name="connsiteY19" fmla="*/ 465316 h 624070"/>
                <a:gd name="connsiteX20" fmla="*/ 378745 w 568118"/>
                <a:gd name="connsiteY20" fmla="*/ 454495 h 624070"/>
                <a:gd name="connsiteX21" fmla="*/ 405798 w 568118"/>
                <a:gd name="connsiteY21" fmla="*/ 449084 h 624070"/>
                <a:gd name="connsiteX22" fmla="*/ 459905 w 568118"/>
                <a:gd name="connsiteY22" fmla="*/ 432852 h 624070"/>
                <a:gd name="connsiteX23" fmla="*/ 476137 w 568118"/>
                <a:gd name="connsiteY23" fmla="*/ 427442 h 624070"/>
                <a:gd name="connsiteX24" fmla="*/ 530243 w 568118"/>
                <a:gd name="connsiteY24" fmla="*/ 389567 h 624070"/>
                <a:gd name="connsiteX25" fmla="*/ 551886 w 568118"/>
                <a:gd name="connsiteY25" fmla="*/ 362514 h 624070"/>
                <a:gd name="connsiteX26" fmla="*/ 562707 w 568118"/>
                <a:gd name="connsiteY26" fmla="*/ 330050 h 624070"/>
                <a:gd name="connsiteX27" fmla="*/ 568118 w 568118"/>
                <a:gd name="connsiteY27" fmla="*/ 313818 h 624070"/>
                <a:gd name="connsiteX28" fmla="*/ 562707 w 568118"/>
                <a:gd name="connsiteY28" fmla="*/ 265122 h 624070"/>
                <a:gd name="connsiteX29" fmla="*/ 551886 w 568118"/>
                <a:gd name="connsiteY29" fmla="*/ 232658 h 624070"/>
                <a:gd name="connsiteX30" fmla="*/ 541065 w 568118"/>
                <a:gd name="connsiteY30" fmla="*/ 200194 h 624070"/>
                <a:gd name="connsiteX31" fmla="*/ 535654 w 568118"/>
                <a:gd name="connsiteY31" fmla="*/ 183962 h 624070"/>
                <a:gd name="connsiteX32" fmla="*/ 508601 w 568118"/>
                <a:gd name="connsiteY32" fmla="*/ 135267 h 624070"/>
                <a:gd name="connsiteX33" fmla="*/ 465316 w 568118"/>
                <a:gd name="connsiteY33" fmla="*/ 102803 h 624070"/>
                <a:gd name="connsiteX34" fmla="*/ 449084 w 568118"/>
                <a:gd name="connsiteY34" fmla="*/ 91981 h 624070"/>
                <a:gd name="connsiteX35" fmla="*/ 394977 w 568118"/>
                <a:gd name="connsiteY35" fmla="*/ 81160 h 624070"/>
                <a:gd name="connsiteX36" fmla="*/ 378745 w 568118"/>
                <a:gd name="connsiteY36" fmla="*/ 75749 h 624070"/>
                <a:gd name="connsiteX37" fmla="*/ 340871 w 568118"/>
                <a:gd name="connsiteY37" fmla="*/ 32464 h 624070"/>
                <a:gd name="connsiteX38" fmla="*/ 335460 w 568118"/>
                <a:gd name="connsiteY38" fmla="*/ 16232 h 624070"/>
                <a:gd name="connsiteX39" fmla="*/ 281353 w 568118"/>
                <a:gd name="connsiteY39" fmla="*/ 0 h 624070"/>
                <a:gd name="connsiteX40" fmla="*/ 194783 w 568118"/>
                <a:gd name="connsiteY40" fmla="*/ 5411 h 624070"/>
                <a:gd name="connsiteX41" fmla="*/ 162319 w 568118"/>
                <a:gd name="connsiteY41" fmla="*/ 16232 h 624070"/>
                <a:gd name="connsiteX42" fmla="*/ 129855 w 568118"/>
                <a:gd name="connsiteY42" fmla="*/ 54107 h 624070"/>
                <a:gd name="connsiteX43" fmla="*/ 119034 w 568118"/>
                <a:gd name="connsiteY43" fmla="*/ 86571 h 624070"/>
                <a:gd name="connsiteX44" fmla="*/ 108213 w 568118"/>
                <a:gd name="connsiteY44" fmla="*/ 102803 h 624070"/>
                <a:gd name="connsiteX45" fmla="*/ 102802 w 568118"/>
                <a:gd name="connsiteY45" fmla="*/ 119035 h 624070"/>
                <a:gd name="connsiteX46" fmla="*/ 70338 w 568118"/>
                <a:gd name="connsiteY46" fmla="*/ 178552 h 624070"/>
                <a:gd name="connsiteX47" fmla="*/ 16232 w 568118"/>
                <a:gd name="connsiteY47" fmla="*/ 221837 h 624070"/>
                <a:gd name="connsiteX0" fmla="*/ 16387 w 568273"/>
                <a:gd name="connsiteY0" fmla="*/ 221837 h 624070"/>
                <a:gd name="connsiteX1" fmla="*/ 155 w 568273"/>
                <a:gd name="connsiteY1" fmla="*/ 270533 h 624070"/>
                <a:gd name="connsiteX2" fmla="*/ 21797 w 568273"/>
                <a:gd name="connsiteY2" fmla="*/ 297586 h 624070"/>
                <a:gd name="connsiteX3" fmla="*/ 91065 w 568273"/>
                <a:gd name="connsiteY3" fmla="*/ 311939 h 624070"/>
                <a:gd name="connsiteX4" fmla="*/ 120936 w 568273"/>
                <a:gd name="connsiteY4" fmla="*/ 344046 h 624070"/>
                <a:gd name="connsiteX5" fmla="*/ 149868 w 568273"/>
                <a:gd name="connsiteY5" fmla="*/ 376510 h 624070"/>
                <a:gd name="connsiteX6" fmla="*/ 148929 w 568273"/>
                <a:gd name="connsiteY6" fmla="*/ 399092 h 624070"/>
                <a:gd name="connsiteX7" fmla="*/ 159750 w 568273"/>
                <a:gd name="connsiteY7" fmla="*/ 415324 h 624070"/>
                <a:gd name="connsiteX8" fmla="*/ 161986 w 568273"/>
                <a:gd name="connsiteY8" fmla="*/ 437906 h 624070"/>
                <a:gd name="connsiteX9" fmla="*/ 113778 w 568273"/>
                <a:gd name="connsiteY9" fmla="*/ 454495 h 624070"/>
                <a:gd name="connsiteX10" fmla="*/ 135421 w 568273"/>
                <a:gd name="connsiteY10" fmla="*/ 503191 h 624070"/>
                <a:gd name="connsiteX11" fmla="*/ 157063 w 568273"/>
                <a:gd name="connsiteY11" fmla="*/ 535655 h 624070"/>
                <a:gd name="connsiteX12" fmla="*/ 184117 w 568273"/>
                <a:gd name="connsiteY12" fmla="*/ 578940 h 624070"/>
                <a:gd name="connsiteX13" fmla="*/ 216581 w 568273"/>
                <a:gd name="connsiteY13" fmla="*/ 622225 h 624070"/>
                <a:gd name="connsiteX14" fmla="*/ 227402 w 568273"/>
                <a:gd name="connsiteY14" fmla="*/ 589761 h 624070"/>
                <a:gd name="connsiteX15" fmla="*/ 232813 w 568273"/>
                <a:gd name="connsiteY15" fmla="*/ 535655 h 624070"/>
                <a:gd name="connsiteX16" fmla="*/ 238223 w 568273"/>
                <a:gd name="connsiteY16" fmla="*/ 519423 h 624070"/>
                <a:gd name="connsiteX17" fmla="*/ 259866 w 568273"/>
                <a:gd name="connsiteY17" fmla="*/ 497780 h 624070"/>
                <a:gd name="connsiteX18" fmla="*/ 286919 w 568273"/>
                <a:gd name="connsiteY18" fmla="*/ 470727 h 624070"/>
                <a:gd name="connsiteX19" fmla="*/ 303151 w 568273"/>
                <a:gd name="connsiteY19" fmla="*/ 465316 h 624070"/>
                <a:gd name="connsiteX20" fmla="*/ 378900 w 568273"/>
                <a:gd name="connsiteY20" fmla="*/ 454495 h 624070"/>
                <a:gd name="connsiteX21" fmla="*/ 405953 w 568273"/>
                <a:gd name="connsiteY21" fmla="*/ 449084 h 624070"/>
                <a:gd name="connsiteX22" fmla="*/ 460060 w 568273"/>
                <a:gd name="connsiteY22" fmla="*/ 432852 h 624070"/>
                <a:gd name="connsiteX23" fmla="*/ 476292 w 568273"/>
                <a:gd name="connsiteY23" fmla="*/ 427442 h 624070"/>
                <a:gd name="connsiteX24" fmla="*/ 530398 w 568273"/>
                <a:gd name="connsiteY24" fmla="*/ 389567 h 624070"/>
                <a:gd name="connsiteX25" fmla="*/ 552041 w 568273"/>
                <a:gd name="connsiteY25" fmla="*/ 362514 h 624070"/>
                <a:gd name="connsiteX26" fmla="*/ 562862 w 568273"/>
                <a:gd name="connsiteY26" fmla="*/ 330050 h 624070"/>
                <a:gd name="connsiteX27" fmla="*/ 568273 w 568273"/>
                <a:gd name="connsiteY27" fmla="*/ 313818 h 624070"/>
                <a:gd name="connsiteX28" fmla="*/ 562862 w 568273"/>
                <a:gd name="connsiteY28" fmla="*/ 265122 h 624070"/>
                <a:gd name="connsiteX29" fmla="*/ 552041 w 568273"/>
                <a:gd name="connsiteY29" fmla="*/ 232658 h 624070"/>
                <a:gd name="connsiteX30" fmla="*/ 541220 w 568273"/>
                <a:gd name="connsiteY30" fmla="*/ 200194 h 624070"/>
                <a:gd name="connsiteX31" fmla="*/ 535809 w 568273"/>
                <a:gd name="connsiteY31" fmla="*/ 183962 h 624070"/>
                <a:gd name="connsiteX32" fmla="*/ 508756 w 568273"/>
                <a:gd name="connsiteY32" fmla="*/ 135267 h 624070"/>
                <a:gd name="connsiteX33" fmla="*/ 465471 w 568273"/>
                <a:gd name="connsiteY33" fmla="*/ 102803 h 624070"/>
                <a:gd name="connsiteX34" fmla="*/ 449239 w 568273"/>
                <a:gd name="connsiteY34" fmla="*/ 91981 h 624070"/>
                <a:gd name="connsiteX35" fmla="*/ 395132 w 568273"/>
                <a:gd name="connsiteY35" fmla="*/ 81160 h 624070"/>
                <a:gd name="connsiteX36" fmla="*/ 378900 w 568273"/>
                <a:gd name="connsiteY36" fmla="*/ 75749 h 624070"/>
                <a:gd name="connsiteX37" fmla="*/ 341026 w 568273"/>
                <a:gd name="connsiteY37" fmla="*/ 32464 h 624070"/>
                <a:gd name="connsiteX38" fmla="*/ 335615 w 568273"/>
                <a:gd name="connsiteY38" fmla="*/ 16232 h 624070"/>
                <a:gd name="connsiteX39" fmla="*/ 281508 w 568273"/>
                <a:gd name="connsiteY39" fmla="*/ 0 h 624070"/>
                <a:gd name="connsiteX40" fmla="*/ 194938 w 568273"/>
                <a:gd name="connsiteY40" fmla="*/ 5411 h 624070"/>
                <a:gd name="connsiteX41" fmla="*/ 162474 w 568273"/>
                <a:gd name="connsiteY41" fmla="*/ 16232 h 624070"/>
                <a:gd name="connsiteX42" fmla="*/ 130010 w 568273"/>
                <a:gd name="connsiteY42" fmla="*/ 54107 h 624070"/>
                <a:gd name="connsiteX43" fmla="*/ 119189 w 568273"/>
                <a:gd name="connsiteY43" fmla="*/ 86571 h 624070"/>
                <a:gd name="connsiteX44" fmla="*/ 108368 w 568273"/>
                <a:gd name="connsiteY44" fmla="*/ 102803 h 624070"/>
                <a:gd name="connsiteX45" fmla="*/ 102957 w 568273"/>
                <a:gd name="connsiteY45" fmla="*/ 119035 h 624070"/>
                <a:gd name="connsiteX46" fmla="*/ 70493 w 568273"/>
                <a:gd name="connsiteY46" fmla="*/ 178552 h 624070"/>
                <a:gd name="connsiteX47" fmla="*/ 16387 w 568273"/>
                <a:gd name="connsiteY47" fmla="*/ 221837 h 624070"/>
                <a:gd name="connsiteX0" fmla="*/ 18396 w 570282"/>
                <a:gd name="connsiteY0" fmla="*/ 221837 h 624070"/>
                <a:gd name="connsiteX1" fmla="*/ 2164 w 570282"/>
                <a:gd name="connsiteY1" fmla="*/ 270533 h 624070"/>
                <a:gd name="connsiteX2" fmla="*/ 23806 w 570282"/>
                <a:gd name="connsiteY2" fmla="*/ 297586 h 624070"/>
                <a:gd name="connsiteX3" fmla="*/ 93074 w 570282"/>
                <a:gd name="connsiteY3" fmla="*/ 311939 h 624070"/>
                <a:gd name="connsiteX4" fmla="*/ 122945 w 570282"/>
                <a:gd name="connsiteY4" fmla="*/ 344046 h 624070"/>
                <a:gd name="connsiteX5" fmla="*/ 151877 w 570282"/>
                <a:gd name="connsiteY5" fmla="*/ 376510 h 624070"/>
                <a:gd name="connsiteX6" fmla="*/ 150938 w 570282"/>
                <a:gd name="connsiteY6" fmla="*/ 399092 h 624070"/>
                <a:gd name="connsiteX7" fmla="*/ 161759 w 570282"/>
                <a:gd name="connsiteY7" fmla="*/ 415324 h 624070"/>
                <a:gd name="connsiteX8" fmla="*/ 163995 w 570282"/>
                <a:gd name="connsiteY8" fmla="*/ 437906 h 624070"/>
                <a:gd name="connsiteX9" fmla="*/ 115787 w 570282"/>
                <a:gd name="connsiteY9" fmla="*/ 454495 h 624070"/>
                <a:gd name="connsiteX10" fmla="*/ 137430 w 570282"/>
                <a:gd name="connsiteY10" fmla="*/ 503191 h 624070"/>
                <a:gd name="connsiteX11" fmla="*/ 159072 w 570282"/>
                <a:gd name="connsiteY11" fmla="*/ 535655 h 624070"/>
                <a:gd name="connsiteX12" fmla="*/ 186126 w 570282"/>
                <a:gd name="connsiteY12" fmla="*/ 578940 h 624070"/>
                <a:gd name="connsiteX13" fmla="*/ 218590 w 570282"/>
                <a:gd name="connsiteY13" fmla="*/ 622225 h 624070"/>
                <a:gd name="connsiteX14" fmla="*/ 229411 w 570282"/>
                <a:gd name="connsiteY14" fmla="*/ 589761 h 624070"/>
                <a:gd name="connsiteX15" fmla="*/ 234822 w 570282"/>
                <a:gd name="connsiteY15" fmla="*/ 535655 h 624070"/>
                <a:gd name="connsiteX16" fmla="*/ 240232 w 570282"/>
                <a:gd name="connsiteY16" fmla="*/ 519423 h 624070"/>
                <a:gd name="connsiteX17" fmla="*/ 261875 w 570282"/>
                <a:gd name="connsiteY17" fmla="*/ 497780 h 624070"/>
                <a:gd name="connsiteX18" fmla="*/ 288928 w 570282"/>
                <a:gd name="connsiteY18" fmla="*/ 470727 h 624070"/>
                <a:gd name="connsiteX19" fmla="*/ 305160 w 570282"/>
                <a:gd name="connsiteY19" fmla="*/ 465316 h 624070"/>
                <a:gd name="connsiteX20" fmla="*/ 380909 w 570282"/>
                <a:gd name="connsiteY20" fmla="*/ 454495 h 624070"/>
                <a:gd name="connsiteX21" fmla="*/ 407962 w 570282"/>
                <a:gd name="connsiteY21" fmla="*/ 449084 h 624070"/>
                <a:gd name="connsiteX22" fmla="*/ 462069 w 570282"/>
                <a:gd name="connsiteY22" fmla="*/ 432852 h 624070"/>
                <a:gd name="connsiteX23" fmla="*/ 478301 w 570282"/>
                <a:gd name="connsiteY23" fmla="*/ 427442 h 624070"/>
                <a:gd name="connsiteX24" fmla="*/ 532407 w 570282"/>
                <a:gd name="connsiteY24" fmla="*/ 389567 h 624070"/>
                <a:gd name="connsiteX25" fmla="*/ 554050 w 570282"/>
                <a:gd name="connsiteY25" fmla="*/ 362514 h 624070"/>
                <a:gd name="connsiteX26" fmla="*/ 564871 w 570282"/>
                <a:gd name="connsiteY26" fmla="*/ 330050 h 624070"/>
                <a:gd name="connsiteX27" fmla="*/ 570282 w 570282"/>
                <a:gd name="connsiteY27" fmla="*/ 313818 h 624070"/>
                <a:gd name="connsiteX28" fmla="*/ 564871 w 570282"/>
                <a:gd name="connsiteY28" fmla="*/ 265122 h 624070"/>
                <a:gd name="connsiteX29" fmla="*/ 554050 w 570282"/>
                <a:gd name="connsiteY29" fmla="*/ 232658 h 624070"/>
                <a:gd name="connsiteX30" fmla="*/ 543229 w 570282"/>
                <a:gd name="connsiteY30" fmla="*/ 200194 h 624070"/>
                <a:gd name="connsiteX31" fmla="*/ 537818 w 570282"/>
                <a:gd name="connsiteY31" fmla="*/ 183962 h 624070"/>
                <a:gd name="connsiteX32" fmla="*/ 510765 w 570282"/>
                <a:gd name="connsiteY32" fmla="*/ 135267 h 624070"/>
                <a:gd name="connsiteX33" fmla="*/ 467480 w 570282"/>
                <a:gd name="connsiteY33" fmla="*/ 102803 h 624070"/>
                <a:gd name="connsiteX34" fmla="*/ 451248 w 570282"/>
                <a:gd name="connsiteY34" fmla="*/ 91981 h 624070"/>
                <a:gd name="connsiteX35" fmla="*/ 397141 w 570282"/>
                <a:gd name="connsiteY35" fmla="*/ 81160 h 624070"/>
                <a:gd name="connsiteX36" fmla="*/ 380909 w 570282"/>
                <a:gd name="connsiteY36" fmla="*/ 75749 h 624070"/>
                <a:gd name="connsiteX37" fmla="*/ 343035 w 570282"/>
                <a:gd name="connsiteY37" fmla="*/ 32464 h 624070"/>
                <a:gd name="connsiteX38" fmla="*/ 337624 w 570282"/>
                <a:gd name="connsiteY38" fmla="*/ 16232 h 624070"/>
                <a:gd name="connsiteX39" fmla="*/ 283517 w 570282"/>
                <a:gd name="connsiteY39" fmla="*/ 0 h 624070"/>
                <a:gd name="connsiteX40" fmla="*/ 196947 w 570282"/>
                <a:gd name="connsiteY40" fmla="*/ 5411 h 624070"/>
                <a:gd name="connsiteX41" fmla="*/ 164483 w 570282"/>
                <a:gd name="connsiteY41" fmla="*/ 16232 h 624070"/>
                <a:gd name="connsiteX42" fmla="*/ 132019 w 570282"/>
                <a:gd name="connsiteY42" fmla="*/ 54107 h 624070"/>
                <a:gd name="connsiteX43" fmla="*/ 121198 w 570282"/>
                <a:gd name="connsiteY43" fmla="*/ 86571 h 624070"/>
                <a:gd name="connsiteX44" fmla="*/ 110377 w 570282"/>
                <a:gd name="connsiteY44" fmla="*/ 102803 h 624070"/>
                <a:gd name="connsiteX45" fmla="*/ 104966 w 570282"/>
                <a:gd name="connsiteY45" fmla="*/ 119035 h 624070"/>
                <a:gd name="connsiteX46" fmla="*/ 72502 w 570282"/>
                <a:gd name="connsiteY46" fmla="*/ 178552 h 624070"/>
                <a:gd name="connsiteX47" fmla="*/ 18396 w 570282"/>
                <a:gd name="connsiteY47" fmla="*/ 221837 h 624070"/>
                <a:gd name="connsiteX0" fmla="*/ 18396 w 570282"/>
                <a:gd name="connsiteY0" fmla="*/ 221837 h 624070"/>
                <a:gd name="connsiteX1" fmla="*/ 2164 w 570282"/>
                <a:gd name="connsiteY1" fmla="*/ 270533 h 624070"/>
                <a:gd name="connsiteX2" fmla="*/ 23806 w 570282"/>
                <a:gd name="connsiteY2" fmla="*/ 297586 h 624070"/>
                <a:gd name="connsiteX3" fmla="*/ 93074 w 570282"/>
                <a:gd name="connsiteY3" fmla="*/ 311939 h 624070"/>
                <a:gd name="connsiteX4" fmla="*/ 122945 w 570282"/>
                <a:gd name="connsiteY4" fmla="*/ 344046 h 624070"/>
                <a:gd name="connsiteX5" fmla="*/ 151877 w 570282"/>
                <a:gd name="connsiteY5" fmla="*/ 376510 h 624070"/>
                <a:gd name="connsiteX6" fmla="*/ 161759 w 570282"/>
                <a:gd name="connsiteY6" fmla="*/ 415324 h 624070"/>
                <a:gd name="connsiteX7" fmla="*/ 163995 w 570282"/>
                <a:gd name="connsiteY7" fmla="*/ 437906 h 624070"/>
                <a:gd name="connsiteX8" fmla="*/ 115787 w 570282"/>
                <a:gd name="connsiteY8" fmla="*/ 454495 h 624070"/>
                <a:gd name="connsiteX9" fmla="*/ 137430 w 570282"/>
                <a:gd name="connsiteY9" fmla="*/ 503191 h 624070"/>
                <a:gd name="connsiteX10" fmla="*/ 159072 w 570282"/>
                <a:gd name="connsiteY10" fmla="*/ 535655 h 624070"/>
                <a:gd name="connsiteX11" fmla="*/ 186126 w 570282"/>
                <a:gd name="connsiteY11" fmla="*/ 578940 h 624070"/>
                <a:gd name="connsiteX12" fmla="*/ 218590 w 570282"/>
                <a:gd name="connsiteY12" fmla="*/ 622225 h 624070"/>
                <a:gd name="connsiteX13" fmla="*/ 229411 w 570282"/>
                <a:gd name="connsiteY13" fmla="*/ 589761 h 624070"/>
                <a:gd name="connsiteX14" fmla="*/ 234822 w 570282"/>
                <a:gd name="connsiteY14" fmla="*/ 535655 h 624070"/>
                <a:gd name="connsiteX15" fmla="*/ 240232 w 570282"/>
                <a:gd name="connsiteY15" fmla="*/ 519423 h 624070"/>
                <a:gd name="connsiteX16" fmla="*/ 261875 w 570282"/>
                <a:gd name="connsiteY16" fmla="*/ 497780 h 624070"/>
                <a:gd name="connsiteX17" fmla="*/ 288928 w 570282"/>
                <a:gd name="connsiteY17" fmla="*/ 470727 h 624070"/>
                <a:gd name="connsiteX18" fmla="*/ 305160 w 570282"/>
                <a:gd name="connsiteY18" fmla="*/ 465316 h 624070"/>
                <a:gd name="connsiteX19" fmla="*/ 380909 w 570282"/>
                <a:gd name="connsiteY19" fmla="*/ 454495 h 624070"/>
                <a:gd name="connsiteX20" fmla="*/ 407962 w 570282"/>
                <a:gd name="connsiteY20" fmla="*/ 449084 h 624070"/>
                <a:gd name="connsiteX21" fmla="*/ 462069 w 570282"/>
                <a:gd name="connsiteY21" fmla="*/ 432852 h 624070"/>
                <a:gd name="connsiteX22" fmla="*/ 478301 w 570282"/>
                <a:gd name="connsiteY22" fmla="*/ 427442 h 624070"/>
                <a:gd name="connsiteX23" fmla="*/ 532407 w 570282"/>
                <a:gd name="connsiteY23" fmla="*/ 389567 h 624070"/>
                <a:gd name="connsiteX24" fmla="*/ 554050 w 570282"/>
                <a:gd name="connsiteY24" fmla="*/ 362514 h 624070"/>
                <a:gd name="connsiteX25" fmla="*/ 564871 w 570282"/>
                <a:gd name="connsiteY25" fmla="*/ 330050 h 624070"/>
                <a:gd name="connsiteX26" fmla="*/ 570282 w 570282"/>
                <a:gd name="connsiteY26" fmla="*/ 313818 h 624070"/>
                <a:gd name="connsiteX27" fmla="*/ 564871 w 570282"/>
                <a:gd name="connsiteY27" fmla="*/ 265122 h 624070"/>
                <a:gd name="connsiteX28" fmla="*/ 554050 w 570282"/>
                <a:gd name="connsiteY28" fmla="*/ 232658 h 624070"/>
                <a:gd name="connsiteX29" fmla="*/ 543229 w 570282"/>
                <a:gd name="connsiteY29" fmla="*/ 200194 h 624070"/>
                <a:gd name="connsiteX30" fmla="*/ 537818 w 570282"/>
                <a:gd name="connsiteY30" fmla="*/ 183962 h 624070"/>
                <a:gd name="connsiteX31" fmla="*/ 510765 w 570282"/>
                <a:gd name="connsiteY31" fmla="*/ 135267 h 624070"/>
                <a:gd name="connsiteX32" fmla="*/ 467480 w 570282"/>
                <a:gd name="connsiteY32" fmla="*/ 102803 h 624070"/>
                <a:gd name="connsiteX33" fmla="*/ 451248 w 570282"/>
                <a:gd name="connsiteY33" fmla="*/ 91981 h 624070"/>
                <a:gd name="connsiteX34" fmla="*/ 397141 w 570282"/>
                <a:gd name="connsiteY34" fmla="*/ 81160 h 624070"/>
                <a:gd name="connsiteX35" fmla="*/ 380909 w 570282"/>
                <a:gd name="connsiteY35" fmla="*/ 75749 h 624070"/>
                <a:gd name="connsiteX36" fmla="*/ 343035 w 570282"/>
                <a:gd name="connsiteY36" fmla="*/ 32464 h 624070"/>
                <a:gd name="connsiteX37" fmla="*/ 337624 w 570282"/>
                <a:gd name="connsiteY37" fmla="*/ 16232 h 624070"/>
                <a:gd name="connsiteX38" fmla="*/ 283517 w 570282"/>
                <a:gd name="connsiteY38" fmla="*/ 0 h 624070"/>
                <a:gd name="connsiteX39" fmla="*/ 196947 w 570282"/>
                <a:gd name="connsiteY39" fmla="*/ 5411 h 624070"/>
                <a:gd name="connsiteX40" fmla="*/ 164483 w 570282"/>
                <a:gd name="connsiteY40" fmla="*/ 16232 h 624070"/>
                <a:gd name="connsiteX41" fmla="*/ 132019 w 570282"/>
                <a:gd name="connsiteY41" fmla="*/ 54107 h 624070"/>
                <a:gd name="connsiteX42" fmla="*/ 121198 w 570282"/>
                <a:gd name="connsiteY42" fmla="*/ 86571 h 624070"/>
                <a:gd name="connsiteX43" fmla="*/ 110377 w 570282"/>
                <a:gd name="connsiteY43" fmla="*/ 102803 h 624070"/>
                <a:gd name="connsiteX44" fmla="*/ 104966 w 570282"/>
                <a:gd name="connsiteY44" fmla="*/ 119035 h 624070"/>
                <a:gd name="connsiteX45" fmla="*/ 72502 w 570282"/>
                <a:gd name="connsiteY45" fmla="*/ 178552 h 624070"/>
                <a:gd name="connsiteX46" fmla="*/ 18396 w 570282"/>
                <a:gd name="connsiteY46" fmla="*/ 221837 h 624070"/>
                <a:gd name="connsiteX0" fmla="*/ 18396 w 570282"/>
                <a:gd name="connsiteY0" fmla="*/ 221837 h 624070"/>
                <a:gd name="connsiteX1" fmla="*/ 2164 w 570282"/>
                <a:gd name="connsiteY1" fmla="*/ 270533 h 624070"/>
                <a:gd name="connsiteX2" fmla="*/ 23806 w 570282"/>
                <a:gd name="connsiteY2" fmla="*/ 297586 h 624070"/>
                <a:gd name="connsiteX3" fmla="*/ 93074 w 570282"/>
                <a:gd name="connsiteY3" fmla="*/ 311939 h 624070"/>
                <a:gd name="connsiteX4" fmla="*/ 122945 w 570282"/>
                <a:gd name="connsiteY4" fmla="*/ 344046 h 624070"/>
                <a:gd name="connsiteX5" fmla="*/ 151877 w 570282"/>
                <a:gd name="connsiteY5" fmla="*/ 376510 h 624070"/>
                <a:gd name="connsiteX6" fmla="*/ 161759 w 570282"/>
                <a:gd name="connsiteY6" fmla="*/ 415324 h 624070"/>
                <a:gd name="connsiteX7" fmla="*/ 115787 w 570282"/>
                <a:gd name="connsiteY7" fmla="*/ 454495 h 624070"/>
                <a:gd name="connsiteX8" fmla="*/ 137430 w 570282"/>
                <a:gd name="connsiteY8" fmla="*/ 503191 h 624070"/>
                <a:gd name="connsiteX9" fmla="*/ 159072 w 570282"/>
                <a:gd name="connsiteY9" fmla="*/ 535655 h 624070"/>
                <a:gd name="connsiteX10" fmla="*/ 186126 w 570282"/>
                <a:gd name="connsiteY10" fmla="*/ 578940 h 624070"/>
                <a:gd name="connsiteX11" fmla="*/ 218590 w 570282"/>
                <a:gd name="connsiteY11" fmla="*/ 622225 h 624070"/>
                <a:gd name="connsiteX12" fmla="*/ 229411 w 570282"/>
                <a:gd name="connsiteY12" fmla="*/ 589761 h 624070"/>
                <a:gd name="connsiteX13" fmla="*/ 234822 w 570282"/>
                <a:gd name="connsiteY13" fmla="*/ 535655 h 624070"/>
                <a:gd name="connsiteX14" fmla="*/ 240232 w 570282"/>
                <a:gd name="connsiteY14" fmla="*/ 519423 h 624070"/>
                <a:gd name="connsiteX15" fmla="*/ 261875 w 570282"/>
                <a:gd name="connsiteY15" fmla="*/ 497780 h 624070"/>
                <a:gd name="connsiteX16" fmla="*/ 288928 w 570282"/>
                <a:gd name="connsiteY16" fmla="*/ 470727 h 624070"/>
                <a:gd name="connsiteX17" fmla="*/ 305160 w 570282"/>
                <a:gd name="connsiteY17" fmla="*/ 465316 h 624070"/>
                <a:gd name="connsiteX18" fmla="*/ 380909 w 570282"/>
                <a:gd name="connsiteY18" fmla="*/ 454495 h 624070"/>
                <a:gd name="connsiteX19" fmla="*/ 407962 w 570282"/>
                <a:gd name="connsiteY19" fmla="*/ 449084 h 624070"/>
                <a:gd name="connsiteX20" fmla="*/ 462069 w 570282"/>
                <a:gd name="connsiteY20" fmla="*/ 432852 h 624070"/>
                <a:gd name="connsiteX21" fmla="*/ 478301 w 570282"/>
                <a:gd name="connsiteY21" fmla="*/ 427442 h 624070"/>
                <a:gd name="connsiteX22" fmla="*/ 532407 w 570282"/>
                <a:gd name="connsiteY22" fmla="*/ 389567 h 624070"/>
                <a:gd name="connsiteX23" fmla="*/ 554050 w 570282"/>
                <a:gd name="connsiteY23" fmla="*/ 362514 h 624070"/>
                <a:gd name="connsiteX24" fmla="*/ 564871 w 570282"/>
                <a:gd name="connsiteY24" fmla="*/ 330050 h 624070"/>
                <a:gd name="connsiteX25" fmla="*/ 570282 w 570282"/>
                <a:gd name="connsiteY25" fmla="*/ 313818 h 624070"/>
                <a:gd name="connsiteX26" fmla="*/ 564871 w 570282"/>
                <a:gd name="connsiteY26" fmla="*/ 265122 h 624070"/>
                <a:gd name="connsiteX27" fmla="*/ 554050 w 570282"/>
                <a:gd name="connsiteY27" fmla="*/ 232658 h 624070"/>
                <a:gd name="connsiteX28" fmla="*/ 543229 w 570282"/>
                <a:gd name="connsiteY28" fmla="*/ 200194 h 624070"/>
                <a:gd name="connsiteX29" fmla="*/ 537818 w 570282"/>
                <a:gd name="connsiteY29" fmla="*/ 183962 h 624070"/>
                <a:gd name="connsiteX30" fmla="*/ 510765 w 570282"/>
                <a:gd name="connsiteY30" fmla="*/ 135267 h 624070"/>
                <a:gd name="connsiteX31" fmla="*/ 467480 w 570282"/>
                <a:gd name="connsiteY31" fmla="*/ 102803 h 624070"/>
                <a:gd name="connsiteX32" fmla="*/ 451248 w 570282"/>
                <a:gd name="connsiteY32" fmla="*/ 91981 h 624070"/>
                <a:gd name="connsiteX33" fmla="*/ 397141 w 570282"/>
                <a:gd name="connsiteY33" fmla="*/ 81160 h 624070"/>
                <a:gd name="connsiteX34" fmla="*/ 380909 w 570282"/>
                <a:gd name="connsiteY34" fmla="*/ 75749 h 624070"/>
                <a:gd name="connsiteX35" fmla="*/ 343035 w 570282"/>
                <a:gd name="connsiteY35" fmla="*/ 32464 h 624070"/>
                <a:gd name="connsiteX36" fmla="*/ 337624 w 570282"/>
                <a:gd name="connsiteY36" fmla="*/ 16232 h 624070"/>
                <a:gd name="connsiteX37" fmla="*/ 283517 w 570282"/>
                <a:gd name="connsiteY37" fmla="*/ 0 h 624070"/>
                <a:gd name="connsiteX38" fmla="*/ 196947 w 570282"/>
                <a:gd name="connsiteY38" fmla="*/ 5411 h 624070"/>
                <a:gd name="connsiteX39" fmla="*/ 164483 w 570282"/>
                <a:gd name="connsiteY39" fmla="*/ 16232 h 624070"/>
                <a:gd name="connsiteX40" fmla="*/ 132019 w 570282"/>
                <a:gd name="connsiteY40" fmla="*/ 54107 h 624070"/>
                <a:gd name="connsiteX41" fmla="*/ 121198 w 570282"/>
                <a:gd name="connsiteY41" fmla="*/ 86571 h 624070"/>
                <a:gd name="connsiteX42" fmla="*/ 110377 w 570282"/>
                <a:gd name="connsiteY42" fmla="*/ 102803 h 624070"/>
                <a:gd name="connsiteX43" fmla="*/ 104966 w 570282"/>
                <a:gd name="connsiteY43" fmla="*/ 119035 h 624070"/>
                <a:gd name="connsiteX44" fmla="*/ 72502 w 570282"/>
                <a:gd name="connsiteY44" fmla="*/ 178552 h 624070"/>
                <a:gd name="connsiteX45" fmla="*/ 18396 w 570282"/>
                <a:gd name="connsiteY45" fmla="*/ 221837 h 624070"/>
                <a:gd name="connsiteX0" fmla="*/ 18396 w 570282"/>
                <a:gd name="connsiteY0" fmla="*/ 221837 h 630237"/>
                <a:gd name="connsiteX1" fmla="*/ 2164 w 570282"/>
                <a:gd name="connsiteY1" fmla="*/ 270533 h 630237"/>
                <a:gd name="connsiteX2" fmla="*/ 23806 w 570282"/>
                <a:gd name="connsiteY2" fmla="*/ 297586 h 630237"/>
                <a:gd name="connsiteX3" fmla="*/ 93074 w 570282"/>
                <a:gd name="connsiteY3" fmla="*/ 311939 h 630237"/>
                <a:gd name="connsiteX4" fmla="*/ 122945 w 570282"/>
                <a:gd name="connsiteY4" fmla="*/ 344046 h 630237"/>
                <a:gd name="connsiteX5" fmla="*/ 151877 w 570282"/>
                <a:gd name="connsiteY5" fmla="*/ 376510 h 630237"/>
                <a:gd name="connsiteX6" fmla="*/ 161759 w 570282"/>
                <a:gd name="connsiteY6" fmla="*/ 415324 h 630237"/>
                <a:gd name="connsiteX7" fmla="*/ 115787 w 570282"/>
                <a:gd name="connsiteY7" fmla="*/ 454495 h 630237"/>
                <a:gd name="connsiteX8" fmla="*/ 137430 w 570282"/>
                <a:gd name="connsiteY8" fmla="*/ 503191 h 630237"/>
                <a:gd name="connsiteX9" fmla="*/ 159072 w 570282"/>
                <a:gd name="connsiteY9" fmla="*/ 535655 h 630237"/>
                <a:gd name="connsiteX10" fmla="*/ 186126 w 570282"/>
                <a:gd name="connsiteY10" fmla="*/ 578940 h 630237"/>
                <a:gd name="connsiteX11" fmla="*/ 158265 w 570282"/>
                <a:gd name="connsiteY11" fmla="*/ 628575 h 630237"/>
                <a:gd name="connsiteX12" fmla="*/ 229411 w 570282"/>
                <a:gd name="connsiteY12" fmla="*/ 589761 h 630237"/>
                <a:gd name="connsiteX13" fmla="*/ 234822 w 570282"/>
                <a:gd name="connsiteY13" fmla="*/ 535655 h 630237"/>
                <a:gd name="connsiteX14" fmla="*/ 240232 w 570282"/>
                <a:gd name="connsiteY14" fmla="*/ 519423 h 630237"/>
                <a:gd name="connsiteX15" fmla="*/ 261875 w 570282"/>
                <a:gd name="connsiteY15" fmla="*/ 497780 h 630237"/>
                <a:gd name="connsiteX16" fmla="*/ 288928 w 570282"/>
                <a:gd name="connsiteY16" fmla="*/ 470727 h 630237"/>
                <a:gd name="connsiteX17" fmla="*/ 305160 w 570282"/>
                <a:gd name="connsiteY17" fmla="*/ 465316 h 630237"/>
                <a:gd name="connsiteX18" fmla="*/ 380909 w 570282"/>
                <a:gd name="connsiteY18" fmla="*/ 454495 h 630237"/>
                <a:gd name="connsiteX19" fmla="*/ 407962 w 570282"/>
                <a:gd name="connsiteY19" fmla="*/ 449084 h 630237"/>
                <a:gd name="connsiteX20" fmla="*/ 462069 w 570282"/>
                <a:gd name="connsiteY20" fmla="*/ 432852 h 630237"/>
                <a:gd name="connsiteX21" fmla="*/ 478301 w 570282"/>
                <a:gd name="connsiteY21" fmla="*/ 427442 h 630237"/>
                <a:gd name="connsiteX22" fmla="*/ 532407 w 570282"/>
                <a:gd name="connsiteY22" fmla="*/ 389567 h 630237"/>
                <a:gd name="connsiteX23" fmla="*/ 554050 w 570282"/>
                <a:gd name="connsiteY23" fmla="*/ 362514 h 630237"/>
                <a:gd name="connsiteX24" fmla="*/ 564871 w 570282"/>
                <a:gd name="connsiteY24" fmla="*/ 330050 h 630237"/>
                <a:gd name="connsiteX25" fmla="*/ 570282 w 570282"/>
                <a:gd name="connsiteY25" fmla="*/ 313818 h 630237"/>
                <a:gd name="connsiteX26" fmla="*/ 564871 w 570282"/>
                <a:gd name="connsiteY26" fmla="*/ 265122 h 630237"/>
                <a:gd name="connsiteX27" fmla="*/ 554050 w 570282"/>
                <a:gd name="connsiteY27" fmla="*/ 232658 h 630237"/>
                <a:gd name="connsiteX28" fmla="*/ 543229 w 570282"/>
                <a:gd name="connsiteY28" fmla="*/ 200194 h 630237"/>
                <a:gd name="connsiteX29" fmla="*/ 537818 w 570282"/>
                <a:gd name="connsiteY29" fmla="*/ 183962 h 630237"/>
                <a:gd name="connsiteX30" fmla="*/ 510765 w 570282"/>
                <a:gd name="connsiteY30" fmla="*/ 135267 h 630237"/>
                <a:gd name="connsiteX31" fmla="*/ 467480 w 570282"/>
                <a:gd name="connsiteY31" fmla="*/ 102803 h 630237"/>
                <a:gd name="connsiteX32" fmla="*/ 451248 w 570282"/>
                <a:gd name="connsiteY32" fmla="*/ 91981 h 630237"/>
                <a:gd name="connsiteX33" fmla="*/ 397141 w 570282"/>
                <a:gd name="connsiteY33" fmla="*/ 81160 h 630237"/>
                <a:gd name="connsiteX34" fmla="*/ 380909 w 570282"/>
                <a:gd name="connsiteY34" fmla="*/ 75749 h 630237"/>
                <a:gd name="connsiteX35" fmla="*/ 343035 w 570282"/>
                <a:gd name="connsiteY35" fmla="*/ 32464 h 630237"/>
                <a:gd name="connsiteX36" fmla="*/ 337624 w 570282"/>
                <a:gd name="connsiteY36" fmla="*/ 16232 h 630237"/>
                <a:gd name="connsiteX37" fmla="*/ 283517 w 570282"/>
                <a:gd name="connsiteY37" fmla="*/ 0 h 630237"/>
                <a:gd name="connsiteX38" fmla="*/ 196947 w 570282"/>
                <a:gd name="connsiteY38" fmla="*/ 5411 h 630237"/>
                <a:gd name="connsiteX39" fmla="*/ 164483 w 570282"/>
                <a:gd name="connsiteY39" fmla="*/ 16232 h 630237"/>
                <a:gd name="connsiteX40" fmla="*/ 132019 w 570282"/>
                <a:gd name="connsiteY40" fmla="*/ 54107 h 630237"/>
                <a:gd name="connsiteX41" fmla="*/ 121198 w 570282"/>
                <a:gd name="connsiteY41" fmla="*/ 86571 h 630237"/>
                <a:gd name="connsiteX42" fmla="*/ 110377 w 570282"/>
                <a:gd name="connsiteY42" fmla="*/ 102803 h 630237"/>
                <a:gd name="connsiteX43" fmla="*/ 104966 w 570282"/>
                <a:gd name="connsiteY43" fmla="*/ 119035 h 630237"/>
                <a:gd name="connsiteX44" fmla="*/ 72502 w 570282"/>
                <a:gd name="connsiteY44" fmla="*/ 178552 h 630237"/>
                <a:gd name="connsiteX45" fmla="*/ 18396 w 570282"/>
                <a:gd name="connsiteY45" fmla="*/ 221837 h 63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70282" h="630237">
                  <a:moveTo>
                    <a:pt x="18396" y="221837"/>
                  </a:moveTo>
                  <a:cubicBezTo>
                    <a:pt x="3968" y="233560"/>
                    <a:pt x="-4148" y="262417"/>
                    <a:pt x="2164" y="270533"/>
                  </a:cubicBezTo>
                  <a:cubicBezTo>
                    <a:pt x="8476" y="278649"/>
                    <a:pt x="8654" y="290685"/>
                    <a:pt x="23806" y="297586"/>
                  </a:cubicBezTo>
                  <a:cubicBezTo>
                    <a:pt x="38958" y="304487"/>
                    <a:pt x="76551" y="304196"/>
                    <a:pt x="93074" y="311939"/>
                  </a:cubicBezTo>
                  <a:cubicBezTo>
                    <a:pt x="109597" y="319682"/>
                    <a:pt x="113145" y="333284"/>
                    <a:pt x="122945" y="344046"/>
                  </a:cubicBezTo>
                  <a:cubicBezTo>
                    <a:pt x="132745" y="354808"/>
                    <a:pt x="145408" y="364630"/>
                    <a:pt x="151877" y="376510"/>
                  </a:cubicBezTo>
                  <a:cubicBezTo>
                    <a:pt x="158346" y="388390"/>
                    <a:pt x="167774" y="402327"/>
                    <a:pt x="161759" y="415324"/>
                  </a:cubicBezTo>
                  <a:cubicBezTo>
                    <a:pt x="155744" y="428321"/>
                    <a:pt x="119842" y="439850"/>
                    <a:pt x="115787" y="454495"/>
                  </a:cubicBezTo>
                  <a:cubicBezTo>
                    <a:pt x="111732" y="469140"/>
                    <a:pt x="130216" y="489664"/>
                    <a:pt x="137430" y="503191"/>
                  </a:cubicBezTo>
                  <a:cubicBezTo>
                    <a:pt x="144644" y="516718"/>
                    <a:pt x="150956" y="523030"/>
                    <a:pt x="159072" y="535655"/>
                  </a:cubicBezTo>
                  <a:cubicBezTo>
                    <a:pt x="167188" y="548280"/>
                    <a:pt x="186260" y="563453"/>
                    <a:pt x="186126" y="578940"/>
                  </a:cubicBezTo>
                  <a:cubicBezTo>
                    <a:pt x="185992" y="594427"/>
                    <a:pt x="154658" y="639396"/>
                    <a:pt x="158265" y="628575"/>
                  </a:cubicBezTo>
                  <a:cubicBezTo>
                    <a:pt x="161872" y="617754"/>
                    <a:pt x="216652" y="605248"/>
                    <a:pt x="229411" y="589761"/>
                  </a:cubicBezTo>
                  <a:cubicBezTo>
                    <a:pt x="242170" y="574274"/>
                    <a:pt x="232066" y="553570"/>
                    <a:pt x="234822" y="535655"/>
                  </a:cubicBezTo>
                  <a:cubicBezTo>
                    <a:pt x="235689" y="530018"/>
                    <a:pt x="236917" y="524064"/>
                    <a:pt x="240232" y="519423"/>
                  </a:cubicBezTo>
                  <a:cubicBezTo>
                    <a:pt x="246162" y="511121"/>
                    <a:pt x="256216" y="506269"/>
                    <a:pt x="261875" y="497780"/>
                  </a:cubicBezTo>
                  <a:cubicBezTo>
                    <a:pt x="272696" y="481547"/>
                    <a:pt x="270892" y="479745"/>
                    <a:pt x="288928" y="470727"/>
                  </a:cubicBezTo>
                  <a:cubicBezTo>
                    <a:pt x="294029" y="468176"/>
                    <a:pt x="299676" y="466883"/>
                    <a:pt x="305160" y="465316"/>
                  </a:cubicBezTo>
                  <a:cubicBezTo>
                    <a:pt x="340707" y="455160"/>
                    <a:pt x="328373" y="461500"/>
                    <a:pt x="380909" y="454495"/>
                  </a:cubicBezTo>
                  <a:cubicBezTo>
                    <a:pt x="390025" y="453279"/>
                    <a:pt x="398985" y="451079"/>
                    <a:pt x="407962" y="449084"/>
                  </a:cubicBezTo>
                  <a:cubicBezTo>
                    <a:pt x="432507" y="443630"/>
                    <a:pt x="435073" y="441851"/>
                    <a:pt x="462069" y="432852"/>
                  </a:cubicBezTo>
                  <a:cubicBezTo>
                    <a:pt x="467480" y="431049"/>
                    <a:pt x="466578" y="434656"/>
                    <a:pt x="478301" y="427442"/>
                  </a:cubicBezTo>
                  <a:cubicBezTo>
                    <a:pt x="490024" y="420228"/>
                    <a:pt x="519782" y="400388"/>
                    <a:pt x="532407" y="389567"/>
                  </a:cubicBezTo>
                  <a:cubicBezTo>
                    <a:pt x="545032" y="378746"/>
                    <a:pt x="545722" y="381253"/>
                    <a:pt x="554050" y="362514"/>
                  </a:cubicBezTo>
                  <a:cubicBezTo>
                    <a:pt x="558683" y="352090"/>
                    <a:pt x="561264" y="340871"/>
                    <a:pt x="564871" y="330050"/>
                  </a:cubicBezTo>
                  <a:lnTo>
                    <a:pt x="570282" y="313818"/>
                  </a:lnTo>
                  <a:cubicBezTo>
                    <a:pt x="568478" y="297586"/>
                    <a:pt x="568074" y="281137"/>
                    <a:pt x="564871" y="265122"/>
                  </a:cubicBezTo>
                  <a:cubicBezTo>
                    <a:pt x="562634" y="253937"/>
                    <a:pt x="557657" y="243479"/>
                    <a:pt x="554050" y="232658"/>
                  </a:cubicBezTo>
                  <a:lnTo>
                    <a:pt x="543229" y="200194"/>
                  </a:lnTo>
                  <a:lnTo>
                    <a:pt x="537818" y="183962"/>
                  </a:lnTo>
                  <a:cubicBezTo>
                    <a:pt x="531014" y="163551"/>
                    <a:pt x="529369" y="153871"/>
                    <a:pt x="510765" y="135267"/>
                  </a:cubicBezTo>
                  <a:cubicBezTo>
                    <a:pt x="490746" y="115248"/>
                    <a:pt x="504189" y="127276"/>
                    <a:pt x="467480" y="102803"/>
                  </a:cubicBezTo>
                  <a:cubicBezTo>
                    <a:pt x="462069" y="99196"/>
                    <a:pt x="457417" y="94037"/>
                    <a:pt x="451248" y="91981"/>
                  </a:cubicBezTo>
                  <a:cubicBezTo>
                    <a:pt x="422917" y="82539"/>
                    <a:pt x="440662" y="87378"/>
                    <a:pt x="397141" y="81160"/>
                  </a:cubicBezTo>
                  <a:cubicBezTo>
                    <a:pt x="391730" y="79356"/>
                    <a:pt x="386010" y="78300"/>
                    <a:pt x="380909" y="75749"/>
                  </a:cubicBezTo>
                  <a:cubicBezTo>
                    <a:pt x="363233" y="66911"/>
                    <a:pt x="349529" y="51944"/>
                    <a:pt x="343035" y="32464"/>
                  </a:cubicBezTo>
                  <a:cubicBezTo>
                    <a:pt x="341231" y="27053"/>
                    <a:pt x="341187" y="20686"/>
                    <a:pt x="337624" y="16232"/>
                  </a:cubicBezTo>
                  <a:cubicBezTo>
                    <a:pt x="324924" y="358"/>
                    <a:pt x="300091" y="2368"/>
                    <a:pt x="283517" y="0"/>
                  </a:cubicBezTo>
                  <a:cubicBezTo>
                    <a:pt x="254660" y="1804"/>
                    <a:pt x="225595" y="1504"/>
                    <a:pt x="196947" y="5411"/>
                  </a:cubicBezTo>
                  <a:cubicBezTo>
                    <a:pt x="185645" y="6952"/>
                    <a:pt x="164483" y="16232"/>
                    <a:pt x="164483" y="16232"/>
                  </a:cubicBezTo>
                  <a:cubicBezTo>
                    <a:pt x="138242" y="42473"/>
                    <a:pt x="148499" y="29386"/>
                    <a:pt x="132019" y="54107"/>
                  </a:cubicBezTo>
                  <a:cubicBezTo>
                    <a:pt x="128412" y="64928"/>
                    <a:pt x="127525" y="77080"/>
                    <a:pt x="121198" y="86571"/>
                  </a:cubicBezTo>
                  <a:cubicBezTo>
                    <a:pt x="117591" y="91982"/>
                    <a:pt x="113285" y="96987"/>
                    <a:pt x="110377" y="102803"/>
                  </a:cubicBezTo>
                  <a:cubicBezTo>
                    <a:pt x="107826" y="107904"/>
                    <a:pt x="111278" y="106410"/>
                    <a:pt x="104966" y="119035"/>
                  </a:cubicBezTo>
                  <a:cubicBezTo>
                    <a:pt x="98654" y="131660"/>
                    <a:pt x="86930" y="161418"/>
                    <a:pt x="72502" y="178552"/>
                  </a:cubicBezTo>
                  <a:cubicBezTo>
                    <a:pt x="58074" y="195686"/>
                    <a:pt x="32824" y="210114"/>
                    <a:pt x="18396" y="221837"/>
                  </a:cubicBezTo>
                  <a:close/>
                </a:path>
              </a:pathLst>
            </a:custGeom>
            <a:solidFill>
              <a:srgbClr val="AAEF6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 rot="5026209">
              <a:off x="2679937" y="307622"/>
              <a:ext cx="203920" cy="226043"/>
            </a:xfrm>
            <a:prstGeom prst="ellipse">
              <a:avLst/>
            </a:prstGeom>
            <a:solidFill>
              <a:srgbClr val="AF4AFF"/>
            </a:solidFill>
            <a:ln>
              <a:solidFill>
                <a:schemeClr val="tx1"/>
              </a:solidFill>
            </a:ln>
            <a:scene3d>
              <a:camera prst="isometricOffAxis2Left">
                <a:rot lat="1080000" lon="1560000" rev="194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1791154" y="537670"/>
            <a:ext cx="1135852" cy="1135852"/>
            <a:chOff x="2055498" y="899891"/>
            <a:chExt cx="1135852" cy="1135852"/>
          </a:xfrm>
        </p:grpSpPr>
        <p:sp>
          <p:nvSpPr>
            <p:cNvPr id="215" name="Rectangle 214"/>
            <p:cNvSpPr/>
            <p:nvPr/>
          </p:nvSpPr>
          <p:spPr>
            <a:xfrm>
              <a:off x="2055498" y="899891"/>
              <a:ext cx="1135852" cy="11358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216" name="Freeform 215"/>
            <p:cNvSpPr/>
            <p:nvPr/>
          </p:nvSpPr>
          <p:spPr>
            <a:xfrm rot="16200000">
              <a:off x="2273445" y="1056724"/>
              <a:ext cx="825094" cy="678772"/>
            </a:xfrm>
            <a:custGeom>
              <a:avLst/>
              <a:gdLst>
                <a:gd name="connsiteX0" fmla="*/ 18288 w 631149"/>
                <a:gd name="connsiteY0" fmla="*/ 301752 h 548640"/>
                <a:gd name="connsiteX1" fmla="*/ 9144 w 631149"/>
                <a:gd name="connsiteY1" fmla="*/ 338328 h 548640"/>
                <a:gd name="connsiteX2" fmla="*/ 0 w 631149"/>
                <a:gd name="connsiteY2" fmla="*/ 365760 h 548640"/>
                <a:gd name="connsiteX3" fmla="*/ 9144 w 631149"/>
                <a:gd name="connsiteY3" fmla="*/ 393192 h 548640"/>
                <a:gd name="connsiteX4" fmla="*/ 118872 w 631149"/>
                <a:gd name="connsiteY4" fmla="*/ 402336 h 548640"/>
                <a:gd name="connsiteX5" fmla="*/ 146304 w 631149"/>
                <a:gd name="connsiteY5" fmla="*/ 420624 h 548640"/>
                <a:gd name="connsiteX6" fmla="*/ 164592 w 631149"/>
                <a:gd name="connsiteY6" fmla="*/ 475488 h 548640"/>
                <a:gd name="connsiteX7" fmla="*/ 182880 w 631149"/>
                <a:gd name="connsiteY7" fmla="*/ 502920 h 548640"/>
                <a:gd name="connsiteX8" fmla="*/ 192024 w 631149"/>
                <a:gd name="connsiteY8" fmla="*/ 530352 h 548640"/>
                <a:gd name="connsiteX9" fmla="*/ 219456 w 631149"/>
                <a:gd name="connsiteY9" fmla="*/ 548640 h 548640"/>
                <a:gd name="connsiteX10" fmla="*/ 283464 w 631149"/>
                <a:gd name="connsiteY10" fmla="*/ 539496 h 548640"/>
                <a:gd name="connsiteX11" fmla="*/ 310896 w 631149"/>
                <a:gd name="connsiteY11" fmla="*/ 438912 h 548640"/>
                <a:gd name="connsiteX12" fmla="*/ 320040 w 631149"/>
                <a:gd name="connsiteY12" fmla="*/ 411480 h 548640"/>
                <a:gd name="connsiteX13" fmla="*/ 347472 w 631149"/>
                <a:gd name="connsiteY13" fmla="*/ 402336 h 548640"/>
                <a:gd name="connsiteX14" fmla="*/ 475488 w 631149"/>
                <a:gd name="connsiteY14" fmla="*/ 402336 h 548640"/>
                <a:gd name="connsiteX15" fmla="*/ 484632 w 631149"/>
                <a:gd name="connsiteY15" fmla="*/ 374904 h 548640"/>
                <a:gd name="connsiteX16" fmla="*/ 475488 w 631149"/>
                <a:gd name="connsiteY16" fmla="*/ 347472 h 548640"/>
                <a:gd name="connsiteX17" fmla="*/ 448056 w 631149"/>
                <a:gd name="connsiteY17" fmla="*/ 292608 h 548640"/>
                <a:gd name="connsiteX18" fmla="*/ 539496 w 631149"/>
                <a:gd name="connsiteY18" fmla="*/ 256032 h 548640"/>
                <a:gd name="connsiteX19" fmla="*/ 621792 w 631149"/>
                <a:gd name="connsiteY19" fmla="*/ 219456 h 548640"/>
                <a:gd name="connsiteX20" fmla="*/ 630936 w 631149"/>
                <a:gd name="connsiteY20" fmla="*/ 192024 h 548640"/>
                <a:gd name="connsiteX21" fmla="*/ 612648 w 631149"/>
                <a:gd name="connsiteY21" fmla="*/ 164592 h 548640"/>
                <a:gd name="connsiteX22" fmla="*/ 557784 w 631149"/>
                <a:gd name="connsiteY22" fmla="*/ 146304 h 548640"/>
                <a:gd name="connsiteX23" fmla="*/ 475488 w 631149"/>
                <a:gd name="connsiteY23" fmla="*/ 128016 h 548640"/>
                <a:gd name="connsiteX24" fmla="*/ 448056 w 631149"/>
                <a:gd name="connsiteY24" fmla="*/ 118872 h 548640"/>
                <a:gd name="connsiteX25" fmla="*/ 374904 w 631149"/>
                <a:gd name="connsiteY25" fmla="*/ 109728 h 548640"/>
                <a:gd name="connsiteX26" fmla="*/ 347472 w 631149"/>
                <a:gd name="connsiteY26" fmla="*/ 100584 h 548640"/>
                <a:gd name="connsiteX27" fmla="*/ 292608 w 631149"/>
                <a:gd name="connsiteY27" fmla="*/ 64008 h 548640"/>
                <a:gd name="connsiteX28" fmla="*/ 246888 w 631149"/>
                <a:gd name="connsiteY28" fmla="*/ 0 h 548640"/>
                <a:gd name="connsiteX29" fmla="*/ 192024 w 631149"/>
                <a:gd name="connsiteY29" fmla="*/ 9144 h 548640"/>
                <a:gd name="connsiteX30" fmla="*/ 182880 w 631149"/>
                <a:gd name="connsiteY30" fmla="*/ 128016 h 548640"/>
                <a:gd name="connsiteX31" fmla="*/ 155448 w 631149"/>
                <a:gd name="connsiteY31" fmla="*/ 182880 h 548640"/>
                <a:gd name="connsiteX32" fmla="*/ 146304 w 631149"/>
                <a:gd name="connsiteY32" fmla="*/ 210312 h 548640"/>
                <a:gd name="connsiteX33" fmla="*/ 109728 w 631149"/>
                <a:gd name="connsiteY33" fmla="*/ 265176 h 548640"/>
                <a:gd name="connsiteX34" fmla="*/ 91440 w 631149"/>
                <a:gd name="connsiteY34" fmla="*/ 292608 h 548640"/>
                <a:gd name="connsiteX35" fmla="*/ 18288 w 631149"/>
                <a:gd name="connsiteY35" fmla="*/ 301752 h 548640"/>
                <a:gd name="connsiteX0" fmla="*/ 18288 w 631149"/>
                <a:gd name="connsiteY0" fmla="*/ 301752 h 548640"/>
                <a:gd name="connsiteX1" fmla="*/ 9144 w 631149"/>
                <a:gd name="connsiteY1" fmla="*/ 338328 h 548640"/>
                <a:gd name="connsiteX2" fmla="*/ 0 w 631149"/>
                <a:gd name="connsiteY2" fmla="*/ 365760 h 548640"/>
                <a:gd name="connsiteX3" fmla="*/ 9144 w 631149"/>
                <a:gd name="connsiteY3" fmla="*/ 393192 h 548640"/>
                <a:gd name="connsiteX4" fmla="*/ 118872 w 631149"/>
                <a:gd name="connsiteY4" fmla="*/ 402336 h 548640"/>
                <a:gd name="connsiteX5" fmla="*/ 146304 w 631149"/>
                <a:gd name="connsiteY5" fmla="*/ 420624 h 548640"/>
                <a:gd name="connsiteX6" fmla="*/ 164592 w 631149"/>
                <a:gd name="connsiteY6" fmla="*/ 475488 h 548640"/>
                <a:gd name="connsiteX7" fmla="*/ 182880 w 631149"/>
                <a:gd name="connsiteY7" fmla="*/ 502920 h 548640"/>
                <a:gd name="connsiteX8" fmla="*/ 192024 w 631149"/>
                <a:gd name="connsiteY8" fmla="*/ 530352 h 548640"/>
                <a:gd name="connsiteX9" fmla="*/ 219456 w 631149"/>
                <a:gd name="connsiteY9" fmla="*/ 548640 h 548640"/>
                <a:gd name="connsiteX10" fmla="*/ 283464 w 631149"/>
                <a:gd name="connsiteY10" fmla="*/ 539496 h 548640"/>
                <a:gd name="connsiteX11" fmla="*/ 310896 w 631149"/>
                <a:gd name="connsiteY11" fmla="*/ 438912 h 548640"/>
                <a:gd name="connsiteX12" fmla="*/ 320040 w 631149"/>
                <a:gd name="connsiteY12" fmla="*/ 411480 h 548640"/>
                <a:gd name="connsiteX13" fmla="*/ 347472 w 631149"/>
                <a:gd name="connsiteY13" fmla="*/ 402336 h 548640"/>
                <a:gd name="connsiteX14" fmla="*/ 475488 w 631149"/>
                <a:gd name="connsiteY14" fmla="*/ 402336 h 548640"/>
                <a:gd name="connsiteX15" fmla="*/ 484632 w 631149"/>
                <a:gd name="connsiteY15" fmla="*/ 374904 h 548640"/>
                <a:gd name="connsiteX16" fmla="*/ 475488 w 631149"/>
                <a:gd name="connsiteY16" fmla="*/ 347472 h 548640"/>
                <a:gd name="connsiteX17" fmla="*/ 448056 w 631149"/>
                <a:gd name="connsiteY17" fmla="*/ 292608 h 548640"/>
                <a:gd name="connsiteX18" fmla="*/ 539496 w 631149"/>
                <a:gd name="connsiteY18" fmla="*/ 256032 h 548640"/>
                <a:gd name="connsiteX19" fmla="*/ 621792 w 631149"/>
                <a:gd name="connsiteY19" fmla="*/ 219456 h 548640"/>
                <a:gd name="connsiteX20" fmla="*/ 630936 w 631149"/>
                <a:gd name="connsiteY20" fmla="*/ 192024 h 548640"/>
                <a:gd name="connsiteX21" fmla="*/ 612648 w 631149"/>
                <a:gd name="connsiteY21" fmla="*/ 164592 h 548640"/>
                <a:gd name="connsiteX22" fmla="*/ 557784 w 631149"/>
                <a:gd name="connsiteY22" fmla="*/ 146304 h 548640"/>
                <a:gd name="connsiteX23" fmla="*/ 475488 w 631149"/>
                <a:gd name="connsiteY23" fmla="*/ 128016 h 548640"/>
                <a:gd name="connsiteX24" fmla="*/ 448056 w 631149"/>
                <a:gd name="connsiteY24" fmla="*/ 118872 h 548640"/>
                <a:gd name="connsiteX25" fmla="*/ 374904 w 631149"/>
                <a:gd name="connsiteY25" fmla="*/ 109728 h 548640"/>
                <a:gd name="connsiteX26" fmla="*/ 347472 w 631149"/>
                <a:gd name="connsiteY26" fmla="*/ 100584 h 548640"/>
                <a:gd name="connsiteX27" fmla="*/ 292608 w 631149"/>
                <a:gd name="connsiteY27" fmla="*/ 64008 h 548640"/>
                <a:gd name="connsiteX28" fmla="*/ 246888 w 631149"/>
                <a:gd name="connsiteY28" fmla="*/ 0 h 548640"/>
                <a:gd name="connsiteX29" fmla="*/ 192024 w 631149"/>
                <a:gd name="connsiteY29" fmla="*/ 9144 h 548640"/>
                <a:gd name="connsiteX30" fmla="*/ 182880 w 631149"/>
                <a:gd name="connsiteY30" fmla="*/ 128016 h 548640"/>
                <a:gd name="connsiteX31" fmla="*/ 193622 w 631149"/>
                <a:gd name="connsiteY31" fmla="*/ 180871 h 548640"/>
                <a:gd name="connsiteX32" fmla="*/ 146304 w 631149"/>
                <a:gd name="connsiteY32" fmla="*/ 210312 h 548640"/>
                <a:gd name="connsiteX33" fmla="*/ 109728 w 631149"/>
                <a:gd name="connsiteY33" fmla="*/ 265176 h 548640"/>
                <a:gd name="connsiteX34" fmla="*/ 91440 w 631149"/>
                <a:gd name="connsiteY34" fmla="*/ 292608 h 548640"/>
                <a:gd name="connsiteX35" fmla="*/ 18288 w 631149"/>
                <a:gd name="connsiteY35" fmla="*/ 301752 h 548640"/>
                <a:gd name="connsiteX0" fmla="*/ 18288 w 631149"/>
                <a:gd name="connsiteY0" fmla="*/ 301752 h 548640"/>
                <a:gd name="connsiteX1" fmla="*/ 9144 w 631149"/>
                <a:gd name="connsiteY1" fmla="*/ 338328 h 548640"/>
                <a:gd name="connsiteX2" fmla="*/ 0 w 631149"/>
                <a:gd name="connsiteY2" fmla="*/ 365760 h 548640"/>
                <a:gd name="connsiteX3" fmla="*/ 9144 w 631149"/>
                <a:gd name="connsiteY3" fmla="*/ 393192 h 548640"/>
                <a:gd name="connsiteX4" fmla="*/ 118872 w 631149"/>
                <a:gd name="connsiteY4" fmla="*/ 402336 h 548640"/>
                <a:gd name="connsiteX5" fmla="*/ 146304 w 631149"/>
                <a:gd name="connsiteY5" fmla="*/ 420624 h 548640"/>
                <a:gd name="connsiteX6" fmla="*/ 164592 w 631149"/>
                <a:gd name="connsiteY6" fmla="*/ 475488 h 548640"/>
                <a:gd name="connsiteX7" fmla="*/ 182880 w 631149"/>
                <a:gd name="connsiteY7" fmla="*/ 502920 h 548640"/>
                <a:gd name="connsiteX8" fmla="*/ 192024 w 631149"/>
                <a:gd name="connsiteY8" fmla="*/ 530352 h 548640"/>
                <a:gd name="connsiteX9" fmla="*/ 219456 w 631149"/>
                <a:gd name="connsiteY9" fmla="*/ 548640 h 548640"/>
                <a:gd name="connsiteX10" fmla="*/ 283464 w 631149"/>
                <a:gd name="connsiteY10" fmla="*/ 539496 h 548640"/>
                <a:gd name="connsiteX11" fmla="*/ 310896 w 631149"/>
                <a:gd name="connsiteY11" fmla="*/ 438912 h 548640"/>
                <a:gd name="connsiteX12" fmla="*/ 320040 w 631149"/>
                <a:gd name="connsiteY12" fmla="*/ 411480 h 548640"/>
                <a:gd name="connsiteX13" fmla="*/ 347472 w 631149"/>
                <a:gd name="connsiteY13" fmla="*/ 402336 h 548640"/>
                <a:gd name="connsiteX14" fmla="*/ 475488 w 631149"/>
                <a:gd name="connsiteY14" fmla="*/ 402336 h 548640"/>
                <a:gd name="connsiteX15" fmla="*/ 484632 w 631149"/>
                <a:gd name="connsiteY15" fmla="*/ 374904 h 548640"/>
                <a:gd name="connsiteX16" fmla="*/ 475488 w 631149"/>
                <a:gd name="connsiteY16" fmla="*/ 347472 h 548640"/>
                <a:gd name="connsiteX17" fmla="*/ 448056 w 631149"/>
                <a:gd name="connsiteY17" fmla="*/ 292608 h 548640"/>
                <a:gd name="connsiteX18" fmla="*/ 539496 w 631149"/>
                <a:gd name="connsiteY18" fmla="*/ 256032 h 548640"/>
                <a:gd name="connsiteX19" fmla="*/ 621792 w 631149"/>
                <a:gd name="connsiteY19" fmla="*/ 219456 h 548640"/>
                <a:gd name="connsiteX20" fmla="*/ 630936 w 631149"/>
                <a:gd name="connsiteY20" fmla="*/ 192024 h 548640"/>
                <a:gd name="connsiteX21" fmla="*/ 612648 w 631149"/>
                <a:gd name="connsiteY21" fmla="*/ 164592 h 548640"/>
                <a:gd name="connsiteX22" fmla="*/ 557784 w 631149"/>
                <a:gd name="connsiteY22" fmla="*/ 146304 h 548640"/>
                <a:gd name="connsiteX23" fmla="*/ 475488 w 631149"/>
                <a:gd name="connsiteY23" fmla="*/ 128016 h 548640"/>
                <a:gd name="connsiteX24" fmla="*/ 448056 w 631149"/>
                <a:gd name="connsiteY24" fmla="*/ 118872 h 548640"/>
                <a:gd name="connsiteX25" fmla="*/ 374904 w 631149"/>
                <a:gd name="connsiteY25" fmla="*/ 109728 h 548640"/>
                <a:gd name="connsiteX26" fmla="*/ 347472 w 631149"/>
                <a:gd name="connsiteY26" fmla="*/ 100584 h 548640"/>
                <a:gd name="connsiteX27" fmla="*/ 292608 w 631149"/>
                <a:gd name="connsiteY27" fmla="*/ 64008 h 548640"/>
                <a:gd name="connsiteX28" fmla="*/ 246888 w 631149"/>
                <a:gd name="connsiteY28" fmla="*/ 0 h 548640"/>
                <a:gd name="connsiteX29" fmla="*/ 192024 w 631149"/>
                <a:gd name="connsiteY29" fmla="*/ 9144 h 548640"/>
                <a:gd name="connsiteX30" fmla="*/ 182880 w 631149"/>
                <a:gd name="connsiteY30" fmla="*/ 128016 h 548640"/>
                <a:gd name="connsiteX31" fmla="*/ 193622 w 631149"/>
                <a:gd name="connsiteY31" fmla="*/ 180871 h 548640"/>
                <a:gd name="connsiteX32" fmla="*/ 146304 w 631149"/>
                <a:gd name="connsiteY32" fmla="*/ 210312 h 548640"/>
                <a:gd name="connsiteX33" fmla="*/ 125801 w 631149"/>
                <a:gd name="connsiteY33" fmla="*/ 261158 h 548640"/>
                <a:gd name="connsiteX34" fmla="*/ 91440 w 631149"/>
                <a:gd name="connsiteY34" fmla="*/ 292608 h 548640"/>
                <a:gd name="connsiteX35" fmla="*/ 18288 w 631149"/>
                <a:gd name="connsiteY35" fmla="*/ 301752 h 548640"/>
                <a:gd name="connsiteX0" fmla="*/ 18288 w 631149"/>
                <a:gd name="connsiteY0" fmla="*/ 301752 h 548640"/>
                <a:gd name="connsiteX1" fmla="*/ 9144 w 631149"/>
                <a:gd name="connsiteY1" fmla="*/ 338328 h 548640"/>
                <a:gd name="connsiteX2" fmla="*/ 0 w 631149"/>
                <a:gd name="connsiteY2" fmla="*/ 365760 h 548640"/>
                <a:gd name="connsiteX3" fmla="*/ 9144 w 631149"/>
                <a:gd name="connsiteY3" fmla="*/ 393192 h 548640"/>
                <a:gd name="connsiteX4" fmla="*/ 118872 w 631149"/>
                <a:gd name="connsiteY4" fmla="*/ 402336 h 548640"/>
                <a:gd name="connsiteX5" fmla="*/ 146304 w 631149"/>
                <a:gd name="connsiteY5" fmla="*/ 420624 h 548640"/>
                <a:gd name="connsiteX6" fmla="*/ 164592 w 631149"/>
                <a:gd name="connsiteY6" fmla="*/ 475488 h 548640"/>
                <a:gd name="connsiteX7" fmla="*/ 182880 w 631149"/>
                <a:gd name="connsiteY7" fmla="*/ 502920 h 548640"/>
                <a:gd name="connsiteX8" fmla="*/ 192024 w 631149"/>
                <a:gd name="connsiteY8" fmla="*/ 530352 h 548640"/>
                <a:gd name="connsiteX9" fmla="*/ 219456 w 631149"/>
                <a:gd name="connsiteY9" fmla="*/ 548640 h 548640"/>
                <a:gd name="connsiteX10" fmla="*/ 283464 w 631149"/>
                <a:gd name="connsiteY10" fmla="*/ 539496 h 548640"/>
                <a:gd name="connsiteX11" fmla="*/ 310896 w 631149"/>
                <a:gd name="connsiteY11" fmla="*/ 438912 h 548640"/>
                <a:gd name="connsiteX12" fmla="*/ 320040 w 631149"/>
                <a:gd name="connsiteY12" fmla="*/ 411480 h 548640"/>
                <a:gd name="connsiteX13" fmla="*/ 347472 w 631149"/>
                <a:gd name="connsiteY13" fmla="*/ 402336 h 548640"/>
                <a:gd name="connsiteX14" fmla="*/ 475488 w 631149"/>
                <a:gd name="connsiteY14" fmla="*/ 402336 h 548640"/>
                <a:gd name="connsiteX15" fmla="*/ 484632 w 631149"/>
                <a:gd name="connsiteY15" fmla="*/ 374904 h 548640"/>
                <a:gd name="connsiteX16" fmla="*/ 475488 w 631149"/>
                <a:gd name="connsiteY16" fmla="*/ 347472 h 548640"/>
                <a:gd name="connsiteX17" fmla="*/ 448056 w 631149"/>
                <a:gd name="connsiteY17" fmla="*/ 292608 h 548640"/>
                <a:gd name="connsiteX18" fmla="*/ 539496 w 631149"/>
                <a:gd name="connsiteY18" fmla="*/ 256032 h 548640"/>
                <a:gd name="connsiteX19" fmla="*/ 621792 w 631149"/>
                <a:gd name="connsiteY19" fmla="*/ 219456 h 548640"/>
                <a:gd name="connsiteX20" fmla="*/ 630936 w 631149"/>
                <a:gd name="connsiteY20" fmla="*/ 192024 h 548640"/>
                <a:gd name="connsiteX21" fmla="*/ 612648 w 631149"/>
                <a:gd name="connsiteY21" fmla="*/ 164592 h 548640"/>
                <a:gd name="connsiteX22" fmla="*/ 557784 w 631149"/>
                <a:gd name="connsiteY22" fmla="*/ 146304 h 548640"/>
                <a:gd name="connsiteX23" fmla="*/ 475488 w 631149"/>
                <a:gd name="connsiteY23" fmla="*/ 128016 h 548640"/>
                <a:gd name="connsiteX24" fmla="*/ 448056 w 631149"/>
                <a:gd name="connsiteY24" fmla="*/ 118872 h 548640"/>
                <a:gd name="connsiteX25" fmla="*/ 374904 w 631149"/>
                <a:gd name="connsiteY25" fmla="*/ 109728 h 548640"/>
                <a:gd name="connsiteX26" fmla="*/ 347472 w 631149"/>
                <a:gd name="connsiteY26" fmla="*/ 100584 h 548640"/>
                <a:gd name="connsiteX27" fmla="*/ 292608 w 631149"/>
                <a:gd name="connsiteY27" fmla="*/ 64008 h 548640"/>
                <a:gd name="connsiteX28" fmla="*/ 246888 w 631149"/>
                <a:gd name="connsiteY28" fmla="*/ 0 h 548640"/>
                <a:gd name="connsiteX29" fmla="*/ 175951 w 631149"/>
                <a:gd name="connsiteY29" fmla="*/ 27227 h 548640"/>
                <a:gd name="connsiteX30" fmla="*/ 182880 w 631149"/>
                <a:gd name="connsiteY30" fmla="*/ 128016 h 548640"/>
                <a:gd name="connsiteX31" fmla="*/ 193622 w 631149"/>
                <a:gd name="connsiteY31" fmla="*/ 180871 h 548640"/>
                <a:gd name="connsiteX32" fmla="*/ 146304 w 631149"/>
                <a:gd name="connsiteY32" fmla="*/ 210312 h 548640"/>
                <a:gd name="connsiteX33" fmla="*/ 125801 w 631149"/>
                <a:gd name="connsiteY33" fmla="*/ 261158 h 548640"/>
                <a:gd name="connsiteX34" fmla="*/ 91440 w 631149"/>
                <a:gd name="connsiteY34" fmla="*/ 292608 h 548640"/>
                <a:gd name="connsiteX35" fmla="*/ 18288 w 631149"/>
                <a:gd name="connsiteY35" fmla="*/ 301752 h 548640"/>
                <a:gd name="connsiteX0" fmla="*/ 18288 w 631149"/>
                <a:gd name="connsiteY0" fmla="*/ 295725 h 542613"/>
                <a:gd name="connsiteX1" fmla="*/ 9144 w 631149"/>
                <a:gd name="connsiteY1" fmla="*/ 332301 h 542613"/>
                <a:gd name="connsiteX2" fmla="*/ 0 w 631149"/>
                <a:gd name="connsiteY2" fmla="*/ 359733 h 542613"/>
                <a:gd name="connsiteX3" fmla="*/ 9144 w 631149"/>
                <a:gd name="connsiteY3" fmla="*/ 387165 h 542613"/>
                <a:gd name="connsiteX4" fmla="*/ 118872 w 631149"/>
                <a:gd name="connsiteY4" fmla="*/ 396309 h 542613"/>
                <a:gd name="connsiteX5" fmla="*/ 146304 w 631149"/>
                <a:gd name="connsiteY5" fmla="*/ 414597 h 542613"/>
                <a:gd name="connsiteX6" fmla="*/ 164592 w 631149"/>
                <a:gd name="connsiteY6" fmla="*/ 469461 h 542613"/>
                <a:gd name="connsiteX7" fmla="*/ 182880 w 631149"/>
                <a:gd name="connsiteY7" fmla="*/ 496893 h 542613"/>
                <a:gd name="connsiteX8" fmla="*/ 192024 w 631149"/>
                <a:gd name="connsiteY8" fmla="*/ 524325 h 542613"/>
                <a:gd name="connsiteX9" fmla="*/ 219456 w 631149"/>
                <a:gd name="connsiteY9" fmla="*/ 542613 h 542613"/>
                <a:gd name="connsiteX10" fmla="*/ 283464 w 631149"/>
                <a:gd name="connsiteY10" fmla="*/ 533469 h 542613"/>
                <a:gd name="connsiteX11" fmla="*/ 310896 w 631149"/>
                <a:gd name="connsiteY11" fmla="*/ 432885 h 542613"/>
                <a:gd name="connsiteX12" fmla="*/ 320040 w 631149"/>
                <a:gd name="connsiteY12" fmla="*/ 405453 h 542613"/>
                <a:gd name="connsiteX13" fmla="*/ 347472 w 631149"/>
                <a:gd name="connsiteY13" fmla="*/ 396309 h 542613"/>
                <a:gd name="connsiteX14" fmla="*/ 475488 w 631149"/>
                <a:gd name="connsiteY14" fmla="*/ 396309 h 542613"/>
                <a:gd name="connsiteX15" fmla="*/ 484632 w 631149"/>
                <a:gd name="connsiteY15" fmla="*/ 368877 h 542613"/>
                <a:gd name="connsiteX16" fmla="*/ 475488 w 631149"/>
                <a:gd name="connsiteY16" fmla="*/ 341445 h 542613"/>
                <a:gd name="connsiteX17" fmla="*/ 448056 w 631149"/>
                <a:gd name="connsiteY17" fmla="*/ 286581 h 542613"/>
                <a:gd name="connsiteX18" fmla="*/ 539496 w 631149"/>
                <a:gd name="connsiteY18" fmla="*/ 250005 h 542613"/>
                <a:gd name="connsiteX19" fmla="*/ 621792 w 631149"/>
                <a:gd name="connsiteY19" fmla="*/ 213429 h 542613"/>
                <a:gd name="connsiteX20" fmla="*/ 630936 w 631149"/>
                <a:gd name="connsiteY20" fmla="*/ 185997 h 542613"/>
                <a:gd name="connsiteX21" fmla="*/ 612648 w 631149"/>
                <a:gd name="connsiteY21" fmla="*/ 158565 h 542613"/>
                <a:gd name="connsiteX22" fmla="*/ 557784 w 631149"/>
                <a:gd name="connsiteY22" fmla="*/ 140277 h 542613"/>
                <a:gd name="connsiteX23" fmla="*/ 475488 w 631149"/>
                <a:gd name="connsiteY23" fmla="*/ 121989 h 542613"/>
                <a:gd name="connsiteX24" fmla="*/ 448056 w 631149"/>
                <a:gd name="connsiteY24" fmla="*/ 112845 h 542613"/>
                <a:gd name="connsiteX25" fmla="*/ 374904 w 631149"/>
                <a:gd name="connsiteY25" fmla="*/ 103701 h 542613"/>
                <a:gd name="connsiteX26" fmla="*/ 347472 w 631149"/>
                <a:gd name="connsiteY26" fmla="*/ 94557 h 542613"/>
                <a:gd name="connsiteX27" fmla="*/ 292608 w 631149"/>
                <a:gd name="connsiteY27" fmla="*/ 57981 h 542613"/>
                <a:gd name="connsiteX28" fmla="*/ 250906 w 631149"/>
                <a:gd name="connsiteY28" fmla="*/ 0 h 542613"/>
                <a:gd name="connsiteX29" fmla="*/ 175951 w 631149"/>
                <a:gd name="connsiteY29" fmla="*/ 21200 h 542613"/>
                <a:gd name="connsiteX30" fmla="*/ 182880 w 631149"/>
                <a:gd name="connsiteY30" fmla="*/ 121989 h 542613"/>
                <a:gd name="connsiteX31" fmla="*/ 193622 w 631149"/>
                <a:gd name="connsiteY31" fmla="*/ 174844 h 542613"/>
                <a:gd name="connsiteX32" fmla="*/ 146304 w 631149"/>
                <a:gd name="connsiteY32" fmla="*/ 204285 h 542613"/>
                <a:gd name="connsiteX33" fmla="*/ 125801 w 631149"/>
                <a:gd name="connsiteY33" fmla="*/ 255131 h 542613"/>
                <a:gd name="connsiteX34" fmla="*/ 91440 w 631149"/>
                <a:gd name="connsiteY34" fmla="*/ 286581 h 542613"/>
                <a:gd name="connsiteX35" fmla="*/ 18288 w 631149"/>
                <a:gd name="connsiteY35" fmla="*/ 295725 h 542613"/>
                <a:gd name="connsiteX0" fmla="*/ 18288 w 631149"/>
                <a:gd name="connsiteY0" fmla="*/ 295725 h 542613"/>
                <a:gd name="connsiteX1" fmla="*/ 9144 w 631149"/>
                <a:gd name="connsiteY1" fmla="*/ 332301 h 542613"/>
                <a:gd name="connsiteX2" fmla="*/ 0 w 631149"/>
                <a:gd name="connsiteY2" fmla="*/ 359733 h 542613"/>
                <a:gd name="connsiteX3" fmla="*/ 9144 w 631149"/>
                <a:gd name="connsiteY3" fmla="*/ 387165 h 542613"/>
                <a:gd name="connsiteX4" fmla="*/ 118872 w 631149"/>
                <a:gd name="connsiteY4" fmla="*/ 396309 h 542613"/>
                <a:gd name="connsiteX5" fmla="*/ 146304 w 631149"/>
                <a:gd name="connsiteY5" fmla="*/ 414597 h 542613"/>
                <a:gd name="connsiteX6" fmla="*/ 164592 w 631149"/>
                <a:gd name="connsiteY6" fmla="*/ 469461 h 542613"/>
                <a:gd name="connsiteX7" fmla="*/ 182880 w 631149"/>
                <a:gd name="connsiteY7" fmla="*/ 496893 h 542613"/>
                <a:gd name="connsiteX8" fmla="*/ 192024 w 631149"/>
                <a:gd name="connsiteY8" fmla="*/ 524325 h 542613"/>
                <a:gd name="connsiteX9" fmla="*/ 219456 w 631149"/>
                <a:gd name="connsiteY9" fmla="*/ 542613 h 542613"/>
                <a:gd name="connsiteX10" fmla="*/ 283464 w 631149"/>
                <a:gd name="connsiteY10" fmla="*/ 533469 h 542613"/>
                <a:gd name="connsiteX11" fmla="*/ 310896 w 631149"/>
                <a:gd name="connsiteY11" fmla="*/ 432885 h 542613"/>
                <a:gd name="connsiteX12" fmla="*/ 320040 w 631149"/>
                <a:gd name="connsiteY12" fmla="*/ 405453 h 542613"/>
                <a:gd name="connsiteX13" fmla="*/ 347472 w 631149"/>
                <a:gd name="connsiteY13" fmla="*/ 396309 h 542613"/>
                <a:gd name="connsiteX14" fmla="*/ 475488 w 631149"/>
                <a:gd name="connsiteY14" fmla="*/ 396309 h 542613"/>
                <a:gd name="connsiteX15" fmla="*/ 484632 w 631149"/>
                <a:gd name="connsiteY15" fmla="*/ 368877 h 542613"/>
                <a:gd name="connsiteX16" fmla="*/ 475488 w 631149"/>
                <a:gd name="connsiteY16" fmla="*/ 341445 h 542613"/>
                <a:gd name="connsiteX17" fmla="*/ 448056 w 631149"/>
                <a:gd name="connsiteY17" fmla="*/ 286581 h 542613"/>
                <a:gd name="connsiteX18" fmla="*/ 539496 w 631149"/>
                <a:gd name="connsiteY18" fmla="*/ 250005 h 542613"/>
                <a:gd name="connsiteX19" fmla="*/ 621792 w 631149"/>
                <a:gd name="connsiteY19" fmla="*/ 213429 h 542613"/>
                <a:gd name="connsiteX20" fmla="*/ 630936 w 631149"/>
                <a:gd name="connsiteY20" fmla="*/ 185997 h 542613"/>
                <a:gd name="connsiteX21" fmla="*/ 612648 w 631149"/>
                <a:gd name="connsiteY21" fmla="*/ 158565 h 542613"/>
                <a:gd name="connsiteX22" fmla="*/ 557784 w 631149"/>
                <a:gd name="connsiteY22" fmla="*/ 140277 h 542613"/>
                <a:gd name="connsiteX23" fmla="*/ 475488 w 631149"/>
                <a:gd name="connsiteY23" fmla="*/ 121989 h 542613"/>
                <a:gd name="connsiteX24" fmla="*/ 448056 w 631149"/>
                <a:gd name="connsiteY24" fmla="*/ 112845 h 542613"/>
                <a:gd name="connsiteX25" fmla="*/ 374904 w 631149"/>
                <a:gd name="connsiteY25" fmla="*/ 103701 h 542613"/>
                <a:gd name="connsiteX26" fmla="*/ 347472 w 631149"/>
                <a:gd name="connsiteY26" fmla="*/ 94557 h 542613"/>
                <a:gd name="connsiteX27" fmla="*/ 292608 w 631149"/>
                <a:gd name="connsiteY27" fmla="*/ 57981 h 542613"/>
                <a:gd name="connsiteX28" fmla="*/ 250906 w 631149"/>
                <a:gd name="connsiteY28" fmla="*/ 0 h 542613"/>
                <a:gd name="connsiteX29" fmla="*/ 175951 w 631149"/>
                <a:gd name="connsiteY29" fmla="*/ 21200 h 542613"/>
                <a:gd name="connsiteX30" fmla="*/ 182880 w 631149"/>
                <a:gd name="connsiteY30" fmla="*/ 121989 h 542613"/>
                <a:gd name="connsiteX31" fmla="*/ 193622 w 631149"/>
                <a:gd name="connsiteY31" fmla="*/ 174844 h 542613"/>
                <a:gd name="connsiteX32" fmla="*/ 146304 w 631149"/>
                <a:gd name="connsiteY32" fmla="*/ 204285 h 542613"/>
                <a:gd name="connsiteX33" fmla="*/ 125801 w 631149"/>
                <a:gd name="connsiteY33" fmla="*/ 255131 h 542613"/>
                <a:gd name="connsiteX34" fmla="*/ 91440 w 631149"/>
                <a:gd name="connsiteY34" fmla="*/ 286581 h 542613"/>
                <a:gd name="connsiteX35" fmla="*/ 18288 w 631149"/>
                <a:gd name="connsiteY35" fmla="*/ 295725 h 542613"/>
                <a:gd name="connsiteX0" fmla="*/ 18288 w 631149"/>
                <a:gd name="connsiteY0" fmla="*/ 295725 h 542613"/>
                <a:gd name="connsiteX1" fmla="*/ 43124 w 631149"/>
                <a:gd name="connsiteY1" fmla="*/ 323991 h 542613"/>
                <a:gd name="connsiteX2" fmla="*/ 9144 w 631149"/>
                <a:gd name="connsiteY2" fmla="*/ 332301 h 542613"/>
                <a:gd name="connsiteX3" fmla="*/ 0 w 631149"/>
                <a:gd name="connsiteY3" fmla="*/ 359733 h 542613"/>
                <a:gd name="connsiteX4" fmla="*/ 9144 w 631149"/>
                <a:gd name="connsiteY4" fmla="*/ 387165 h 542613"/>
                <a:gd name="connsiteX5" fmla="*/ 118872 w 631149"/>
                <a:gd name="connsiteY5" fmla="*/ 396309 h 542613"/>
                <a:gd name="connsiteX6" fmla="*/ 146304 w 631149"/>
                <a:gd name="connsiteY6" fmla="*/ 414597 h 542613"/>
                <a:gd name="connsiteX7" fmla="*/ 164592 w 631149"/>
                <a:gd name="connsiteY7" fmla="*/ 469461 h 542613"/>
                <a:gd name="connsiteX8" fmla="*/ 182880 w 631149"/>
                <a:gd name="connsiteY8" fmla="*/ 496893 h 542613"/>
                <a:gd name="connsiteX9" fmla="*/ 192024 w 631149"/>
                <a:gd name="connsiteY9" fmla="*/ 524325 h 542613"/>
                <a:gd name="connsiteX10" fmla="*/ 219456 w 631149"/>
                <a:gd name="connsiteY10" fmla="*/ 542613 h 542613"/>
                <a:gd name="connsiteX11" fmla="*/ 283464 w 631149"/>
                <a:gd name="connsiteY11" fmla="*/ 533469 h 542613"/>
                <a:gd name="connsiteX12" fmla="*/ 310896 w 631149"/>
                <a:gd name="connsiteY12" fmla="*/ 432885 h 542613"/>
                <a:gd name="connsiteX13" fmla="*/ 320040 w 631149"/>
                <a:gd name="connsiteY13" fmla="*/ 405453 h 542613"/>
                <a:gd name="connsiteX14" fmla="*/ 347472 w 631149"/>
                <a:gd name="connsiteY14" fmla="*/ 396309 h 542613"/>
                <a:gd name="connsiteX15" fmla="*/ 475488 w 631149"/>
                <a:gd name="connsiteY15" fmla="*/ 396309 h 542613"/>
                <a:gd name="connsiteX16" fmla="*/ 484632 w 631149"/>
                <a:gd name="connsiteY16" fmla="*/ 368877 h 542613"/>
                <a:gd name="connsiteX17" fmla="*/ 475488 w 631149"/>
                <a:gd name="connsiteY17" fmla="*/ 341445 h 542613"/>
                <a:gd name="connsiteX18" fmla="*/ 448056 w 631149"/>
                <a:gd name="connsiteY18" fmla="*/ 286581 h 542613"/>
                <a:gd name="connsiteX19" fmla="*/ 539496 w 631149"/>
                <a:gd name="connsiteY19" fmla="*/ 250005 h 542613"/>
                <a:gd name="connsiteX20" fmla="*/ 621792 w 631149"/>
                <a:gd name="connsiteY20" fmla="*/ 213429 h 542613"/>
                <a:gd name="connsiteX21" fmla="*/ 630936 w 631149"/>
                <a:gd name="connsiteY21" fmla="*/ 185997 h 542613"/>
                <a:gd name="connsiteX22" fmla="*/ 612648 w 631149"/>
                <a:gd name="connsiteY22" fmla="*/ 158565 h 542613"/>
                <a:gd name="connsiteX23" fmla="*/ 557784 w 631149"/>
                <a:gd name="connsiteY23" fmla="*/ 140277 h 542613"/>
                <a:gd name="connsiteX24" fmla="*/ 475488 w 631149"/>
                <a:gd name="connsiteY24" fmla="*/ 121989 h 542613"/>
                <a:gd name="connsiteX25" fmla="*/ 448056 w 631149"/>
                <a:gd name="connsiteY25" fmla="*/ 112845 h 542613"/>
                <a:gd name="connsiteX26" fmla="*/ 374904 w 631149"/>
                <a:gd name="connsiteY26" fmla="*/ 103701 h 542613"/>
                <a:gd name="connsiteX27" fmla="*/ 347472 w 631149"/>
                <a:gd name="connsiteY27" fmla="*/ 94557 h 542613"/>
                <a:gd name="connsiteX28" fmla="*/ 292608 w 631149"/>
                <a:gd name="connsiteY28" fmla="*/ 57981 h 542613"/>
                <a:gd name="connsiteX29" fmla="*/ 250906 w 631149"/>
                <a:gd name="connsiteY29" fmla="*/ 0 h 542613"/>
                <a:gd name="connsiteX30" fmla="*/ 175951 w 631149"/>
                <a:gd name="connsiteY30" fmla="*/ 21200 h 542613"/>
                <a:gd name="connsiteX31" fmla="*/ 182880 w 631149"/>
                <a:gd name="connsiteY31" fmla="*/ 121989 h 542613"/>
                <a:gd name="connsiteX32" fmla="*/ 193622 w 631149"/>
                <a:gd name="connsiteY32" fmla="*/ 174844 h 542613"/>
                <a:gd name="connsiteX33" fmla="*/ 146304 w 631149"/>
                <a:gd name="connsiteY33" fmla="*/ 204285 h 542613"/>
                <a:gd name="connsiteX34" fmla="*/ 125801 w 631149"/>
                <a:gd name="connsiteY34" fmla="*/ 255131 h 542613"/>
                <a:gd name="connsiteX35" fmla="*/ 91440 w 631149"/>
                <a:gd name="connsiteY35" fmla="*/ 286581 h 542613"/>
                <a:gd name="connsiteX36" fmla="*/ 18288 w 631149"/>
                <a:gd name="connsiteY36" fmla="*/ 295725 h 542613"/>
                <a:gd name="connsiteX0" fmla="*/ 11579 w 624440"/>
                <a:gd name="connsiteY0" fmla="*/ 295725 h 542613"/>
                <a:gd name="connsiteX1" fmla="*/ 36415 w 624440"/>
                <a:gd name="connsiteY1" fmla="*/ 323991 h 542613"/>
                <a:gd name="connsiteX2" fmla="*/ 2435 w 624440"/>
                <a:gd name="connsiteY2" fmla="*/ 332301 h 542613"/>
                <a:gd name="connsiteX3" fmla="*/ 33474 w 624440"/>
                <a:gd name="connsiteY3" fmla="*/ 361742 h 542613"/>
                <a:gd name="connsiteX4" fmla="*/ 2435 w 624440"/>
                <a:gd name="connsiteY4" fmla="*/ 387165 h 542613"/>
                <a:gd name="connsiteX5" fmla="*/ 112163 w 624440"/>
                <a:gd name="connsiteY5" fmla="*/ 396309 h 542613"/>
                <a:gd name="connsiteX6" fmla="*/ 139595 w 624440"/>
                <a:gd name="connsiteY6" fmla="*/ 414597 h 542613"/>
                <a:gd name="connsiteX7" fmla="*/ 157883 w 624440"/>
                <a:gd name="connsiteY7" fmla="*/ 469461 h 542613"/>
                <a:gd name="connsiteX8" fmla="*/ 176171 w 624440"/>
                <a:gd name="connsiteY8" fmla="*/ 496893 h 542613"/>
                <a:gd name="connsiteX9" fmla="*/ 185315 w 624440"/>
                <a:gd name="connsiteY9" fmla="*/ 524325 h 542613"/>
                <a:gd name="connsiteX10" fmla="*/ 212747 w 624440"/>
                <a:gd name="connsiteY10" fmla="*/ 542613 h 542613"/>
                <a:gd name="connsiteX11" fmla="*/ 276755 w 624440"/>
                <a:gd name="connsiteY11" fmla="*/ 533469 h 542613"/>
                <a:gd name="connsiteX12" fmla="*/ 304187 w 624440"/>
                <a:gd name="connsiteY12" fmla="*/ 432885 h 542613"/>
                <a:gd name="connsiteX13" fmla="*/ 313331 w 624440"/>
                <a:gd name="connsiteY13" fmla="*/ 405453 h 542613"/>
                <a:gd name="connsiteX14" fmla="*/ 340763 w 624440"/>
                <a:gd name="connsiteY14" fmla="*/ 396309 h 542613"/>
                <a:gd name="connsiteX15" fmla="*/ 468779 w 624440"/>
                <a:gd name="connsiteY15" fmla="*/ 396309 h 542613"/>
                <a:gd name="connsiteX16" fmla="*/ 477923 w 624440"/>
                <a:gd name="connsiteY16" fmla="*/ 368877 h 542613"/>
                <a:gd name="connsiteX17" fmla="*/ 468779 w 624440"/>
                <a:gd name="connsiteY17" fmla="*/ 341445 h 542613"/>
                <a:gd name="connsiteX18" fmla="*/ 441347 w 624440"/>
                <a:gd name="connsiteY18" fmla="*/ 286581 h 542613"/>
                <a:gd name="connsiteX19" fmla="*/ 532787 w 624440"/>
                <a:gd name="connsiteY19" fmla="*/ 250005 h 542613"/>
                <a:gd name="connsiteX20" fmla="*/ 615083 w 624440"/>
                <a:gd name="connsiteY20" fmla="*/ 213429 h 542613"/>
                <a:gd name="connsiteX21" fmla="*/ 624227 w 624440"/>
                <a:gd name="connsiteY21" fmla="*/ 185997 h 542613"/>
                <a:gd name="connsiteX22" fmla="*/ 605939 w 624440"/>
                <a:gd name="connsiteY22" fmla="*/ 158565 h 542613"/>
                <a:gd name="connsiteX23" fmla="*/ 551075 w 624440"/>
                <a:gd name="connsiteY23" fmla="*/ 140277 h 542613"/>
                <a:gd name="connsiteX24" fmla="*/ 468779 w 624440"/>
                <a:gd name="connsiteY24" fmla="*/ 121989 h 542613"/>
                <a:gd name="connsiteX25" fmla="*/ 441347 w 624440"/>
                <a:gd name="connsiteY25" fmla="*/ 112845 h 542613"/>
                <a:gd name="connsiteX26" fmla="*/ 368195 w 624440"/>
                <a:gd name="connsiteY26" fmla="*/ 103701 h 542613"/>
                <a:gd name="connsiteX27" fmla="*/ 340763 w 624440"/>
                <a:gd name="connsiteY27" fmla="*/ 94557 h 542613"/>
                <a:gd name="connsiteX28" fmla="*/ 285899 w 624440"/>
                <a:gd name="connsiteY28" fmla="*/ 57981 h 542613"/>
                <a:gd name="connsiteX29" fmla="*/ 244197 w 624440"/>
                <a:gd name="connsiteY29" fmla="*/ 0 h 542613"/>
                <a:gd name="connsiteX30" fmla="*/ 169242 w 624440"/>
                <a:gd name="connsiteY30" fmla="*/ 21200 h 542613"/>
                <a:gd name="connsiteX31" fmla="*/ 176171 w 624440"/>
                <a:gd name="connsiteY31" fmla="*/ 121989 h 542613"/>
                <a:gd name="connsiteX32" fmla="*/ 186913 w 624440"/>
                <a:gd name="connsiteY32" fmla="*/ 174844 h 542613"/>
                <a:gd name="connsiteX33" fmla="*/ 139595 w 624440"/>
                <a:gd name="connsiteY33" fmla="*/ 204285 h 542613"/>
                <a:gd name="connsiteX34" fmla="*/ 119092 w 624440"/>
                <a:gd name="connsiteY34" fmla="*/ 255131 h 542613"/>
                <a:gd name="connsiteX35" fmla="*/ 84731 w 624440"/>
                <a:gd name="connsiteY35" fmla="*/ 286581 h 542613"/>
                <a:gd name="connsiteX36" fmla="*/ 11579 w 624440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74126 w 622395"/>
                <a:gd name="connsiteY8" fmla="*/ 496893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66734 w 622395"/>
                <a:gd name="connsiteY24" fmla="*/ 121989 h 542613"/>
                <a:gd name="connsiteX25" fmla="*/ 439302 w 622395"/>
                <a:gd name="connsiteY25" fmla="*/ 11284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74126 w 622395"/>
                <a:gd name="connsiteY8" fmla="*/ 496893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66734 w 622395"/>
                <a:gd name="connsiteY24" fmla="*/ 121989 h 542613"/>
                <a:gd name="connsiteX25" fmla="*/ 439302 w 622395"/>
                <a:gd name="connsiteY25" fmla="*/ 11284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74126 w 622395"/>
                <a:gd name="connsiteY8" fmla="*/ 496893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66734 w 622395"/>
                <a:gd name="connsiteY24" fmla="*/ 121989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74126 w 622395"/>
                <a:gd name="connsiteY8" fmla="*/ 496893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21219 w 622395"/>
                <a:gd name="connsiteY18" fmla="*/ 280553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21219 w 622395"/>
                <a:gd name="connsiteY18" fmla="*/ 280553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4725 w 622395"/>
                <a:gd name="connsiteY17" fmla="*/ 341445 h 542613"/>
                <a:gd name="connsiteX18" fmla="*/ 421219 w 622395"/>
                <a:gd name="connsiteY18" fmla="*/ 280553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4725 w 622395"/>
                <a:gd name="connsiteY17" fmla="*/ 341445 h 542613"/>
                <a:gd name="connsiteX18" fmla="*/ 421219 w 622395"/>
                <a:gd name="connsiteY18" fmla="*/ 280553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69921"/>
                <a:gd name="connsiteX1" fmla="*/ 34370 w 622395"/>
                <a:gd name="connsiteY1" fmla="*/ 323991 h 569921"/>
                <a:gd name="connsiteX2" fmla="*/ 390 w 622395"/>
                <a:gd name="connsiteY2" fmla="*/ 332301 h 569921"/>
                <a:gd name="connsiteX3" fmla="*/ 31429 w 622395"/>
                <a:gd name="connsiteY3" fmla="*/ 361742 h 569921"/>
                <a:gd name="connsiteX4" fmla="*/ 390 w 622395"/>
                <a:gd name="connsiteY4" fmla="*/ 387165 h 569921"/>
                <a:gd name="connsiteX5" fmla="*/ 110118 w 622395"/>
                <a:gd name="connsiteY5" fmla="*/ 396309 h 569921"/>
                <a:gd name="connsiteX6" fmla="*/ 137550 w 622395"/>
                <a:gd name="connsiteY6" fmla="*/ 414597 h 569921"/>
                <a:gd name="connsiteX7" fmla="*/ 155838 w 622395"/>
                <a:gd name="connsiteY7" fmla="*/ 469461 h 569921"/>
                <a:gd name="connsiteX8" fmla="*/ 166089 w 622395"/>
                <a:gd name="connsiteY8" fmla="*/ 502921 h 569921"/>
                <a:gd name="connsiteX9" fmla="*/ 183270 w 622395"/>
                <a:gd name="connsiteY9" fmla="*/ 524325 h 569921"/>
                <a:gd name="connsiteX10" fmla="*/ 210702 w 622395"/>
                <a:gd name="connsiteY10" fmla="*/ 542613 h 569921"/>
                <a:gd name="connsiteX11" fmla="*/ 310875 w 622395"/>
                <a:gd name="connsiteY11" fmla="*/ 569634 h 569921"/>
                <a:gd name="connsiteX12" fmla="*/ 302142 w 622395"/>
                <a:gd name="connsiteY12" fmla="*/ 432885 h 569921"/>
                <a:gd name="connsiteX13" fmla="*/ 311286 w 622395"/>
                <a:gd name="connsiteY13" fmla="*/ 405453 h 569921"/>
                <a:gd name="connsiteX14" fmla="*/ 338718 w 622395"/>
                <a:gd name="connsiteY14" fmla="*/ 396309 h 569921"/>
                <a:gd name="connsiteX15" fmla="*/ 466734 w 622395"/>
                <a:gd name="connsiteY15" fmla="*/ 396309 h 569921"/>
                <a:gd name="connsiteX16" fmla="*/ 475878 w 622395"/>
                <a:gd name="connsiteY16" fmla="*/ 368877 h 569921"/>
                <a:gd name="connsiteX17" fmla="*/ 464725 w 622395"/>
                <a:gd name="connsiteY17" fmla="*/ 341445 h 569921"/>
                <a:gd name="connsiteX18" fmla="*/ 421219 w 622395"/>
                <a:gd name="connsiteY18" fmla="*/ 280553 h 569921"/>
                <a:gd name="connsiteX19" fmla="*/ 530742 w 622395"/>
                <a:gd name="connsiteY19" fmla="*/ 250005 h 569921"/>
                <a:gd name="connsiteX20" fmla="*/ 613038 w 622395"/>
                <a:gd name="connsiteY20" fmla="*/ 213429 h 569921"/>
                <a:gd name="connsiteX21" fmla="*/ 622182 w 622395"/>
                <a:gd name="connsiteY21" fmla="*/ 185997 h 569921"/>
                <a:gd name="connsiteX22" fmla="*/ 603894 w 622395"/>
                <a:gd name="connsiteY22" fmla="*/ 158565 h 569921"/>
                <a:gd name="connsiteX23" fmla="*/ 549030 w 622395"/>
                <a:gd name="connsiteY23" fmla="*/ 140277 h 569921"/>
                <a:gd name="connsiteX24" fmla="*/ 442624 w 622395"/>
                <a:gd name="connsiteY24" fmla="*/ 208383 h 569921"/>
                <a:gd name="connsiteX25" fmla="*/ 415192 w 622395"/>
                <a:gd name="connsiteY25" fmla="*/ 161065 h 569921"/>
                <a:gd name="connsiteX26" fmla="*/ 366150 w 622395"/>
                <a:gd name="connsiteY26" fmla="*/ 103701 h 569921"/>
                <a:gd name="connsiteX27" fmla="*/ 338718 w 622395"/>
                <a:gd name="connsiteY27" fmla="*/ 94557 h 569921"/>
                <a:gd name="connsiteX28" fmla="*/ 283854 w 622395"/>
                <a:gd name="connsiteY28" fmla="*/ 57981 h 569921"/>
                <a:gd name="connsiteX29" fmla="*/ 242152 w 622395"/>
                <a:gd name="connsiteY29" fmla="*/ 0 h 569921"/>
                <a:gd name="connsiteX30" fmla="*/ 167197 w 622395"/>
                <a:gd name="connsiteY30" fmla="*/ 21200 h 569921"/>
                <a:gd name="connsiteX31" fmla="*/ 174126 w 622395"/>
                <a:gd name="connsiteY31" fmla="*/ 121989 h 569921"/>
                <a:gd name="connsiteX32" fmla="*/ 184868 w 622395"/>
                <a:gd name="connsiteY32" fmla="*/ 174844 h 569921"/>
                <a:gd name="connsiteX33" fmla="*/ 137550 w 622395"/>
                <a:gd name="connsiteY33" fmla="*/ 204285 h 569921"/>
                <a:gd name="connsiteX34" fmla="*/ 117047 w 622395"/>
                <a:gd name="connsiteY34" fmla="*/ 255131 h 569921"/>
                <a:gd name="connsiteX35" fmla="*/ 82686 w 622395"/>
                <a:gd name="connsiteY35" fmla="*/ 286581 h 569921"/>
                <a:gd name="connsiteX36" fmla="*/ 9534 w 622395"/>
                <a:gd name="connsiteY36" fmla="*/ 295725 h 569921"/>
                <a:gd name="connsiteX0" fmla="*/ 9534 w 622395"/>
                <a:gd name="connsiteY0" fmla="*/ 295725 h 577256"/>
                <a:gd name="connsiteX1" fmla="*/ 34370 w 622395"/>
                <a:gd name="connsiteY1" fmla="*/ 323991 h 577256"/>
                <a:gd name="connsiteX2" fmla="*/ 390 w 622395"/>
                <a:gd name="connsiteY2" fmla="*/ 332301 h 577256"/>
                <a:gd name="connsiteX3" fmla="*/ 31429 w 622395"/>
                <a:gd name="connsiteY3" fmla="*/ 361742 h 577256"/>
                <a:gd name="connsiteX4" fmla="*/ 390 w 622395"/>
                <a:gd name="connsiteY4" fmla="*/ 387165 h 577256"/>
                <a:gd name="connsiteX5" fmla="*/ 110118 w 622395"/>
                <a:gd name="connsiteY5" fmla="*/ 396309 h 577256"/>
                <a:gd name="connsiteX6" fmla="*/ 137550 w 622395"/>
                <a:gd name="connsiteY6" fmla="*/ 414597 h 577256"/>
                <a:gd name="connsiteX7" fmla="*/ 155838 w 622395"/>
                <a:gd name="connsiteY7" fmla="*/ 469461 h 577256"/>
                <a:gd name="connsiteX8" fmla="*/ 166089 w 622395"/>
                <a:gd name="connsiteY8" fmla="*/ 502921 h 577256"/>
                <a:gd name="connsiteX9" fmla="*/ 183270 w 622395"/>
                <a:gd name="connsiteY9" fmla="*/ 524325 h 577256"/>
                <a:gd name="connsiteX10" fmla="*/ 224766 w 622395"/>
                <a:gd name="connsiteY10" fmla="*/ 562704 h 577256"/>
                <a:gd name="connsiteX11" fmla="*/ 310875 w 622395"/>
                <a:gd name="connsiteY11" fmla="*/ 569634 h 577256"/>
                <a:gd name="connsiteX12" fmla="*/ 302142 w 622395"/>
                <a:gd name="connsiteY12" fmla="*/ 432885 h 577256"/>
                <a:gd name="connsiteX13" fmla="*/ 311286 w 622395"/>
                <a:gd name="connsiteY13" fmla="*/ 405453 h 577256"/>
                <a:gd name="connsiteX14" fmla="*/ 338718 w 622395"/>
                <a:gd name="connsiteY14" fmla="*/ 396309 h 577256"/>
                <a:gd name="connsiteX15" fmla="*/ 466734 w 622395"/>
                <a:gd name="connsiteY15" fmla="*/ 396309 h 577256"/>
                <a:gd name="connsiteX16" fmla="*/ 475878 w 622395"/>
                <a:gd name="connsiteY16" fmla="*/ 368877 h 577256"/>
                <a:gd name="connsiteX17" fmla="*/ 464725 w 622395"/>
                <a:gd name="connsiteY17" fmla="*/ 341445 h 577256"/>
                <a:gd name="connsiteX18" fmla="*/ 421219 w 622395"/>
                <a:gd name="connsiteY18" fmla="*/ 280553 h 577256"/>
                <a:gd name="connsiteX19" fmla="*/ 530742 w 622395"/>
                <a:gd name="connsiteY19" fmla="*/ 250005 h 577256"/>
                <a:gd name="connsiteX20" fmla="*/ 613038 w 622395"/>
                <a:gd name="connsiteY20" fmla="*/ 213429 h 577256"/>
                <a:gd name="connsiteX21" fmla="*/ 622182 w 622395"/>
                <a:gd name="connsiteY21" fmla="*/ 185997 h 577256"/>
                <a:gd name="connsiteX22" fmla="*/ 603894 w 622395"/>
                <a:gd name="connsiteY22" fmla="*/ 158565 h 577256"/>
                <a:gd name="connsiteX23" fmla="*/ 549030 w 622395"/>
                <a:gd name="connsiteY23" fmla="*/ 140277 h 577256"/>
                <a:gd name="connsiteX24" fmla="*/ 442624 w 622395"/>
                <a:gd name="connsiteY24" fmla="*/ 208383 h 577256"/>
                <a:gd name="connsiteX25" fmla="*/ 415192 w 622395"/>
                <a:gd name="connsiteY25" fmla="*/ 161065 h 577256"/>
                <a:gd name="connsiteX26" fmla="*/ 366150 w 622395"/>
                <a:gd name="connsiteY26" fmla="*/ 103701 h 577256"/>
                <a:gd name="connsiteX27" fmla="*/ 338718 w 622395"/>
                <a:gd name="connsiteY27" fmla="*/ 94557 h 577256"/>
                <a:gd name="connsiteX28" fmla="*/ 283854 w 622395"/>
                <a:gd name="connsiteY28" fmla="*/ 57981 h 577256"/>
                <a:gd name="connsiteX29" fmla="*/ 242152 w 622395"/>
                <a:gd name="connsiteY29" fmla="*/ 0 h 577256"/>
                <a:gd name="connsiteX30" fmla="*/ 167197 w 622395"/>
                <a:gd name="connsiteY30" fmla="*/ 21200 h 577256"/>
                <a:gd name="connsiteX31" fmla="*/ 174126 w 622395"/>
                <a:gd name="connsiteY31" fmla="*/ 121989 h 577256"/>
                <a:gd name="connsiteX32" fmla="*/ 184868 w 622395"/>
                <a:gd name="connsiteY32" fmla="*/ 174844 h 577256"/>
                <a:gd name="connsiteX33" fmla="*/ 137550 w 622395"/>
                <a:gd name="connsiteY33" fmla="*/ 204285 h 577256"/>
                <a:gd name="connsiteX34" fmla="*/ 117047 w 622395"/>
                <a:gd name="connsiteY34" fmla="*/ 255131 h 577256"/>
                <a:gd name="connsiteX35" fmla="*/ 82686 w 622395"/>
                <a:gd name="connsiteY35" fmla="*/ 286581 h 577256"/>
                <a:gd name="connsiteX36" fmla="*/ 9534 w 622395"/>
                <a:gd name="connsiteY36" fmla="*/ 295725 h 577256"/>
                <a:gd name="connsiteX0" fmla="*/ 9534 w 622395"/>
                <a:gd name="connsiteY0" fmla="*/ 295725 h 562704"/>
                <a:gd name="connsiteX1" fmla="*/ 34370 w 622395"/>
                <a:gd name="connsiteY1" fmla="*/ 323991 h 562704"/>
                <a:gd name="connsiteX2" fmla="*/ 390 w 622395"/>
                <a:gd name="connsiteY2" fmla="*/ 332301 h 562704"/>
                <a:gd name="connsiteX3" fmla="*/ 31429 w 622395"/>
                <a:gd name="connsiteY3" fmla="*/ 361742 h 562704"/>
                <a:gd name="connsiteX4" fmla="*/ 390 w 622395"/>
                <a:gd name="connsiteY4" fmla="*/ 387165 h 562704"/>
                <a:gd name="connsiteX5" fmla="*/ 110118 w 622395"/>
                <a:gd name="connsiteY5" fmla="*/ 396309 h 562704"/>
                <a:gd name="connsiteX6" fmla="*/ 137550 w 622395"/>
                <a:gd name="connsiteY6" fmla="*/ 414597 h 562704"/>
                <a:gd name="connsiteX7" fmla="*/ 155838 w 622395"/>
                <a:gd name="connsiteY7" fmla="*/ 469461 h 562704"/>
                <a:gd name="connsiteX8" fmla="*/ 166089 w 622395"/>
                <a:gd name="connsiteY8" fmla="*/ 502921 h 562704"/>
                <a:gd name="connsiteX9" fmla="*/ 183270 w 622395"/>
                <a:gd name="connsiteY9" fmla="*/ 524325 h 562704"/>
                <a:gd name="connsiteX10" fmla="*/ 224766 w 622395"/>
                <a:gd name="connsiteY10" fmla="*/ 562704 h 562704"/>
                <a:gd name="connsiteX11" fmla="*/ 284756 w 622395"/>
                <a:gd name="connsiteY11" fmla="*/ 543515 h 562704"/>
                <a:gd name="connsiteX12" fmla="*/ 302142 w 622395"/>
                <a:gd name="connsiteY12" fmla="*/ 432885 h 562704"/>
                <a:gd name="connsiteX13" fmla="*/ 311286 w 622395"/>
                <a:gd name="connsiteY13" fmla="*/ 405453 h 562704"/>
                <a:gd name="connsiteX14" fmla="*/ 338718 w 622395"/>
                <a:gd name="connsiteY14" fmla="*/ 396309 h 562704"/>
                <a:gd name="connsiteX15" fmla="*/ 466734 w 622395"/>
                <a:gd name="connsiteY15" fmla="*/ 396309 h 562704"/>
                <a:gd name="connsiteX16" fmla="*/ 475878 w 622395"/>
                <a:gd name="connsiteY16" fmla="*/ 368877 h 562704"/>
                <a:gd name="connsiteX17" fmla="*/ 464725 w 622395"/>
                <a:gd name="connsiteY17" fmla="*/ 341445 h 562704"/>
                <a:gd name="connsiteX18" fmla="*/ 421219 w 622395"/>
                <a:gd name="connsiteY18" fmla="*/ 280553 h 562704"/>
                <a:gd name="connsiteX19" fmla="*/ 530742 w 622395"/>
                <a:gd name="connsiteY19" fmla="*/ 250005 h 562704"/>
                <a:gd name="connsiteX20" fmla="*/ 613038 w 622395"/>
                <a:gd name="connsiteY20" fmla="*/ 213429 h 562704"/>
                <a:gd name="connsiteX21" fmla="*/ 622182 w 622395"/>
                <a:gd name="connsiteY21" fmla="*/ 185997 h 562704"/>
                <a:gd name="connsiteX22" fmla="*/ 603894 w 622395"/>
                <a:gd name="connsiteY22" fmla="*/ 158565 h 562704"/>
                <a:gd name="connsiteX23" fmla="*/ 549030 w 622395"/>
                <a:gd name="connsiteY23" fmla="*/ 140277 h 562704"/>
                <a:gd name="connsiteX24" fmla="*/ 442624 w 622395"/>
                <a:gd name="connsiteY24" fmla="*/ 208383 h 562704"/>
                <a:gd name="connsiteX25" fmla="*/ 415192 w 622395"/>
                <a:gd name="connsiteY25" fmla="*/ 161065 h 562704"/>
                <a:gd name="connsiteX26" fmla="*/ 366150 w 622395"/>
                <a:gd name="connsiteY26" fmla="*/ 103701 h 562704"/>
                <a:gd name="connsiteX27" fmla="*/ 338718 w 622395"/>
                <a:gd name="connsiteY27" fmla="*/ 94557 h 562704"/>
                <a:gd name="connsiteX28" fmla="*/ 283854 w 622395"/>
                <a:gd name="connsiteY28" fmla="*/ 57981 h 562704"/>
                <a:gd name="connsiteX29" fmla="*/ 242152 w 622395"/>
                <a:gd name="connsiteY29" fmla="*/ 0 h 562704"/>
                <a:gd name="connsiteX30" fmla="*/ 167197 w 622395"/>
                <a:gd name="connsiteY30" fmla="*/ 21200 h 562704"/>
                <a:gd name="connsiteX31" fmla="*/ 174126 w 622395"/>
                <a:gd name="connsiteY31" fmla="*/ 121989 h 562704"/>
                <a:gd name="connsiteX32" fmla="*/ 184868 w 622395"/>
                <a:gd name="connsiteY32" fmla="*/ 174844 h 562704"/>
                <a:gd name="connsiteX33" fmla="*/ 137550 w 622395"/>
                <a:gd name="connsiteY33" fmla="*/ 204285 h 562704"/>
                <a:gd name="connsiteX34" fmla="*/ 117047 w 622395"/>
                <a:gd name="connsiteY34" fmla="*/ 255131 h 562704"/>
                <a:gd name="connsiteX35" fmla="*/ 82686 w 622395"/>
                <a:gd name="connsiteY35" fmla="*/ 286581 h 562704"/>
                <a:gd name="connsiteX36" fmla="*/ 9534 w 622395"/>
                <a:gd name="connsiteY36" fmla="*/ 295725 h 562704"/>
                <a:gd name="connsiteX0" fmla="*/ 9534 w 622395"/>
                <a:gd name="connsiteY0" fmla="*/ 295725 h 566722"/>
                <a:gd name="connsiteX1" fmla="*/ 34370 w 622395"/>
                <a:gd name="connsiteY1" fmla="*/ 323991 h 566722"/>
                <a:gd name="connsiteX2" fmla="*/ 390 w 622395"/>
                <a:gd name="connsiteY2" fmla="*/ 332301 h 566722"/>
                <a:gd name="connsiteX3" fmla="*/ 31429 w 622395"/>
                <a:gd name="connsiteY3" fmla="*/ 361742 h 566722"/>
                <a:gd name="connsiteX4" fmla="*/ 390 w 622395"/>
                <a:gd name="connsiteY4" fmla="*/ 387165 h 566722"/>
                <a:gd name="connsiteX5" fmla="*/ 110118 w 622395"/>
                <a:gd name="connsiteY5" fmla="*/ 396309 h 566722"/>
                <a:gd name="connsiteX6" fmla="*/ 137550 w 622395"/>
                <a:gd name="connsiteY6" fmla="*/ 414597 h 566722"/>
                <a:gd name="connsiteX7" fmla="*/ 155838 w 622395"/>
                <a:gd name="connsiteY7" fmla="*/ 469461 h 566722"/>
                <a:gd name="connsiteX8" fmla="*/ 166089 w 622395"/>
                <a:gd name="connsiteY8" fmla="*/ 502921 h 566722"/>
                <a:gd name="connsiteX9" fmla="*/ 183270 w 622395"/>
                <a:gd name="connsiteY9" fmla="*/ 524325 h 566722"/>
                <a:gd name="connsiteX10" fmla="*/ 224766 w 622395"/>
                <a:gd name="connsiteY10" fmla="*/ 566722 h 566722"/>
                <a:gd name="connsiteX11" fmla="*/ 284756 w 622395"/>
                <a:gd name="connsiteY11" fmla="*/ 543515 h 566722"/>
                <a:gd name="connsiteX12" fmla="*/ 302142 w 622395"/>
                <a:gd name="connsiteY12" fmla="*/ 432885 h 566722"/>
                <a:gd name="connsiteX13" fmla="*/ 311286 w 622395"/>
                <a:gd name="connsiteY13" fmla="*/ 405453 h 566722"/>
                <a:gd name="connsiteX14" fmla="*/ 338718 w 622395"/>
                <a:gd name="connsiteY14" fmla="*/ 396309 h 566722"/>
                <a:gd name="connsiteX15" fmla="*/ 466734 w 622395"/>
                <a:gd name="connsiteY15" fmla="*/ 396309 h 566722"/>
                <a:gd name="connsiteX16" fmla="*/ 475878 w 622395"/>
                <a:gd name="connsiteY16" fmla="*/ 368877 h 566722"/>
                <a:gd name="connsiteX17" fmla="*/ 464725 w 622395"/>
                <a:gd name="connsiteY17" fmla="*/ 341445 h 566722"/>
                <a:gd name="connsiteX18" fmla="*/ 421219 w 622395"/>
                <a:gd name="connsiteY18" fmla="*/ 280553 h 566722"/>
                <a:gd name="connsiteX19" fmla="*/ 530742 w 622395"/>
                <a:gd name="connsiteY19" fmla="*/ 250005 h 566722"/>
                <a:gd name="connsiteX20" fmla="*/ 613038 w 622395"/>
                <a:gd name="connsiteY20" fmla="*/ 213429 h 566722"/>
                <a:gd name="connsiteX21" fmla="*/ 622182 w 622395"/>
                <a:gd name="connsiteY21" fmla="*/ 185997 h 566722"/>
                <a:gd name="connsiteX22" fmla="*/ 603894 w 622395"/>
                <a:gd name="connsiteY22" fmla="*/ 158565 h 566722"/>
                <a:gd name="connsiteX23" fmla="*/ 549030 w 622395"/>
                <a:gd name="connsiteY23" fmla="*/ 140277 h 566722"/>
                <a:gd name="connsiteX24" fmla="*/ 442624 w 622395"/>
                <a:gd name="connsiteY24" fmla="*/ 208383 h 566722"/>
                <a:gd name="connsiteX25" fmla="*/ 415192 w 622395"/>
                <a:gd name="connsiteY25" fmla="*/ 161065 h 566722"/>
                <a:gd name="connsiteX26" fmla="*/ 366150 w 622395"/>
                <a:gd name="connsiteY26" fmla="*/ 103701 h 566722"/>
                <a:gd name="connsiteX27" fmla="*/ 338718 w 622395"/>
                <a:gd name="connsiteY27" fmla="*/ 94557 h 566722"/>
                <a:gd name="connsiteX28" fmla="*/ 283854 w 622395"/>
                <a:gd name="connsiteY28" fmla="*/ 57981 h 566722"/>
                <a:gd name="connsiteX29" fmla="*/ 242152 w 622395"/>
                <a:gd name="connsiteY29" fmla="*/ 0 h 566722"/>
                <a:gd name="connsiteX30" fmla="*/ 167197 w 622395"/>
                <a:gd name="connsiteY30" fmla="*/ 21200 h 566722"/>
                <a:gd name="connsiteX31" fmla="*/ 174126 w 622395"/>
                <a:gd name="connsiteY31" fmla="*/ 121989 h 566722"/>
                <a:gd name="connsiteX32" fmla="*/ 184868 w 622395"/>
                <a:gd name="connsiteY32" fmla="*/ 174844 h 566722"/>
                <a:gd name="connsiteX33" fmla="*/ 137550 w 622395"/>
                <a:gd name="connsiteY33" fmla="*/ 204285 h 566722"/>
                <a:gd name="connsiteX34" fmla="*/ 117047 w 622395"/>
                <a:gd name="connsiteY34" fmla="*/ 255131 h 566722"/>
                <a:gd name="connsiteX35" fmla="*/ 82686 w 622395"/>
                <a:gd name="connsiteY35" fmla="*/ 286581 h 566722"/>
                <a:gd name="connsiteX36" fmla="*/ 9534 w 622395"/>
                <a:gd name="connsiteY36" fmla="*/ 295725 h 566722"/>
                <a:gd name="connsiteX0" fmla="*/ 9534 w 622395"/>
                <a:gd name="connsiteY0" fmla="*/ 295725 h 566918"/>
                <a:gd name="connsiteX1" fmla="*/ 34370 w 622395"/>
                <a:gd name="connsiteY1" fmla="*/ 323991 h 566918"/>
                <a:gd name="connsiteX2" fmla="*/ 390 w 622395"/>
                <a:gd name="connsiteY2" fmla="*/ 332301 h 566918"/>
                <a:gd name="connsiteX3" fmla="*/ 31429 w 622395"/>
                <a:gd name="connsiteY3" fmla="*/ 361742 h 566918"/>
                <a:gd name="connsiteX4" fmla="*/ 390 w 622395"/>
                <a:gd name="connsiteY4" fmla="*/ 387165 h 566918"/>
                <a:gd name="connsiteX5" fmla="*/ 110118 w 622395"/>
                <a:gd name="connsiteY5" fmla="*/ 396309 h 566918"/>
                <a:gd name="connsiteX6" fmla="*/ 137550 w 622395"/>
                <a:gd name="connsiteY6" fmla="*/ 414597 h 566918"/>
                <a:gd name="connsiteX7" fmla="*/ 155838 w 622395"/>
                <a:gd name="connsiteY7" fmla="*/ 469461 h 566918"/>
                <a:gd name="connsiteX8" fmla="*/ 166089 w 622395"/>
                <a:gd name="connsiteY8" fmla="*/ 502921 h 566918"/>
                <a:gd name="connsiteX9" fmla="*/ 183270 w 622395"/>
                <a:gd name="connsiteY9" fmla="*/ 524325 h 566918"/>
                <a:gd name="connsiteX10" fmla="*/ 224766 w 622395"/>
                <a:gd name="connsiteY10" fmla="*/ 566722 h 566918"/>
                <a:gd name="connsiteX11" fmla="*/ 284756 w 622395"/>
                <a:gd name="connsiteY11" fmla="*/ 543515 h 566918"/>
                <a:gd name="connsiteX12" fmla="*/ 302142 w 622395"/>
                <a:gd name="connsiteY12" fmla="*/ 432885 h 566918"/>
                <a:gd name="connsiteX13" fmla="*/ 311286 w 622395"/>
                <a:gd name="connsiteY13" fmla="*/ 405453 h 566918"/>
                <a:gd name="connsiteX14" fmla="*/ 338718 w 622395"/>
                <a:gd name="connsiteY14" fmla="*/ 396309 h 566918"/>
                <a:gd name="connsiteX15" fmla="*/ 466734 w 622395"/>
                <a:gd name="connsiteY15" fmla="*/ 396309 h 566918"/>
                <a:gd name="connsiteX16" fmla="*/ 475878 w 622395"/>
                <a:gd name="connsiteY16" fmla="*/ 368877 h 566918"/>
                <a:gd name="connsiteX17" fmla="*/ 464725 w 622395"/>
                <a:gd name="connsiteY17" fmla="*/ 341445 h 566918"/>
                <a:gd name="connsiteX18" fmla="*/ 421219 w 622395"/>
                <a:gd name="connsiteY18" fmla="*/ 280553 h 566918"/>
                <a:gd name="connsiteX19" fmla="*/ 530742 w 622395"/>
                <a:gd name="connsiteY19" fmla="*/ 250005 h 566918"/>
                <a:gd name="connsiteX20" fmla="*/ 613038 w 622395"/>
                <a:gd name="connsiteY20" fmla="*/ 213429 h 566918"/>
                <a:gd name="connsiteX21" fmla="*/ 622182 w 622395"/>
                <a:gd name="connsiteY21" fmla="*/ 185997 h 566918"/>
                <a:gd name="connsiteX22" fmla="*/ 603894 w 622395"/>
                <a:gd name="connsiteY22" fmla="*/ 158565 h 566918"/>
                <a:gd name="connsiteX23" fmla="*/ 549030 w 622395"/>
                <a:gd name="connsiteY23" fmla="*/ 140277 h 566918"/>
                <a:gd name="connsiteX24" fmla="*/ 442624 w 622395"/>
                <a:gd name="connsiteY24" fmla="*/ 208383 h 566918"/>
                <a:gd name="connsiteX25" fmla="*/ 415192 w 622395"/>
                <a:gd name="connsiteY25" fmla="*/ 161065 h 566918"/>
                <a:gd name="connsiteX26" fmla="*/ 366150 w 622395"/>
                <a:gd name="connsiteY26" fmla="*/ 103701 h 566918"/>
                <a:gd name="connsiteX27" fmla="*/ 338718 w 622395"/>
                <a:gd name="connsiteY27" fmla="*/ 94557 h 566918"/>
                <a:gd name="connsiteX28" fmla="*/ 283854 w 622395"/>
                <a:gd name="connsiteY28" fmla="*/ 57981 h 566918"/>
                <a:gd name="connsiteX29" fmla="*/ 242152 w 622395"/>
                <a:gd name="connsiteY29" fmla="*/ 0 h 566918"/>
                <a:gd name="connsiteX30" fmla="*/ 167197 w 622395"/>
                <a:gd name="connsiteY30" fmla="*/ 21200 h 566918"/>
                <a:gd name="connsiteX31" fmla="*/ 174126 w 622395"/>
                <a:gd name="connsiteY31" fmla="*/ 121989 h 566918"/>
                <a:gd name="connsiteX32" fmla="*/ 184868 w 622395"/>
                <a:gd name="connsiteY32" fmla="*/ 174844 h 566918"/>
                <a:gd name="connsiteX33" fmla="*/ 137550 w 622395"/>
                <a:gd name="connsiteY33" fmla="*/ 204285 h 566918"/>
                <a:gd name="connsiteX34" fmla="*/ 117047 w 622395"/>
                <a:gd name="connsiteY34" fmla="*/ 255131 h 566918"/>
                <a:gd name="connsiteX35" fmla="*/ 82686 w 622395"/>
                <a:gd name="connsiteY35" fmla="*/ 286581 h 566918"/>
                <a:gd name="connsiteX36" fmla="*/ 9534 w 622395"/>
                <a:gd name="connsiteY36" fmla="*/ 295725 h 566918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11286 w 622395"/>
                <a:gd name="connsiteY13" fmla="*/ 405453 h 566850"/>
                <a:gd name="connsiteX14" fmla="*/ 338718 w 622395"/>
                <a:gd name="connsiteY14" fmla="*/ 396309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338718 w 622395"/>
                <a:gd name="connsiteY14" fmla="*/ 396309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82807 w 622395"/>
                <a:gd name="connsiteY24" fmla="*/ 138062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87522 w 622395"/>
                <a:gd name="connsiteY18" fmla="*/ 296627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82807 w 622395"/>
                <a:gd name="connsiteY24" fmla="*/ 138062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84816 w 622395"/>
                <a:gd name="connsiteY17" fmla="*/ 359528 h 566850"/>
                <a:gd name="connsiteX18" fmla="*/ 487522 w 622395"/>
                <a:gd name="connsiteY18" fmla="*/ 296627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82807 w 622395"/>
                <a:gd name="connsiteY24" fmla="*/ 138062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55488 w 622395"/>
                <a:gd name="connsiteY13" fmla="*/ 439609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84816 w 622395"/>
                <a:gd name="connsiteY17" fmla="*/ 359528 h 566850"/>
                <a:gd name="connsiteX18" fmla="*/ 487522 w 622395"/>
                <a:gd name="connsiteY18" fmla="*/ 296627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82807 w 622395"/>
                <a:gd name="connsiteY24" fmla="*/ 138062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23"/>
                <a:gd name="connsiteX1" fmla="*/ 34370 w 622395"/>
                <a:gd name="connsiteY1" fmla="*/ 323991 h 566823"/>
                <a:gd name="connsiteX2" fmla="*/ 390 w 622395"/>
                <a:gd name="connsiteY2" fmla="*/ 332301 h 566823"/>
                <a:gd name="connsiteX3" fmla="*/ 31429 w 622395"/>
                <a:gd name="connsiteY3" fmla="*/ 361742 h 566823"/>
                <a:gd name="connsiteX4" fmla="*/ 390 w 622395"/>
                <a:gd name="connsiteY4" fmla="*/ 387165 h 566823"/>
                <a:gd name="connsiteX5" fmla="*/ 110118 w 622395"/>
                <a:gd name="connsiteY5" fmla="*/ 396309 h 566823"/>
                <a:gd name="connsiteX6" fmla="*/ 137550 w 622395"/>
                <a:gd name="connsiteY6" fmla="*/ 414597 h 566823"/>
                <a:gd name="connsiteX7" fmla="*/ 155838 w 622395"/>
                <a:gd name="connsiteY7" fmla="*/ 469461 h 566823"/>
                <a:gd name="connsiteX8" fmla="*/ 166089 w 622395"/>
                <a:gd name="connsiteY8" fmla="*/ 502921 h 566823"/>
                <a:gd name="connsiteX9" fmla="*/ 183270 w 622395"/>
                <a:gd name="connsiteY9" fmla="*/ 524325 h 566823"/>
                <a:gd name="connsiteX10" fmla="*/ 224766 w 622395"/>
                <a:gd name="connsiteY10" fmla="*/ 566722 h 566823"/>
                <a:gd name="connsiteX11" fmla="*/ 284756 w 622395"/>
                <a:gd name="connsiteY11" fmla="*/ 543515 h 566823"/>
                <a:gd name="connsiteX12" fmla="*/ 322234 w 622395"/>
                <a:gd name="connsiteY12" fmla="*/ 456995 h 566823"/>
                <a:gd name="connsiteX13" fmla="*/ 355488 w 622395"/>
                <a:gd name="connsiteY13" fmla="*/ 439609 h 566823"/>
                <a:gd name="connsiteX14" fmla="*/ 411048 w 622395"/>
                <a:gd name="connsiteY14" fmla="*/ 418410 h 566823"/>
                <a:gd name="connsiteX15" fmla="*/ 466734 w 622395"/>
                <a:gd name="connsiteY15" fmla="*/ 396309 h 566823"/>
                <a:gd name="connsiteX16" fmla="*/ 475878 w 622395"/>
                <a:gd name="connsiteY16" fmla="*/ 368877 h 566823"/>
                <a:gd name="connsiteX17" fmla="*/ 484816 w 622395"/>
                <a:gd name="connsiteY17" fmla="*/ 359528 h 566823"/>
                <a:gd name="connsiteX18" fmla="*/ 487522 w 622395"/>
                <a:gd name="connsiteY18" fmla="*/ 296627 h 566823"/>
                <a:gd name="connsiteX19" fmla="*/ 530742 w 622395"/>
                <a:gd name="connsiteY19" fmla="*/ 250005 h 566823"/>
                <a:gd name="connsiteX20" fmla="*/ 613038 w 622395"/>
                <a:gd name="connsiteY20" fmla="*/ 213429 h 566823"/>
                <a:gd name="connsiteX21" fmla="*/ 622182 w 622395"/>
                <a:gd name="connsiteY21" fmla="*/ 185997 h 566823"/>
                <a:gd name="connsiteX22" fmla="*/ 603894 w 622395"/>
                <a:gd name="connsiteY22" fmla="*/ 158565 h 566823"/>
                <a:gd name="connsiteX23" fmla="*/ 549030 w 622395"/>
                <a:gd name="connsiteY23" fmla="*/ 140277 h 566823"/>
                <a:gd name="connsiteX24" fmla="*/ 482807 w 622395"/>
                <a:gd name="connsiteY24" fmla="*/ 138062 h 566823"/>
                <a:gd name="connsiteX25" fmla="*/ 415192 w 622395"/>
                <a:gd name="connsiteY25" fmla="*/ 161065 h 566823"/>
                <a:gd name="connsiteX26" fmla="*/ 366150 w 622395"/>
                <a:gd name="connsiteY26" fmla="*/ 103701 h 566823"/>
                <a:gd name="connsiteX27" fmla="*/ 338718 w 622395"/>
                <a:gd name="connsiteY27" fmla="*/ 94557 h 566823"/>
                <a:gd name="connsiteX28" fmla="*/ 309973 w 622395"/>
                <a:gd name="connsiteY28" fmla="*/ 55972 h 566823"/>
                <a:gd name="connsiteX29" fmla="*/ 242152 w 622395"/>
                <a:gd name="connsiteY29" fmla="*/ 0 h 566823"/>
                <a:gd name="connsiteX30" fmla="*/ 167197 w 622395"/>
                <a:gd name="connsiteY30" fmla="*/ 21200 h 566823"/>
                <a:gd name="connsiteX31" fmla="*/ 174126 w 622395"/>
                <a:gd name="connsiteY31" fmla="*/ 121989 h 566823"/>
                <a:gd name="connsiteX32" fmla="*/ 184868 w 622395"/>
                <a:gd name="connsiteY32" fmla="*/ 174844 h 566823"/>
                <a:gd name="connsiteX33" fmla="*/ 137550 w 622395"/>
                <a:gd name="connsiteY33" fmla="*/ 204285 h 566823"/>
                <a:gd name="connsiteX34" fmla="*/ 117047 w 622395"/>
                <a:gd name="connsiteY34" fmla="*/ 255131 h 566823"/>
                <a:gd name="connsiteX35" fmla="*/ 82686 w 622395"/>
                <a:gd name="connsiteY35" fmla="*/ 286581 h 566823"/>
                <a:gd name="connsiteX36" fmla="*/ 9534 w 622395"/>
                <a:gd name="connsiteY36" fmla="*/ 295725 h 566823"/>
                <a:gd name="connsiteX0" fmla="*/ 9534 w 649054"/>
                <a:gd name="connsiteY0" fmla="*/ 295725 h 566823"/>
                <a:gd name="connsiteX1" fmla="*/ 34370 w 649054"/>
                <a:gd name="connsiteY1" fmla="*/ 323991 h 566823"/>
                <a:gd name="connsiteX2" fmla="*/ 390 w 649054"/>
                <a:gd name="connsiteY2" fmla="*/ 332301 h 566823"/>
                <a:gd name="connsiteX3" fmla="*/ 31429 w 649054"/>
                <a:gd name="connsiteY3" fmla="*/ 361742 h 566823"/>
                <a:gd name="connsiteX4" fmla="*/ 390 w 649054"/>
                <a:gd name="connsiteY4" fmla="*/ 387165 h 566823"/>
                <a:gd name="connsiteX5" fmla="*/ 110118 w 649054"/>
                <a:gd name="connsiteY5" fmla="*/ 396309 h 566823"/>
                <a:gd name="connsiteX6" fmla="*/ 137550 w 649054"/>
                <a:gd name="connsiteY6" fmla="*/ 414597 h 566823"/>
                <a:gd name="connsiteX7" fmla="*/ 155838 w 649054"/>
                <a:gd name="connsiteY7" fmla="*/ 469461 h 566823"/>
                <a:gd name="connsiteX8" fmla="*/ 166089 w 649054"/>
                <a:gd name="connsiteY8" fmla="*/ 502921 h 566823"/>
                <a:gd name="connsiteX9" fmla="*/ 183270 w 649054"/>
                <a:gd name="connsiteY9" fmla="*/ 524325 h 566823"/>
                <a:gd name="connsiteX10" fmla="*/ 224766 w 649054"/>
                <a:gd name="connsiteY10" fmla="*/ 566722 h 566823"/>
                <a:gd name="connsiteX11" fmla="*/ 284756 w 649054"/>
                <a:gd name="connsiteY11" fmla="*/ 543515 h 566823"/>
                <a:gd name="connsiteX12" fmla="*/ 322234 w 649054"/>
                <a:gd name="connsiteY12" fmla="*/ 456995 h 566823"/>
                <a:gd name="connsiteX13" fmla="*/ 355488 w 649054"/>
                <a:gd name="connsiteY13" fmla="*/ 439609 h 566823"/>
                <a:gd name="connsiteX14" fmla="*/ 411048 w 649054"/>
                <a:gd name="connsiteY14" fmla="*/ 418410 h 566823"/>
                <a:gd name="connsiteX15" fmla="*/ 466734 w 649054"/>
                <a:gd name="connsiteY15" fmla="*/ 396309 h 566823"/>
                <a:gd name="connsiteX16" fmla="*/ 475878 w 649054"/>
                <a:gd name="connsiteY16" fmla="*/ 368877 h 566823"/>
                <a:gd name="connsiteX17" fmla="*/ 484816 w 649054"/>
                <a:gd name="connsiteY17" fmla="*/ 359528 h 566823"/>
                <a:gd name="connsiteX18" fmla="*/ 487522 w 649054"/>
                <a:gd name="connsiteY18" fmla="*/ 296627 h 566823"/>
                <a:gd name="connsiteX19" fmla="*/ 530742 w 649054"/>
                <a:gd name="connsiteY19" fmla="*/ 250005 h 566823"/>
                <a:gd name="connsiteX20" fmla="*/ 648769 w 649054"/>
                <a:gd name="connsiteY20" fmla="*/ 256816 h 566823"/>
                <a:gd name="connsiteX21" fmla="*/ 622182 w 649054"/>
                <a:gd name="connsiteY21" fmla="*/ 185997 h 566823"/>
                <a:gd name="connsiteX22" fmla="*/ 603894 w 649054"/>
                <a:gd name="connsiteY22" fmla="*/ 158565 h 566823"/>
                <a:gd name="connsiteX23" fmla="*/ 549030 w 649054"/>
                <a:gd name="connsiteY23" fmla="*/ 140277 h 566823"/>
                <a:gd name="connsiteX24" fmla="*/ 482807 w 649054"/>
                <a:gd name="connsiteY24" fmla="*/ 138062 h 566823"/>
                <a:gd name="connsiteX25" fmla="*/ 415192 w 649054"/>
                <a:gd name="connsiteY25" fmla="*/ 161065 h 566823"/>
                <a:gd name="connsiteX26" fmla="*/ 366150 w 649054"/>
                <a:gd name="connsiteY26" fmla="*/ 103701 h 566823"/>
                <a:gd name="connsiteX27" fmla="*/ 338718 w 649054"/>
                <a:gd name="connsiteY27" fmla="*/ 94557 h 566823"/>
                <a:gd name="connsiteX28" fmla="*/ 309973 w 649054"/>
                <a:gd name="connsiteY28" fmla="*/ 55972 h 566823"/>
                <a:gd name="connsiteX29" fmla="*/ 242152 w 649054"/>
                <a:gd name="connsiteY29" fmla="*/ 0 h 566823"/>
                <a:gd name="connsiteX30" fmla="*/ 167197 w 649054"/>
                <a:gd name="connsiteY30" fmla="*/ 21200 h 566823"/>
                <a:gd name="connsiteX31" fmla="*/ 174126 w 649054"/>
                <a:gd name="connsiteY31" fmla="*/ 121989 h 566823"/>
                <a:gd name="connsiteX32" fmla="*/ 184868 w 649054"/>
                <a:gd name="connsiteY32" fmla="*/ 174844 h 566823"/>
                <a:gd name="connsiteX33" fmla="*/ 137550 w 649054"/>
                <a:gd name="connsiteY33" fmla="*/ 204285 h 566823"/>
                <a:gd name="connsiteX34" fmla="*/ 117047 w 649054"/>
                <a:gd name="connsiteY34" fmla="*/ 255131 h 566823"/>
                <a:gd name="connsiteX35" fmla="*/ 82686 w 649054"/>
                <a:gd name="connsiteY35" fmla="*/ 286581 h 566823"/>
                <a:gd name="connsiteX36" fmla="*/ 9534 w 649054"/>
                <a:gd name="connsiteY36" fmla="*/ 295725 h 566823"/>
                <a:gd name="connsiteX0" fmla="*/ 9534 w 649054"/>
                <a:gd name="connsiteY0" fmla="*/ 295725 h 566823"/>
                <a:gd name="connsiteX1" fmla="*/ 34370 w 649054"/>
                <a:gd name="connsiteY1" fmla="*/ 323991 h 566823"/>
                <a:gd name="connsiteX2" fmla="*/ 390 w 649054"/>
                <a:gd name="connsiteY2" fmla="*/ 332301 h 566823"/>
                <a:gd name="connsiteX3" fmla="*/ 31429 w 649054"/>
                <a:gd name="connsiteY3" fmla="*/ 361742 h 566823"/>
                <a:gd name="connsiteX4" fmla="*/ 390 w 649054"/>
                <a:gd name="connsiteY4" fmla="*/ 387165 h 566823"/>
                <a:gd name="connsiteX5" fmla="*/ 110118 w 649054"/>
                <a:gd name="connsiteY5" fmla="*/ 396309 h 566823"/>
                <a:gd name="connsiteX6" fmla="*/ 137550 w 649054"/>
                <a:gd name="connsiteY6" fmla="*/ 414597 h 566823"/>
                <a:gd name="connsiteX7" fmla="*/ 155838 w 649054"/>
                <a:gd name="connsiteY7" fmla="*/ 469461 h 566823"/>
                <a:gd name="connsiteX8" fmla="*/ 166089 w 649054"/>
                <a:gd name="connsiteY8" fmla="*/ 502921 h 566823"/>
                <a:gd name="connsiteX9" fmla="*/ 183270 w 649054"/>
                <a:gd name="connsiteY9" fmla="*/ 524325 h 566823"/>
                <a:gd name="connsiteX10" fmla="*/ 224766 w 649054"/>
                <a:gd name="connsiteY10" fmla="*/ 566722 h 566823"/>
                <a:gd name="connsiteX11" fmla="*/ 284756 w 649054"/>
                <a:gd name="connsiteY11" fmla="*/ 543515 h 566823"/>
                <a:gd name="connsiteX12" fmla="*/ 322234 w 649054"/>
                <a:gd name="connsiteY12" fmla="*/ 456995 h 566823"/>
                <a:gd name="connsiteX13" fmla="*/ 355488 w 649054"/>
                <a:gd name="connsiteY13" fmla="*/ 439609 h 566823"/>
                <a:gd name="connsiteX14" fmla="*/ 411048 w 649054"/>
                <a:gd name="connsiteY14" fmla="*/ 418410 h 566823"/>
                <a:gd name="connsiteX15" fmla="*/ 466734 w 649054"/>
                <a:gd name="connsiteY15" fmla="*/ 396309 h 566823"/>
                <a:gd name="connsiteX16" fmla="*/ 475878 w 649054"/>
                <a:gd name="connsiteY16" fmla="*/ 368877 h 566823"/>
                <a:gd name="connsiteX17" fmla="*/ 484816 w 649054"/>
                <a:gd name="connsiteY17" fmla="*/ 359528 h 566823"/>
                <a:gd name="connsiteX18" fmla="*/ 487522 w 649054"/>
                <a:gd name="connsiteY18" fmla="*/ 296627 h 566823"/>
                <a:gd name="connsiteX19" fmla="*/ 530742 w 649054"/>
                <a:gd name="connsiteY19" fmla="*/ 250005 h 566823"/>
                <a:gd name="connsiteX20" fmla="*/ 648769 w 649054"/>
                <a:gd name="connsiteY20" fmla="*/ 256816 h 566823"/>
                <a:gd name="connsiteX21" fmla="*/ 622182 w 649054"/>
                <a:gd name="connsiteY21" fmla="*/ 185997 h 566823"/>
                <a:gd name="connsiteX22" fmla="*/ 603894 w 649054"/>
                <a:gd name="connsiteY22" fmla="*/ 158565 h 566823"/>
                <a:gd name="connsiteX23" fmla="*/ 561790 w 649054"/>
                <a:gd name="connsiteY23" fmla="*/ 137727 h 566823"/>
                <a:gd name="connsiteX24" fmla="*/ 482807 w 649054"/>
                <a:gd name="connsiteY24" fmla="*/ 138062 h 566823"/>
                <a:gd name="connsiteX25" fmla="*/ 415192 w 649054"/>
                <a:gd name="connsiteY25" fmla="*/ 161065 h 566823"/>
                <a:gd name="connsiteX26" fmla="*/ 366150 w 649054"/>
                <a:gd name="connsiteY26" fmla="*/ 103701 h 566823"/>
                <a:gd name="connsiteX27" fmla="*/ 338718 w 649054"/>
                <a:gd name="connsiteY27" fmla="*/ 94557 h 566823"/>
                <a:gd name="connsiteX28" fmla="*/ 309973 w 649054"/>
                <a:gd name="connsiteY28" fmla="*/ 55972 h 566823"/>
                <a:gd name="connsiteX29" fmla="*/ 242152 w 649054"/>
                <a:gd name="connsiteY29" fmla="*/ 0 h 566823"/>
                <a:gd name="connsiteX30" fmla="*/ 167197 w 649054"/>
                <a:gd name="connsiteY30" fmla="*/ 21200 h 566823"/>
                <a:gd name="connsiteX31" fmla="*/ 174126 w 649054"/>
                <a:gd name="connsiteY31" fmla="*/ 121989 h 566823"/>
                <a:gd name="connsiteX32" fmla="*/ 184868 w 649054"/>
                <a:gd name="connsiteY32" fmla="*/ 174844 h 566823"/>
                <a:gd name="connsiteX33" fmla="*/ 137550 w 649054"/>
                <a:gd name="connsiteY33" fmla="*/ 204285 h 566823"/>
                <a:gd name="connsiteX34" fmla="*/ 117047 w 649054"/>
                <a:gd name="connsiteY34" fmla="*/ 255131 h 566823"/>
                <a:gd name="connsiteX35" fmla="*/ 82686 w 649054"/>
                <a:gd name="connsiteY35" fmla="*/ 286581 h 566823"/>
                <a:gd name="connsiteX36" fmla="*/ 9534 w 649054"/>
                <a:gd name="connsiteY36" fmla="*/ 295725 h 566823"/>
                <a:gd name="connsiteX0" fmla="*/ 9534 w 649054"/>
                <a:gd name="connsiteY0" fmla="*/ 295725 h 566823"/>
                <a:gd name="connsiteX1" fmla="*/ 34370 w 649054"/>
                <a:gd name="connsiteY1" fmla="*/ 323991 h 566823"/>
                <a:gd name="connsiteX2" fmla="*/ 390 w 649054"/>
                <a:gd name="connsiteY2" fmla="*/ 332301 h 566823"/>
                <a:gd name="connsiteX3" fmla="*/ 31429 w 649054"/>
                <a:gd name="connsiteY3" fmla="*/ 361742 h 566823"/>
                <a:gd name="connsiteX4" fmla="*/ 390 w 649054"/>
                <a:gd name="connsiteY4" fmla="*/ 387165 h 566823"/>
                <a:gd name="connsiteX5" fmla="*/ 110118 w 649054"/>
                <a:gd name="connsiteY5" fmla="*/ 396309 h 566823"/>
                <a:gd name="connsiteX6" fmla="*/ 137550 w 649054"/>
                <a:gd name="connsiteY6" fmla="*/ 414597 h 566823"/>
                <a:gd name="connsiteX7" fmla="*/ 155838 w 649054"/>
                <a:gd name="connsiteY7" fmla="*/ 469461 h 566823"/>
                <a:gd name="connsiteX8" fmla="*/ 166089 w 649054"/>
                <a:gd name="connsiteY8" fmla="*/ 502921 h 566823"/>
                <a:gd name="connsiteX9" fmla="*/ 183270 w 649054"/>
                <a:gd name="connsiteY9" fmla="*/ 524325 h 566823"/>
                <a:gd name="connsiteX10" fmla="*/ 224766 w 649054"/>
                <a:gd name="connsiteY10" fmla="*/ 566722 h 566823"/>
                <a:gd name="connsiteX11" fmla="*/ 284756 w 649054"/>
                <a:gd name="connsiteY11" fmla="*/ 543515 h 566823"/>
                <a:gd name="connsiteX12" fmla="*/ 322234 w 649054"/>
                <a:gd name="connsiteY12" fmla="*/ 456995 h 566823"/>
                <a:gd name="connsiteX13" fmla="*/ 355488 w 649054"/>
                <a:gd name="connsiteY13" fmla="*/ 439609 h 566823"/>
                <a:gd name="connsiteX14" fmla="*/ 411048 w 649054"/>
                <a:gd name="connsiteY14" fmla="*/ 418410 h 566823"/>
                <a:gd name="connsiteX15" fmla="*/ 466734 w 649054"/>
                <a:gd name="connsiteY15" fmla="*/ 396309 h 566823"/>
                <a:gd name="connsiteX16" fmla="*/ 475878 w 649054"/>
                <a:gd name="connsiteY16" fmla="*/ 368877 h 566823"/>
                <a:gd name="connsiteX17" fmla="*/ 484816 w 649054"/>
                <a:gd name="connsiteY17" fmla="*/ 359528 h 566823"/>
                <a:gd name="connsiteX18" fmla="*/ 487522 w 649054"/>
                <a:gd name="connsiteY18" fmla="*/ 296627 h 566823"/>
                <a:gd name="connsiteX19" fmla="*/ 528189 w 649054"/>
                <a:gd name="connsiteY19" fmla="*/ 303603 h 566823"/>
                <a:gd name="connsiteX20" fmla="*/ 648769 w 649054"/>
                <a:gd name="connsiteY20" fmla="*/ 256816 h 566823"/>
                <a:gd name="connsiteX21" fmla="*/ 622182 w 649054"/>
                <a:gd name="connsiteY21" fmla="*/ 185997 h 566823"/>
                <a:gd name="connsiteX22" fmla="*/ 603894 w 649054"/>
                <a:gd name="connsiteY22" fmla="*/ 158565 h 566823"/>
                <a:gd name="connsiteX23" fmla="*/ 561790 w 649054"/>
                <a:gd name="connsiteY23" fmla="*/ 137727 h 566823"/>
                <a:gd name="connsiteX24" fmla="*/ 482807 w 649054"/>
                <a:gd name="connsiteY24" fmla="*/ 138062 h 566823"/>
                <a:gd name="connsiteX25" fmla="*/ 415192 w 649054"/>
                <a:gd name="connsiteY25" fmla="*/ 161065 h 566823"/>
                <a:gd name="connsiteX26" fmla="*/ 366150 w 649054"/>
                <a:gd name="connsiteY26" fmla="*/ 103701 h 566823"/>
                <a:gd name="connsiteX27" fmla="*/ 338718 w 649054"/>
                <a:gd name="connsiteY27" fmla="*/ 94557 h 566823"/>
                <a:gd name="connsiteX28" fmla="*/ 309973 w 649054"/>
                <a:gd name="connsiteY28" fmla="*/ 55972 h 566823"/>
                <a:gd name="connsiteX29" fmla="*/ 242152 w 649054"/>
                <a:gd name="connsiteY29" fmla="*/ 0 h 566823"/>
                <a:gd name="connsiteX30" fmla="*/ 167197 w 649054"/>
                <a:gd name="connsiteY30" fmla="*/ 21200 h 566823"/>
                <a:gd name="connsiteX31" fmla="*/ 174126 w 649054"/>
                <a:gd name="connsiteY31" fmla="*/ 121989 h 566823"/>
                <a:gd name="connsiteX32" fmla="*/ 184868 w 649054"/>
                <a:gd name="connsiteY32" fmla="*/ 174844 h 566823"/>
                <a:gd name="connsiteX33" fmla="*/ 137550 w 649054"/>
                <a:gd name="connsiteY33" fmla="*/ 204285 h 566823"/>
                <a:gd name="connsiteX34" fmla="*/ 117047 w 649054"/>
                <a:gd name="connsiteY34" fmla="*/ 255131 h 566823"/>
                <a:gd name="connsiteX35" fmla="*/ 82686 w 649054"/>
                <a:gd name="connsiteY35" fmla="*/ 286581 h 566823"/>
                <a:gd name="connsiteX36" fmla="*/ 9534 w 649054"/>
                <a:gd name="connsiteY36" fmla="*/ 295725 h 566823"/>
                <a:gd name="connsiteX0" fmla="*/ 9534 w 649054"/>
                <a:gd name="connsiteY0" fmla="*/ 295725 h 566823"/>
                <a:gd name="connsiteX1" fmla="*/ 34370 w 649054"/>
                <a:gd name="connsiteY1" fmla="*/ 323991 h 566823"/>
                <a:gd name="connsiteX2" fmla="*/ 390 w 649054"/>
                <a:gd name="connsiteY2" fmla="*/ 332301 h 566823"/>
                <a:gd name="connsiteX3" fmla="*/ 31429 w 649054"/>
                <a:gd name="connsiteY3" fmla="*/ 361742 h 566823"/>
                <a:gd name="connsiteX4" fmla="*/ 390 w 649054"/>
                <a:gd name="connsiteY4" fmla="*/ 387165 h 566823"/>
                <a:gd name="connsiteX5" fmla="*/ 110118 w 649054"/>
                <a:gd name="connsiteY5" fmla="*/ 396309 h 566823"/>
                <a:gd name="connsiteX6" fmla="*/ 137550 w 649054"/>
                <a:gd name="connsiteY6" fmla="*/ 414597 h 566823"/>
                <a:gd name="connsiteX7" fmla="*/ 155838 w 649054"/>
                <a:gd name="connsiteY7" fmla="*/ 469461 h 566823"/>
                <a:gd name="connsiteX8" fmla="*/ 166089 w 649054"/>
                <a:gd name="connsiteY8" fmla="*/ 502921 h 566823"/>
                <a:gd name="connsiteX9" fmla="*/ 183270 w 649054"/>
                <a:gd name="connsiteY9" fmla="*/ 524325 h 566823"/>
                <a:gd name="connsiteX10" fmla="*/ 224766 w 649054"/>
                <a:gd name="connsiteY10" fmla="*/ 566722 h 566823"/>
                <a:gd name="connsiteX11" fmla="*/ 284756 w 649054"/>
                <a:gd name="connsiteY11" fmla="*/ 543515 h 566823"/>
                <a:gd name="connsiteX12" fmla="*/ 322234 w 649054"/>
                <a:gd name="connsiteY12" fmla="*/ 456995 h 566823"/>
                <a:gd name="connsiteX13" fmla="*/ 355488 w 649054"/>
                <a:gd name="connsiteY13" fmla="*/ 439609 h 566823"/>
                <a:gd name="connsiteX14" fmla="*/ 411048 w 649054"/>
                <a:gd name="connsiteY14" fmla="*/ 418410 h 566823"/>
                <a:gd name="connsiteX15" fmla="*/ 466734 w 649054"/>
                <a:gd name="connsiteY15" fmla="*/ 396309 h 566823"/>
                <a:gd name="connsiteX16" fmla="*/ 475878 w 649054"/>
                <a:gd name="connsiteY16" fmla="*/ 368877 h 566823"/>
                <a:gd name="connsiteX17" fmla="*/ 484816 w 649054"/>
                <a:gd name="connsiteY17" fmla="*/ 359528 h 566823"/>
                <a:gd name="connsiteX18" fmla="*/ 487522 w 649054"/>
                <a:gd name="connsiteY18" fmla="*/ 296627 h 566823"/>
                <a:gd name="connsiteX19" fmla="*/ 528189 w 649054"/>
                <a:gd name="connsiteY19" fmla="*/ 303603 h 566823"/>
                <a:gd name="connsiteX20" fmla="*/ 648769 w 649054"/>
                <a:gd name="connsiteY20" fmla="*/ 256816 h 566823"/>
                <a:gd name="connsiteX21" fmla="*/ 622182 w 649054"/>
                <a:gd name="connsiteY21" fmla="*/ 185997 h 566823"/>
                <a:gd name="connsiteX22" fmla="*/ 603894 w 649054"/>
                <a:gd name="connsiteY22" fmla="*/ 158565 h 566823"/>
                <a:gd name="connsiteX23" fmla="*/ 561790 w 649054"/>
                <a:gd name="connsiteY23" fmla="*/ 137727 h 566823"/>
                <a:gd name="connsiteX24" fmla="*/ 482807 w 649054"/>
                <a:gd name="connsiteY24" fmla="*/ 138062 h 566823"/>
                <a:gd name="connsiteX25" fmla="*/ 415192 w 649054"/>
                <a:gd name="connsiteY25" fmla="*/ 161065 h 566823"/>
                <a:gd name="connsiteX26" fmla="*/ 366150 w 649054"/>
                <a:gd name="connsiteY26" fmla="*/ 103701 h 566823"/>
                <a:gd name="connsiteX27" fmla="*/ 338718 w 649054"/>
                <a:gd name="connsiteY27" fmla="*/ 94557 h 566823"/>
                <a:gd name="connsiteX28" fmla="*/ 309973 w 649054"/>
                <a:gd name="connsiteY28" fmla="*/ 55972 h 566823"/>
                <a:gd name="connsiteX29" fmla="*/ 242152 w 649054"/>
                <a:gd name="connsiteY29" fmla="*/ 0 h 566823"/>
                <a:gd name="connsiteX30" fmla="*/ 167197 w 649054"/>
                <a:gd name="connsiteY30" fmla="*/ 21200 h 566823"/>
                <a:gd name="connsiteX31" fmla="*/ 174126 w 649054"/>
                <a:gd name="connsiteY31" fmla="*/ 121989 h 566823"/>
                <a:gd name="connsiteX32" fmla="*/ 184868 w 649054"/>
                <a:gd name="connsiteY32" fmla="*/ 174844 h 566823"/>
                <a:gd name="connsiteX33" fmla="*/ 137550 w 649054"/>
                <a:gd name="connsiteY33" fmla="*/ 204285 h 566823"/>
                <a:gd name="connsiteX34" fmla="*/ 117047 w 649054"/>
                <a:gd name="connsiteY34" fmla="*/ 255131 h 566823"/>
                <a:gd name="connsiteX35" fmla="*/ 82686 w 649054"/>
                <a:gd name="connsiteY35" fmla="*/ 286581 h 566823"/>
                <a:gd name="connsiteX36" fmla="*/ 9534 w 649054"/>
                <a:gd name="connsiteY36" fmla="*/ 295725 h 566823"/>
                <a:gd name="connsiteX0" fmla="*/ 9534 w 649054"/>
                <a:gd name="connsiteY0" fmla="*/ 274526 h 545624"/>
                <a:gd name="connsiteX1" fmla="*/ 34370 w 649054"/>
                <a:gd name="connsiteY1" fmla="*/ 302792 h 545624"/>
                <a:gd name="connsiteX2" fmla="*/ 390 w 649054"/>
                <a:gd name="connsiteY2" fmla="*/ 311102 h 545624"/>
                <a:gd name="connsiteX3" fmla="*/ 31429 w 649054"/>
                <a:gd name="connsiteY3" fmla="*/ 340543 h 545624"/>
                <a:gd name="connsiteX4" fmla="*/ 390 w 649054"/>
                <a:gd name="connsiteY4" fmla="*/ 365966 h 545624"/>
                <a:gd name="connsiteX5" fmla="*/ 110118 w 649054"/>
                <a:gd name="connsiteY5" fmla="*/ 375110 h 545624"/>
                <a:gd name="connsiteX6" fmla="*/ 137550 w 649054"/>
                <a:gd name="connsiteY6" fmla="*/ 393398 h 545624"/>
                <a:gd name="connsiteX7" fmla="*/ 155838 w 649054"/>
                <a:gd name="connsiteY7" fmla="*/ 448262 h 545624"/>
                <a:gd name="connsiteX8" fmla="*/ 166089 w 649054"/>
                <a:gd name="connsiteY8" fmla="*/ 481722 h 545624"/>
                <a:gd name="connsiteX9" fmla="*/ 183270 w 649054"/>
                <a:gd name="connsiteY9" fmla="*/ 503126 h 545624"/>
                <a:gd name="connsiteX10" fmla="*/ 224766 w 649054"/>
                <a:gd name="connsiteY10" fmla="*/ 545523 h 545624"/>
                <a:gd name="connsiteX11" fmla="*/ 284756 w 649054"/>
                <a:gd name="connsiteY11" fmla="*/ 522316 h 545624"/>
                <a:gd name="connsiteX12" fmla="*/ 322234 w 649054"/>
                <a:gd name="connsiteY12" fmla="*/ 435796 h 545624"/>
                <a:gd name="connsiteX13" fmla="*/ 355488 w 649054"/>
                <a:gd name="connsiteY13" fmla="*/ 418410 h 545624"/>
                <a:gd name="connsiteX14" fmla="*/ 411048 w 649054"/>
                <a:gd name="connsiteY14" fmla="*/ 397211 h 545624"/>
                <a:gd name="connsiteX15" fmla="*/ 466734 w 649054"/>
                <a:gd name="connsiteY15" fmla="*/ 375110 h 545624"/>
                <a:gd name="connsiteX16" fmla="*/ 475878 w 649054"/>
                <a:gd name="connsiteY16" fmla="*/ 347678 h 545624"/>
                <a:gd name="connsiteX17" fmla="*/ 484816 w 649054"/>
                <a:gd name="connsiteY17" fmla="*/ 338329 h 545624"/>
                <a:gd name="connsiteX18" fmla="*/ 487522 w 649054"/>
                <a:gd name="connsiteY18" fmla="*/ 275428 h 545624"/>
                <a:gd name="connsiteX19" fmla="*/ 528189 w 649054"/>
                <a:gd name="connsiteY19" fmla="*/ 282404 h 545624"/>
                <a:gd name="connsiteX20" fmla="*/ 648769 w 649054"/>
                <a:gd name="connsiteY20" fmla="*/ 235617 h 545624"/>
                <a:gd name="connsiteX21" fmla="*/ 622182 w 649054"/>
                <a:gd name="connsiteY21" fmla="*/ 164798 h 545624"/>
                <a:gd name="connsiteX22" fmla="*/ 603894 w 649054"/>
                <a:gd name="connsiteY22" fmla="*/ 137366 h 545624"/>
                <a:gd name="connsiteX23" fmla="*/ 561790 w 649054"/>
                <a:gd name="connsiteY23" fmla="*/ 116528 h 545624"/>
                <a:gd name="connsiteX24" fmla="*/ 482807 w 649054"/>
                <a:gd name="connsiteY24" fmla="*/ 116863 h 545624"/>
                <a:gd name="connsiteX25" fmla="*/ 415192 w 649054"/>
                <a:gd name="connsiteY25" fmla="*/ 139866 h 545624"/>
                <a:gd name="connsiteX26" fmla="*/ 366150 w 649054"/>
                <a:gd name="connsiteY26" fmla="*/ 82502 h 545624"/>
                <a:gd name="connsiteX27" fmla="*/ 338718 w 649054"/>
                <a:gd name="connsiteY27" fmla="*/ 73358 h 545624"/>
                <a:gd name="connsiteX28" fmla="*/ 309973 w 649054"/>
                <a:gd name="connsiteY28" fmla="*/ 34773 h 545624"/>
                <a:gd name="connsiteX29" fmla="*/ 239599 w 649054"/>
                <a:gd name="connsiteY29" fmla="*/ 98756 h 545624"/>
                <a:gd name="connsiteX30" fmla="*/ 167197 w 649054"/>
                <a:gd name="connsiteY30" fmla="*/ 1 h 545624"/>
                <a:gd name="connsiteX31" fmla="*/ 174126 w 649054"/>
                <a:gd name="connsiteY31" fmla="*/ 100790 h 545624"/>
                <a:gd name="connsiteX32" fmla="*/ 184868 w 649054"/>
                <a:gd name="connsiteY32" fmla="*/ 153645 h 545624"/>
                <a:gd name="connsiteX33" fmla="*/ 137550 w 649054"/>
                <a:gd name="connsiteY33" fmla="*/ 183086 h 545624"/>
                <a:gd name="connsiteX34" fmla="*/ 117047 w 649054"/>
                <a:gd name="connsiteY34" fmla="*/ 233932 h 545624"/>
                <a:gd name="connsiteX35" fmla="*/ 82686 w 649054"/>
                <a:gd name="connsiteY35" fmla="*/ 265382 h 545624"/>
                <a:gd name="connsiteX36" fmla="*/ 9534 w 649054"/>
                <a:gd name="connsiteY36" fmla="*/ 274526 h 545624"/>
                <a:gd name="connsiteX0" fmla="*/ 9534 w 634050"/>
                <a:gd name="connsiteY0" fmla="*/ 274526 h 545624"/>
                <a:gd name="connsiteX1" fmla="*/ 34370 w 634050"/>
                <a:gd name="connsiteY1" fmla="*/ 302792 h 545624"/>
                <a:gd name="connsiteX2" fmla="*/ 390 w 634050"/>
                <a:gd name="connsiteY2" fmla="*/ 311102 h 545624"/>
                <a:gd name="connsiteX3" fmla="*/ 31429 w 634050"/>
                <a:gd name="connsiteY3" fmla="*/ 340543 h 545624"/>
                <a:gd name="connsiteX4" fmla="*/ 390 w 634050"/>
                <a:gd name="connsiteY4" fmla="*/ 365966 h 545624"/>
                <a:gd name="connsiteX5" fmla="*/ 110118 w 634050"/>
                <a:gd name="connsiteY5" fmla="*/ 375110 h 545624"/>
                <a:gd name="connsiteX6" fmla="*/ 137550 w 634050"/>
                <a:gd name="connsiteY6" fmla="*/ 393398 h 545624"/>
                <a:gd name="connsiteX7" fmla="*/ 155838 w 634050"/>
                <a:gd name="connsiteY7" fmla="*/ 448262 h 545624"/>
                <a:gd name="connsiteX8" fmla="*/ 166089 w 634050"/>
                <a:gd name="connsiteY8" fmla="*/ 481722 h 545624"/>
                <a:gd name="connsiteX9" fmla="*/ 183270 w 634050"/>
                <a:gd name="connsiteY9" fmla="*/ 503126 h 545624"/>
                <a:gd name="connsiteX10" fmla="*/ 224766 w 634050"/>
                <a:gd name="connsiteY10" fmla="*/ 545523 h 545624"/>
                <a:gd name="connsiteX11" fmla="*/ 284756 w 634050"/>
                <a:gd name="connsiteY11" fmla="*/ 522316 h 545624"/>
                <a:gd name="connsiteX12" fmla="*/ 322234 w 634050"/>
                <a:gd name="connsiteY12" fmla="*/ 435796 h 545624"/>
                <a:gd name="connsiteX13" fmla="*/ 355488 w 634050"/>
                <a:gd name="connsiteY13" fmla="*/ 418410 h 545624"/>
                <a:gd name="connsiteX14" fmla="*/ 411048 w 634050"/>
                <a:gd name="connsiteY14" fmla="*/ 397211 h 545624"/>
                <a:gd name="connsiteX15" fmla="*/ 466734 w 634050"/>
                <a:gd name="connsiteY15" fmla="*/ 375110 h 545624"/>
                <a:gd name="connsiteX16" fmla="*/ 475878 w 634050"/>
                <a:gd name="connsiteY16" fmla="*/ 347678 h 545624"/>
                <a:gd name="connsiteX17" fmla="*/ 484816 w 634050"/>
                <a:gd name="connsiteY17" fmla="*/ 338329 h 545624"/>
                <a:gd name="connsiteX18" fmla="*/ 487522 w 634050"/>
                <a:gd name="connsiteY18" fmla="*/ 275428 h 545624"/>
                <a:gd name="connsiteX19" fmla="*/ 528189 w 634050"/>
                <a:gd name="connsiteY19" fmla="*/ 282404 h 545624"/>
                <a:gd name="connsiteX20" fmla="*/ 633455 w 634050"/>
                <a:gd name="connsiteY20" fmla="*/ 230514 h 545624"/>
                <a:gd name="connsiteX21" fmla="*/ 622182 w 634050"/>
                <a:gd name="connsiteY21" fmla="*/ 164798 h 545624"/>
                <a:gd name="connsiteX22" fmla="*/ 603894 w 634050"/>
                <a:gd name="connsiteY22" fmla="*/ 137366 h 545624"/>
                <a:gd name="connsiteX23" fmla="*/ 561790 w 634050"/>
                <a:gd name="connsiteY23" fmla="*/ 116528 h 545624"/>
                <a:gd name="connsiteX24" fmla="*/ 482807 w 634050"/>
                <a:gd name="connsiteY24" fmla="*/ 116863 h 545624"/>
                <a:gd name="connsiteX25" fmla="*/ 415192 w 634050"/>
                <a:gd name="connsiteY25" fmla="*/ 139866 h 545624"/>
                <a:gd name="connsiteX26" fmla="*/ 366150 w 634050"/>
                <a:gd name="connsiteY26" fmla="*/ 82502 h 545624"/>
                <a:gd name="connsiteX27" fmla="*/ 338718 w 634050"/>
                <a:gd name="connsiteY27" fmla="*/ 73358 h 545624"/>
                <a:gd name="connsiteX28" fmla="*/ 309973 w 634050"/>
                <a:gd name="connsiteY28" fmla="*/ 34773 h 545624"/>
                <a:gd name="connsiteX29" fmla="*/ 239599 w 634050"/>
                <a:gd name="connsiteY29" fmla="*/ 98756 h 545624"/>
                <a:gd name="connsiteX30" fmla="*/ 167197 w 634050"/>
                <a:gd name="connsiteY30" fmla="*/ 1 h 545624"/>
                <a:gd name="connsiteX31" fmla="*/ 174126 w 634050"/>
                <a:gd name="connsiteY31" fmla="*/ 100790 h 545624"/>
                <a:gd name="connsiteX32" fmla="*/ 184868 w 634050"/>
                <a:gd name="connsiteY32" fmla="*/ 153645 h 545624"/>
                <a:gd name="connsiteX33" fmla="*/ 137550 w 634050"/>
                <a:gd name="connsiteY33" fmla="*/ 183086 h 545624"/>
                <a:gd name="connsiteX34" fmla="*/ 117047 w 634050"/>
                <a:gd name="connsiteY34" fmla="*/ 233932 h 545624"/>
                <a:gd name="connsiteX35" fmla="*/ 82686 w 634050"/>
                <a:gd name="connsiteY35" fmla="*/ 265382 h 545624"/>
                <a:gd name="connsiteX36" fmla="*/ 9534 w 634050"/>
                <a:gd name="connsiteY36" fmla="*/ 274526 h 545624"/>
                <a:gd name="connsiteX0" fmla="*/ 9534 w 664112"/>
                <a:gd name="connsiteY0" fmla="*/ 274526 h 545624"/>
                <a:gd name="connsiteX1" fmla="*/ 34370 w 664112"/>
                <a:gd name="connsiteY1" fmla="*/ 302792 h 545624"/>
                <a:gd name="connsiteX2" fmla="*/ 390 w 664112"/>
                <a:gd name="connsiteY2" fmla="*/ 311102 h 545624"/>
                <a:gd name="connsiteX3" fmla="*/ 31429 w 664112"/>
                <a:gd name="connsiteY3" fmla="*/ 340543 h 545624"/>
                <a:gd name="connsiteX4" fmla="*/ 390 w 664112"/>
                <a:gd name="connsiteY4" fmla="*/ 365966 h 545624"/>
                <a:gd name="connsiteX5" fmla="*/ 110118 w 664112"/>
                <a:gd name="connsiteY5" fmla="*/ 375110 h 545624"/>
                <a:gd name="connsiteX6" fmla="*/ 137550 w 664112"/>
                <a:gd name="connsiteY6" fmla="*/ 393398 h 545624"/>
                <a:gd name="connsiteX7" fmla="*/ 155838 w 664112"/>
                <a:gd name="connsiteY7" fmla="*/ 448262 h 545624"/>
                <a:gd name="connsiteX8" fmla="*/ 166089 w 664112"/>
                <a:gd name="connsiteY8" fmla="*/ 481722 h 545624"/>
                <a:gd name="connsiteX9" fmla="*/ 183270 w 664112"/>
                <a:gd name="connsiteY9" fmla="*/ 503126 h 545624"/>
                <a:gd name="connsiteX10" fmla="*/ 224766 w 664112"/>
                <a:gd name="connsiteY10" fmla="*/ 545523 h 545624"/>
                <a:gd name="connsiteX11" fmla="*/ 284756 w 664112"/>
                <a:gd name="connsiteY11" fmla="*/ 522316 h 545624"/>
                <a:gd name="connsiteX12" fmla="*/ 322234 w 664112"/>
                <a:gd name="connsiteY12" fmla="*/ 435796 h 545624"/>
                <a:gd name="connsiteX13" fmla="*/ 355488 w 664112"/>
                <a:gd name="connsiteY13" fmla="*/ 418410 h 545624"/>
                <a:gd name="connsiteX14" fmla="*/ 411048 w 664112"/>
                <a:gd name="connsiteY14" fmla="*/ 397211 h 545624"/>
                <a:gd name="connsiteX15" fmla="*/ 466734 w 664112"/>
                <a:gd name="connsiteY15" fmla="*/ 375110 h 545624"/>
                <a:gd name="connsiteX16" fmla="*/ 475878 w 664112"/>
                <a:gd name="connsiteY16" fmla="*/ 347678 h 545624"/>
                <a:gd name="connsiteX17" fmla="*/ 484816 w 664112"/>
                <a:gd name="connsiteY17" fmla="*/ 338329 h 545624"/>
                <a:gd name="connsiteX18" fmla="*/ 487522 w 664112"/>
                <a:gd name="connsiteY18" fmla="*/ 275428 h 545624"/>
                <a:gd name="connsiteX19" fmla="*/ 528189 w 664112"/>
                <a:gd name="connsiteY19" fmla="*/ 282404 h 545624"/>
                <a:gd name="connsiteX20" fmla="*/ 633455 w 664112"/>
                <a:gd name="connsiteY20" fmla="*/ 230514 h 545624"/>
                <a:gd name="connsiteX21" fmla="*/ 663017 w 664112"/>
                <a:gd name="connsiteY21" fmla="*/ 164798 h 545624"/>
                <a:gd name="connsiteX22" fmla="*/ 603894 w 664112"/>
                <a:gd name="connsiteY22" fmla="*/ 137366 h 545624"/>
                <a:gd name="connsiteX23" fmla="*/ 561790 w 664112"/>
                <a:gd name="connsiteY23" fmla="*/ 116528 h 545624"/>
                <a:gd name="connsiteX24" fmla="*/ 482807 w 664112"/>
                <a:gd name="connsiteY24" fmla="*/ 116863 h 545624"/>
                <a:gd name="connsiteX25" fmla="*/ 415192 w 664112"/>
                <a:gd name="connsiteY25" fmla="*/ 139866 h 545624"/>
                <a:gd name="connsiteX26" fmla="*/ 366150 w 664112"/>
                <a:gd name="connsiteY26" fmla="*/ 82502 h 545624"/>
                <a:gd name="connsiteX27" fmla="*/ 338718 w 664112"/>
                <a:gd name="connsiteY27" fmla="*/ 73358 h 545624"/>
                <a:gd name="connsiteX28" fmla="*/ 309973 w 664112"/>
                <a:gd name="connsiteY28" fmla="*/ 34773 h 545624"/>
                <a:gd name="connsiteX29" fmla="*/ 239599 w 664112"/>
                <a:gd name="connsiteY29" fmla="*/ 98756 h 545624"/>
                <a:gd name="connsiteX30" fmla="*/ 167197 w 664112"/>
                <a:gd name="connsiteY30" fmla="*/ 1 h 545624"/>
                <a:gd name="connsiteX31" fmla="*/ 174126 w 664112"/>
                <a:gd name="connsiteY31" fmla="*/ 100790 h 545624"/>
                <a:gd name="connsiteX32" fmla="*/ 184868 w 664112"/>
                <a:gd name="connsiteY32" fmla="*/ 153645 h 545624"/>
                <a:gd name="connsiteX33" fmla="*/ 137550 w 664112"/>
                <a:gd name="connsiteY33" fmla="*/ 183086 h 545624"/>
                <a:gd name="connsiteX34" fmla="*/ 117047 w 664112"/>
                <a:gd name="connsiteY34" fmla="*/ 233932 h 545624"/>
                <a:gd name="connsiteX35" fmla="*/ 82686 w 664112"/>
                <a:gd name="connsiteY35" fmla="*/ 265382 h 545624"/>
                <a:gd name="connsiteX36" fmla="*/ 9534 w 664112"/>
                <a:gd name="connsiteY36" fmla="*/ 274526 h 545624"/>
                <a:gd name="connsiteX0" fmla="*/ 9534 w 663242"/>
                <a:gd name="connsiteY0" fmla="*/ 274526 h 545624"/>
                <a:gd name="connsiteX1" fmla="*/ 34370 w 663242"/>
                <a:gd name="connsiteY1" fmla="*/ 302792 h 545624"/>
                <a:gd name="connsiteX2" fmla="*/ 390 w 663242"/>
                <a:gd name="connsiteY2" fmla="*/ 311102 h 545624"/>
                <a:gd name="connsiteX3" fmla="*/ 31429 w 663242"/>
                <a:gd name="connsiteY3" fmla="*/ 340543 h 545624"/>
                <a:gd name="connsiteX4" fmla="*/ 390 w 663242"/>
                <a:gd name="connsiteY4" fmla="*/ 365966 h 545624"/>
                <a:gd name="connsiteX5" fmla="*/ 110118 w 663242"/>
                <a:gd name="connsiteY5" fmla="*/ 375110 h 545624"/>
                <a:gd name="connsiteX6" fmla="*/ 137550 w 663242"/>
                <a:gd name="connsiteY6" fmla="*/ 393398 h 545624"/>
                <a:gd name="connsiteX7" fmla="*/ 155838 w 663242"/>
                <a:gd name="connsiteY7" fmla="*/ 448262 h 545624"/>
                <a:gd name="connsiteX8" fmla="*/ 166089 w 663242"/>
                <a:gd name="connsiteY8" fmla="*/ 481722 h 545624"/>
                <a:gd name="connsiteX9" fmla="*/ 183270 w 663242"/>
                <a:gd name="connsiteY9" fmla="*/ 503126 h 545624"/>
                <a:gd name="connsiteX10" fmla="*/ 224766 w 663242"/>
                <a:gd name="connsiteY10" fmla="*/ 545523 h 545624"/>
                <a:gd name="connsiteX11" fmla="*/ 284756 w 663242"/>
                <a:gd name="connsiteY11" fmla="*/ 522316 h 545624"/>
                <a:gd name="connsiteX12" fmla="*/ 322234 w 663242"/>
                <a:gd name="connsiteY12" fmla="*/ 435796 h 545624"/>
                <a:gd name="connsiteX13" fmla="*/ 355488 w 663242"/>
                <a:gd name="connsiteY13" fmla="*/ 418410 h 545624"/>
                <a:gd name="connsiteX14" fmla="*/ 411048 w 663242"/>
                <a:gd name="connsiteY14" fmla="*/ 397211 h 545624"/>
                <a:gd name="connsiteX15" fmla="*/ 466734 w 663242"/>
                <a:gd name="connsiteY15" fmla="*/ 375110 h 545624"/>
                <a:gd name="connsiteX16" fmla="*/ 475878 w 663242"/>
                <a:gd name="connsiteY16" fmla="*/ 347678 h 545624"/>
                <a:gd name="connsiteX17" fmla="*/ 484816 w 663242"/>
                <a:gd name="connsiteY17" fmla="*/ 338329 h 545624"/>
                <a:gd name="connsiteX18" fmla="*/ 487522 w 663242"/>
                <a:gd name="connsiteY18" fmla="*/ 275428 h 545624"/>
                <a:gd name="connsiteX19" fmla="*/ 528189 w 663242"/>
                <a:gd name="connsiteY19" fmla="*/ 282404 h 545624"/>
                <a:gd name="connsiteX20" fmla="*/ 633455 w 663242"/>
                <a:gd name="connsiteY20" fmla="*/ 230514 h 545624"/>
                <a:gd name="connsiteX21" fmla="*/ 663017 w 663242"/>
                <a:gd name="connsiteY21" fmla="*/ 164798 h 545624"/>
                <a:gd name="connsiteX22" fmla="*/ 642177 w 663242"/>
                <a:gd name="connsiteY22" fmla="*/ 129709 h 545624"/>
                <a:gd name="connsiteX23" fmla="*/ 561790 w 663242"/>
                <a:gd name="connsiteY23" fmla="*/ 116528 h 545624"/>
                <a:gd name="connsiteX24" fmla="*/ 482807 w 663242"/>
                <a:gd name="connsiteY24" fmla="*/ 116863 h 545624"/>
                <a:gd name="connsiteX25" fmla="*/ 415192 w 663242"/>
                <a:gd name="connsiteY25" fmla="*/ 139866 h 545624"/>
                <a:gd name="connsiteX26" fmla="*/ 366150 w 663242"/>
                <a:gd name="connsiteY26" fmla="*/ 82502 h 545624"/>
                <a:gd name="connsiteX27" fmla="*/ 338718 w 663242"/>
                <a:gd name="connsiteY27" fmla="*/ 73358 h 545624"/>
                <a:gd name="connsiteX28" fmla="*/ 309973 w 663242"/>
                <a:gd name="connsiteY28" fmla="*/ 34773 h 545624"/>
                <a:gd name="connsiteX29" fmla="*/ 239599 w 663242"/>
                <a:gd name="connsiteY29" fmla="*/ 98756 h 545624"/>
                <a:gd name="connsiteX30" fmla="*/ 167197 w 663242"/>
                <a:gd name="connsiteY30" fmla="*/ 1 h 545624"/>
                <a:gd name="connsiteX31" fmla="*/ 174126 w 663242"/>
                <a:gd name="connsiteY31" fmla="*/ 100790 h 545624"/>
                <a:gd name="connsiteX32" fmla="*/ 184868 w 663242"/>
                <a:gd name="connsiteY32" fmla="*/ 153645 h 545624"/>
                <a:gd name="connsiteX33" fmla="*/ 137550 w 663242"/>
                <a:gd name="connsiteY33" fmla="*/ 183086 h 545624"/>
                <a:gd name="connsiteX34" fmla="*/ 117047 w 663242"/>
                <a:gd name="connsiteY34" fmla="*/ 233932 h 545624"/>
                <a:gd name="connsiteX35" fmla="*/ 82686 w 663242"/>
                <a:gd name="connsiteY35" fmla="*/ 265382 h 545624"/>
                <a:gd name="connsiteX36" fmla="*/ 9534 w 663242"/>
                <a:gd name="connsiteY36" fmla="*/ 274526 h 545624"/>
                <a:gd name="connsiteX0" fmla="*/ 9534 w 663242"/>
                <a:gd name="connsiteY0" fmla="*/ 274526 h 545624"/>
                <a:gd name="connsiteX1" fmla="*/ 34370 w 663242"/>
                <a:gd name="connsiteY1" fmla="*/ 302792 h 545624"/>
                <a:gd name="connsiteX2" fmla="*/ 390 w 663242"/>
                <a:gd name="connsiteY2" fmla="*/ 311102 h 545624"/>
                <a:gd name="connsiteX3" fmla="*/ 31429 w 663242"/>
                <a:gd name="connsiteY3" fmla="*/ 340543 h 545624"/>
                <a:gd name="connsiteX4" fmla="*/ 390 w 663242"/>
                <a:gd name="connsiteY4" fmla="*/ 365966 h 545624"/>
                <a:gd name="connsiteX5" fmla="*/ 110118 w 663242"/>
                <a:gd name="connsiteY5" fmla="*/ 375110 h 545624"/>
                <a:gd name="connsiteX6" fmla="*/ 137550 w 663242"/>
                <a:gd name="connsiteY6" fmla="*/ 393398 h 545624"/>
                <a:gd name="connsiteX7" fmla="*/ 155838 w 663242"/>
                <a:gd name="connsiteY7" fmla="*/ 448262 h 545624"/>
                <a:gd name="connsiteX8" fmla="*/ 166089 w 663242"/>
                <a:gd name="connsiteY8" fmla="*/ 481722 h 545624"/>
                <a:gd name="connsiteX9" fmla="*/ 183270 w 663242"/>
                <a:gd name="connsiteY9" fmla="*/ 503126 h 545624"/>
                <a:gd name="connsiteX10" fmla="*/ 224766 w 663242"/>
                <a:gd name="connsiteY10" fmla="*/ 545523 h 545624"/>
                <a:gd name="connsiteX11" fmla="*/ 284756 w 663242"/>
                <a:gd name="connsiteY11" fmla="*/ 522316 h 545624"/>
                <a:gd name="connsiteX12" fmla="*/ 322234 w 663242"/>
                <a:gd name="connsiteY12" fmla="*/ 435796 h 545624"/>
                <a:gd name="connsiteX13" fmla="*/ 355488 w 663242"/>
                <a:gd name="connsiteY13" fmla="*/ 418410 h 545624"/>
                <a:gd name="connsiteX14" fmla="*/ 411048 w 663242"/>
                <a:gd name="connsiteY14" fmla="*/ 397211 h 545624"/>
                <a:gd name="connsiteX15" fmla="*/ 466734 w 663242"/>
                <a:gd name="connsiteY15" fmla="*/ 375110 h 545624"/>
                <a:gd name="connsiteX16" fmla="*/ 475878 w 663242"/>
                <a:gd name="connsiteY16" fmla="*/ 347678 h 545624"/>
                <a:gd name="connsiteX17" fmla="*/ 484816 w 663242"/>
                <a:gd name="connsiteY17" fmla="*/ 338329 h 545624"/>
                <a:gd name="connsiteX18" fmla="*/ 487522 w 663242"/>
                <a:gd name="connsiteY18" fmla="*/ 275428 h 545624"/>
                <a:gd name="connsiteX19" fmla="*/ 528189 w 663242"/>
                <a:gd name="connsiteY19" fmla="*/ 282404 h 545624"/>
                <a:gd name="connsiteX20" fmla="*/ 633455 w 663242"/>
                <a:gd name="connsiteY20" fmla="*/ 230514 h 545624"/>
                <a:gd name="connsiteX21" fmla="*/ 663017 w 663242"/>
                <a:gd name="connsiteY21" fmla="*/ 164798 h 545624"/>
                <a:gd name="connsiteX22" fmla="*/ 642177 w 663242"/>
                <a:gd name="connsiteY22" fmla="*/ 129709 h 545624"/>
                <a:gd name="connsiteX23" fmla="*/ 561790 w 663242"/>
                <a:gd name="connsiteY23" fmla="*/ 116528 h 545624"/>
                <a:gd name="connsiteX24" fmla="*/ 482807 w 663242"/>
                <a:gd name="connsiteY24" fmla="*/ 116863 h 545624"/>
                <a:gd name="connsiteX25" fmla="*/ 415192 w 663242"/>
                <a:gd name="connsiteY25" fmla="*/ 139866 h 545624"/>
                <a:gd name="connsiteX26" fmla="*/ 366150 w 663242"/>
                <a:gd name="connsiteY26" fmla="*/ 82502 h 545624"/>
                <a:gd name="connsiteX27" fmla="*/ 338718 w 663242"/>
                <a:gd name="connsiteY27" fmla="*/ 73358 h 545624"/>
                <a:gd name="connsiteX28" fmla="*/ 309973 w 663242"/>
                <a:gd name="connsiteY28" fmla="*/ 34773 h 545624"/>
                <a:gd name="connsiteX29" fmla="*/ 239599 w 663242"/>
                <a:gd name="connsiteY29" fmla="*/ 98756 h 545624"/>
                <a:gd name="connsiteX30" fmla="*/ 167197 w 663242"/>
                <a:gd name="connsiteY30" fmla="*/ 1 h 545624"/>
                <a:gd name="connsiteX31" fmla="*/ 174126 w 663242"/>
                <a:gd name="connsiteY31" fmla="*/ 100790 h 545624"/>
                <a:gd name="connsiteX32" fmla="*/ 184868 w 663242"/>
                <a:gd name="connsiteY32" fmla="*/ 153645 h 545624"/>
                <a:gd name="connsiteX33" fmla="*/ 137550 w 663242"/>
                <a:gd name="connsiteY33" fmla="*/ 183086 h 545624"/>
                <a:gd name="connsiteX34" fmla="*/ 117047 w 663242"/>
                <a:gd name="connsiteY34" fmla="*/ 233932 h 545624"/>
                <a:gd name="connsiteX35" fmla="*/ 82686 w 663242"/>
                <a:gd name="connsiteY35" fmla="*/ 265382 h 545624"/>
                <a:gd name="connsiteX36" fmla="*/ 9534 w 663242"/>
                <a:gd name="connsiteY36" fmla="*/ 274526 h 545624"/>
                <a:gd name="connsiteX0" fmla="*/ 9534 w 663242"/>
                <a:gd name="connsiteY0" fmla="*/ 274526 h 545624"/>
                <a:gd name="connsiteX1" fmla="*/ 34370 w 663242"/>
                <a:gd name="connsiteY1" fmla="*/ 302792 h 545624"/>
                <a:gd name="connsiteX2" fmla="*/ 390 w 663242"/>
                <a:gd name="connsiteY2" fmla="*/ 311102 h 545624"/>
                <a:gd name="connsiteX3" fmla="*/ 31429 w 663242"/>
                <a:gd name="connsiteY3" fmla="*/ 340543 h 545624"/>
                <a:gd name="connsiteX4" fmla="*/ 390 w 663242"/>
                <a:gd name="connsiteY4" fmla="*/ 365966 h 545624"/>
                <a:gd name="connsiteX5" fmla="*/ 110118 w 663242"/>
                <a:gd name="connsiteY5" fmla="*/ 375110 h 545624"/>
                <a:gd name="connsiteX6" fmla="*/ 137550 w 663242"/>
                <a:gd name="connsiteY6" fmla="*/ 393398 h 545624"/>
                <a:gd name="connsiteX7" fmla="*/ 155838 w 663242"/>
                <a:gd name="connsiteY7" fmla="*/ 448262 h 545624"/>
                <a:gd name="connsiteX8" fmla="*/ 166089 w 663242"/>
                <a:gd name="connsiteY8" fmla="*/ 481722 h 545624"/>
                <a:gd name="connsiteX9" fmla="*/ 183270 w 663242"/>
                <a:gd name="connsiteY9" fmla="*/ 503126 h 545624"/>
                <a:gd name="connsiteX10" fmla="*/ 224766 w 663242"/>
                <a:gd name="connsiteY10" fmla="*/ 545523 h 545624"/>
                <a:gd name="connsiteX11" fmla="*/ 284756 w 663242"/>
                <a:gd name="connsiteY11" fmla="*/ 522316 h 545624"/>
                <a:gd name="connsiteX12" fmla="*/ 322234 w 663242"/>
                <a:gd name="connsiteY12" fmla="*/ 435796 h 545624"/>
                <a:gd name="connsiteX13" fmla="*/ 355488 w 663242"/>
                <a:gd name="connsiteY13" fmla="*/ 418410 h 545624"/>
                <a:gd name="connsiteX14" fmla="*/ 411048 w 663242"/>
                <a:gd name="connsiteY14" fmla="*/ 397211 h 545624"/>
                <a:gd name="connsiteX15" fmla="*/ 466734 w 663242"/>
                <a:gd name="connsiteY15" fmla="*/ 375110 h 545624"/>
                <a:gd name="connsiteX16" fmla="*/ 475878 w 663242"/>
                <a:gd name="connsiteY16" fmla="*/ 347678 h 545624"/>
                <a:gd name="connsiteX17" fmla="*/ 484816 w 663242"/>
                <a:gd name="connsiteY17" fmla="*/ 338329 h 545624"/>
                <a:gd name="connsiteX18" fmla="*/ 487522 w 663242"/>
                <a:gd name="connsiteY18" fmla="*/ 275428 h 545624"/>
                <a:gd name="connsiteX19" fmla="*/ 528189 w 663242"/>
                <a:gd name="connsiteY19" fmla="*/ 282404 h 545624"/>
                <a:gd name="connsiteX20" fmla="*/ 633455 w 663242"/>
                <a:gd name="connsiteY20" fmla="*/ 230514 h 545624"/>
                <a:gd name="connsiteX21" fmla="*/ 663017 w 663242"/>
                <a:gd name="connsiteY21" fmla="*/ 164798 h 545624"/>
                <a:gd name="connsiteX22" fmla="*/ 642177 w 663242"/>
                <a:gd name="connsiteY22" fmla="*/ 129709 h 545624"/>
                <a:gd name="connsiteX23" fmla="*/ 561790 w 663242"/>
                <a:gd name="connsiteY23" fmla="*/ 116528 h 545624"/>
                <a:gd name="connsiteX24" fmla="*/ 482807 w 663242"/>
                <a:gd name="connsiteY24" fmla="*/ 116863 h 545624"/>
                <a:gd name="connsiteX25" fmla="*/ 415192 w 663242"/>
                <a:gd name="connsiteY25" fmla="*/ 139866 h 545624"/>
                <a:gd name="connsiteX26" fmla="*/ 366150 w 663242"/>
                <a:gd name="connsiteY26" fmla="*/ 82502 h 545624"/>
                <a:gd name="connsiteX27" fmla="*/ 338718 w 663242"/>
                <a:gd name="connsiteY27" fmla="*/ 73358 h 545624"/>
                <a:gd name="connsiteX28" fmla="*/ 309973 w 663242"/>
                <a:gd name="connsiteY28" fmla="*/ 34773 h 545624"/>
                <a:gd name="connsiteX29" fmla="*/ 239599 w 663242"/>
                <a:gd name="connsiteY29" fmla="*/ 98756 h 545624"/>
                <a:gd name="connsiteX30" fmla="*/ 167197 w 663242"/>
                <a:gd name="connsiteY30" fmla="*/ 1 h 545624"/>
                <a:gd name="connsiteX31" fmla="*/ 174126 w 663242"/>
                <a:gd name="connsiteY31" fmla="*/ 100790 h 545624"/>
                <a:gd name="connsiteX32" fmla="*/ 184868 w 663242"/>
                <a:gd name="connsiteY32" fmla="*/ 153645 h 545624"/>
                <a:gd name="connsiteX33" fmla="*/ 137550 w 663242"/>
                <a:gd name="connsiteY33" fmla="*/ 183086 h 545624"/>
                <a:gd name="connsiteX34" fmla="*/ 117047 w 663242"/>
                <a:gd name="connsiteY34" fmla="*/ 233932 h 545624"/>
                <a:gd name="connsiteX35" fmla="*/ 82686 w 663242"/>
                <a:gd name="connsiteY35" fmla="*/ 265382 h 545624"/>
                <a:gd name="connsiteX36" fmla="*/ 9534 w 663242"/>
                <a:gd name="connsiteY36" fmla="*/ 274526 h 5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3242" h="545624">
                  <a:moveTo>
                    <a:pt x="9534" y="274526"/>
                  </a:moveTo>
                  <a:cubicBezTo>
                    <a:pt x="-8565" y="300853"/>
                    <a:pt x="35894" y="296696"/>
                    <a:pt x="34370" y="302792"/>
                  </a:cubicBezTo>
                  <a:cubicBezTo>
                    <a:pt x="32846" y="308888"/>
                    <a:pt x="880" y="304810"/>
                    <a:pt x="390" y="311102"/>
                  </a:cubicBezTo>
                  <a:cubicBezTo>
                    <a:pt x="-100" y="317394"/>
                    <a:pt x="31429" y="330904"/>
                    <a:pt x="31429" y="340543"/>
                  </a:cubicBezTo>
                  <a:cubicBezTo>
                    <a:pt x="31429" y="350182"/>
                    <a:pt x="-4081" y="352357"/>
                    <a:pt x="390" y="365966"/>
                  </a:cubicBezTo>
                  <a:cubicBezTo>
                    <a:pt x="13505" y="405883"/>
                    <a:pt x="73542" y="372062"/>
                    <a:pt x="110118" y="375110"/>
                  </a:cubicBezTo>
                  <a:cubicBezTo>
                    <a:pt x="119262" y="381206"/>
                    <a:pt x="131725" y="384079"/>
                    <a:pt x="137550" y="393398"/>
                  </a:cubicBezTo>
                  <a:cubicBezTo>
                    <a:pt x="147767" y="409745"/>
                    <a:pt x="151082" y="433541"/>
                    <a:pt x="155838" y="448262"/>
                  </a:cubicBezTo>
                  <a:cubicBezTo>
                    <a:pt x="160595" y="462983"/>
                    <a:pt x="161174" y="471892"/>
                    <a:pt x="166089" y="481722"/>
                  </a:cubicBezTo>
                  <a:cubicBezTo>
                    <a:pt x="170400" y="490343"/>
                    <a:pt x="173491" y="492493"/>
                    <a:pt x="183270" y="503126"/>
                  </a:cubicBezTo>
                  <a:cubicBezTo>
                    <a:pt x="193050" y="513760"/>
                    <a:pt x="215622" y="539427"/>
                    <a:pt x="224766" y="545523"/>
                  </a:cubicBezTo>
                  <a:cubicBezTo>
                    <a:pt x="221992" y="546493"/>
                    <a:pt x="268511" y="540604"/>
                    <a:pt x="284756" y="522316"/>
                  </a:cubicBezTo>
                  <a:cubicBezTo>
                    <a:pt x="301001" y="504028"/>
                    <a:pt x="310445" y="453114"/>
                    <a:pt x="322234" y="435796"/>
                  </a:cubicBezTo>
                  <a:cubicBezTo>
                    <a:pt x="334023" y="418478"/>
                    <a:pt x="340686" y="424841"/>
                    <a:pt x="355488" y="418410"/>
                  </a:cubicBezTo>
                  <a:cubicBezTo>
                    <a:pt x="370290" y="411979"/>
                    <a:pt x="401904" y="400259"/>
                    <a:pt x="411048" y="397211"/>
                  </a:cubicBezTo>
                  <a:cubicBezTo>
                    <a:pt x="457333" y="406468"/>
                    <a:pt x="455929" y="383365"/>
                    <a:pt x="466734" y="375110"/>
                  </a:cubicBezTo>
                  <a:cubicBezTo>
                    <a:pt x="477539" y="366855"/>
                    <a:pt x="472830" y="356822"/>
                    <a:pt x="475878" y="347678"/>
                  </a:cubicBezTo>
                  <a:cubicBezTo>
                    <a:pt x="472830" y="338534"/>
                    <a:pt x="482875" y="350371"/>
                    <a:pt x="484816" y="338329"/>
                  </a:cubicBezTo>
                  <a:cubicBezTo>
                    <a:pt x="486757" y="326287"/>
                    <a:pt x="510506" y="344379"/>
                    <a:pt x="487522" y="275428"/>
                  </a:cubicBezTo>
                  <a:cubicBezTo>
                    <a:pt x="506413" y="218756"/>
                    <a:pt x="503867" y="289890"/>
                    <a:pt x="528189" y="282404"/>
                  </a:cubicBezTo>
                  <a:cubicBezTo>
                    <a:pt x="552511" y="274918"/>
                    <a:pt x="610984" y="250115"/>
                    <a:pt x="633455" y="230514"/>
                  </a:cubicBezTo>
                  <a:cubicBezTo>
                    <a:pt x="655926" y="210913"/>
                    <a:pt x="661563" y="181599"/>
                    <a:pt x="663017" y="164798"/>
                  </a:cubicBezTo>
                  <a:cubicBezTo>
                    <a:pt x="664471" y="147997"/>
                    <a:pt x="659048" y="137754"/>
                    <a:pt x="642177" y="129709"/>
                  </a:cubicBezTo>
                  <a:cubicBezTo>
                    <a:pt x="625306" y="121664"/>
                    <a:pt x="588352" y="118669"/>
                    <a:pt x="561790" y="116528"/>
                  </a:cubicBezTo>
                  <a:cubicBezTo>
                    <a:pt x="535228" y="114387"/>
                    <a:pt x="507240" y="112973"/>
                    <a:pt x="482807" y="116863"/>
                  </a:cubicBezTo>
                  <a:cubicBezTo>
                    <a:pt x="458374" y="120753"/>
                    <a:pt x="434635" y="145593"/>
                    <a:pt x="415192" y="139866"/>
                  </a:cubicBezTo>
                  <a:cubicBezTo>
                    <a:pt x="395749" y="134139"/>
                    <a:pt x="390534" y="85550"/>
                    <a:pt x="366150" y="82502"/>
                  </a:cubicBezTo>
                  <a:cubicBezTo>
                    <a:pt x="357006" y="79454"/>
                    <a:pt x="348081" y="81313"/>
                    <a:pt x="338718" y="73358"/>
                  </a:cubicBezTo>
                  <a:cubicBezTo>
                    <a:pt x="329355" y="65403"/>
                    <a:pt x="326493" y="30540"/>
                    <a:pt x="309973" y="34773"/>
                  </a:cubicBezTo>
                  <a:cubicBezTo>
                    <a:pt x="293453" y="39006"/>
                    <a:pt x="239108" y="101942"/>
                    <a:pt x="239599" y="98756"/>
                  </a:cubicBezTo>
                  <a:cubicBezTo>
                    <a:pt x="214614" y="105823"/>
                    <a:pt x="178109" y="-338"/>
                    <a:pt x="167197" y="1"/>
                  </a:cubicBezTo>
                  <a:cubicBezTo>
                    <a:pt x="156285" y="340"/>
                    <a:pt x="171181" y="75183"/>
                    <a:pt x="174126" y="100790"/>
                  </a:cubicBezTo>
                  <a:cubicBezTo>
                    <a:pt x="177071" y="126397"/>
                    <a:pt x="198482" y="126417"/>
                    <a:pt x="184868" y="153645"/>
                  </a:cubicBezTo>
                  <a:cubicBezTo>
                    <a:pt x="180557" y="162266"/>
                    <a:pt x="148853" y="169705"/>
                    <a:pt x="137550" y="183086"/>
                  </a:cubicBezTo>
                  <a:cubicBezTo>
                    <a:pt x="126247" y="196467"/>
                    <a:pt x="129239" y="215644"/>
                    <a:pt x="117047" y="233932"/>
                  </a:cubicBezTo>
                  <a:cubicBezTo>
                    <a:pt x="110951" y="243076"/>
                    <a:pt x="93462" y="263227"/>
                    <a:pt x="82686" y="265382"/>
                  </a:cubicBezTo>
                  <a:cubicBezTo>
                    <a:pt x="30283" y="275863"/>
                    <a:pt x="27633" y="248199"/>
                    <a:pt x="9534" y="274526"/>
                  </a:cubicBezTo>
                  <a:close/>
                </a:path>
              </a:pathLst>
            </a:custGeom>
            <a:solidFill>
              <a:srgbClr val="AAEF63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 rot="16200000">
              <a:off x="2463747" y="1334929"/>
              <a:ext cx="239187" cy="176340"/>
            </a:xfrm>
            <a:prstGeom prst="ellipse">
              <a:avLst/>
            </a:prstGeom>
            <a:solidFill>
              <a:srgbClr val="AF4AFF"/>
            </a:solidFill>
            <a:ln>
              <a:solidFill>
                <a:schemeClr val="tx1"/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3991421" y="358447"/>
            <a:ext cx="1135852" cy="1135852"/>
            <a:chOff x="4859884" y="1045858"/>
            <a:chExt cx="1135852" cy="1135852"/>
          </a:xfrm>
        </p:grpSpPr>
        <p:sp>
          <p:nvSpPr>
            <p:cNvPr id="119" name="Rectangle 118"/>
            <p:cNvSpPr/>
            <p:nvPr/>
          </p:nvSpPr>
          <p:spPr>
            <a:xfrm>
              <a:off x="4859884" y="1045858"/>
              <a:ext cx="1135852" cy="11358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424787" y="1280681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086745" y="1621240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586712" y="1611806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422726" y="1610888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589696" y="1446615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257129" y="1279737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422726" y="111289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255693" y="161280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257129" y="1446615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422726" y="144758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592870" y="1278950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758810" y="144722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754930" y="1616677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756870" y="178245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760750" y="195367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586712" y="195477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422726" y="195583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257129" y="1957793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086745" y="195574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912590" y="195367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086745" y="178245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909939" y="178245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257129" y="1110327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086745" y="110911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762690" y="111282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596412" y="111256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764629" y="1275993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587126" y="178245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422726" y="178245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911916" y="1616677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912755" y="144751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912065" y="128103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4912590" y="111282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086745" y="127350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093095" y="144596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255743" y="1782628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4176074" y="528720"/>
            <a:ext cx="1135852" cy="1135852"/>
            <a:chOff x="4899990" y="-165312"/>
            <a:chExt cx="1135852" cy="1135852"/>
          </a:xfrm>
        </p:grpSpPr>
        <p:sp>
          <p:nvSpPr>
            <p:cNvPr id="161" name="Rectangle 160"/>
            <p:cNvSpPr/>
            <p:nvPr/>
          </p:nvSpPr>
          <p:spPr>
            <a:xfrm>
              <a:off x="4899990" y="-165312"/>
              <a:ext cx="1135852" cy="11358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460080" y="-9412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126851" y="410070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5626818" y="400636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462832" y="399718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629802" y="235445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5297235" y="-8592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295799" y="40163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5297235" y="235445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462832" y="23641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5632976" y="67780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798916" y="23605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795036" y="405507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796976" y="57128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5800856" y="74250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5626818" y="74360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462832" y="74466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297235" y="746623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126851" y="74457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4952696" y="74250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126851" y="57128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4950045" y="57128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5297235" y="-100843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126851" y="-10205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5802796" y="-9834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636518" y="-9860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5804735" y="64823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627232" y="57128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462832" y="57128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4952022" y="405507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952861" y="23634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952171" y="6986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4952696" y="-9834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126851" y="6233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133201" y="23479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5849" y="566645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23174" y="1900519"/>
            <a:ext cx="6276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dirty="0"/>
              <a:t> microscopy images       </a:t>
            </a:r>
            <a:r>
              <a:rPr lang="en-US" sz="2000" b="1" dirty="0"/>
              <a:t>M</a:t>
            </a:r>
            <a:r>
              <a:rPr lang="en-US" sz="2000" dirty="0"/>
              <a:t> binary label matrices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97788" y="2477988"/>
            <a:ext cx="0" cy="541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74716" y="2551530"/>
            <a:ext cx="3153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Arial" charset="0"/>
                <a:ea typeface="Arial" charset="0"/>
                <a:cs typeface="Arial" charset="0"/>
              </a:rPr>
              <a:t>n-fold data 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augmentation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019130" y="5966095"/>
            <a:ext cx="1712434" cy="547793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Inception-v3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4124" y="5045547"/>
            <a:ext cx="6276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 x M</a:t>
            </a:r>
            <a:r>
              <a:rPr lang="en-US" sz="2000" dirty="0"/>
              <a:t> microscopy images          n x </a:t>
            </a:r>
            <a:r>
              <a:rPr lang="en-US" sz="2000" b="1" dirty="0"/>
              <a:t>M</a:t>
            </a:r>
            <a:r>
              <a:rPr lang="en-US" sz="2000" dirty="0"/>
              <a:t> label matrices</a:t>
            </a:r>
          </a:p>
        </p:txBody>
      </p:sp>
      <p:sp>
        <p:nvSpPr>
          <p:cNvPr id="12" name="Left Brace 11"/>
          <p:cNvSpPr/>
          <p:nvPr/>
        </p:nvSpPr>
        <p:spPr>
          <a:xfrm rot="16200000">
            <a:off x="2228256" y="4431912"/>
            <a:ext cx="452535" cy="24151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800046" y="6726673"/>
            <a:ext cx="0" cy="520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 rot="16200000">
            <a:off x="2078722" y="7450951"/>
            <a:ext cx="1135852" cy="1135851"/>
            <a:chOff x="3031945" y="8202066"/>
            <a:chExt cx="2141000" cy="2141000"/>
          </a:xfrm>
        </p:grpSpPr>
        <p:sp>
          <p:nvSpPr>
            <p:cNvPr id="23" name="Rectangle 22"/>
            <p:cNvSpPr/>
            <p:nvPr/>
          </p:nvSpPr>
          <p:spPr>
            <a:xfrm>
              <a:off x="3031945" y="8202066"/>
              <a:ext cx="2141000" cy="214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50609" y="8345327"/>
              <a:ext cx="315626" cy="3156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81672" y="9582733"/>
              <a:ext cx="315626" cy="315626"/>
            </a:xfrm>
            <a:prstGeom prst="rect">
              <a:avLst/>
            </a:prstGeom>
            <a:solidFill>
              <a:srgbClr val="FFE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92564" y="9267106"/>
              <a:ext cx="315626" cy="3156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19558" y="9898359"/>
              <a:ext cx="315626" cy="3156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19557" y="8951480"/>
              <a:ext cx="315626" cy="315626"/>
            </a:xfrm>
            <a:prstGeom prst="rect">
              <a:avLst/>
            </a:prstGeom>
            <a:solidFill>
              <a:srgbClr val="F199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51810" y="8973537"/>
              <a:ext cx="315626" cy="315626"/>
            </a:xfrm>
            <a:prstGeom prst="rect">
              <a:avLst/>
            </a:prstGeom>
            <a:solidFill>
              <a:srgbClr val="FFD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36199" y="8642912"/>
              <a:ext cx="315626" cy="315626"/>
            </a:xfrm>
            <a:prstGeom prst="rect">
              <a:avLst/>
            </a:prstGeom>
            <a:solidFill>
              <a:srgbClr val="FFE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72197" y="8328426"/>
              <a:ext cx="315626" cy="315626"/>
            </a:xfrm>
            <a:prstGeom prst="rect">
              <a:avLst/>
            </a:prstGeom>
            <a:solidFill>
              <a:srgbClr val="FFE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511751" y="7856193"/>
            <a:ext cx="1144111" cy="1144111"/>
            <a:chOff x="2822307" y="4976100"/>
            <a:chExt cx="2156569" cy="2156569"/>
          </a:xfrm>
        </p:grpSpPr>
        <p:sp>
          <p:nvSpPr>
            <p:cNvPr id="33" name="Rectangle 32"/>
            <p:cNvSpPr/>
            <p:nvPr/>
          </p:nvSpPr>
          <p:spPr>
            <a:xfrm>
              <a:off x="2822307" y="4976100"/>
              <a:ext cx="2156569" cy="21565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28587" y="5730964"/>
              <a:ext cx="317922" cy="3179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77486" y="6366807"/>
              <a:ext cx="317922" cy="317922"/>
            </a:xfrm>
            <a:prstGeom prst="rect">
              <a:avLst/>
            </a:prstGeom>
            <a:solidFill>
              <a:srgbClr val="FFE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20011" y="6684728"/>
              <a:ext cx="317922" cy="3179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20010" y="6045497"/>
              <a:ext cx="317922" cy="317922"/>
            </a:xfrm>
            <a:prstGeom prst="rect">
              <a:avLst/>
            </a:prstGeom>
            <a:solidFill>
              <a:srgbClr val="F199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45225" y="6049212"/>
              <a:ext cx="317922" cy="317922"/>
            </a:xfrm>
            <a:prstGeom prst="rect">
              <a:avLst/>
            </a:prstGeom>
            <a:solidFill>
              <a:srgbClr val="FFD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870124" y="5103379"/>
              <a:ext cx="317922" cy="317922"/>
            </a:xfrm>
            <a:prstGeom prst="rect">
              <a:avLst/>
            </a:prstGeom>
            <a:solidFill>
              <a:srgbClr val="FFE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56176" y="5093566"/>
              <a:ext cx="317922" cy="317922"/>
            </a:xfrm>
            <a:prstGeom prst="rect">
              <a:avLst/>
            </a:prstGeom>
            <a:solidFill>
              <a:srgbClr val="F199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59564" y="5419988"/>
              <a:ext cx="317922" cy="3179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655346" y="7953891"/>
            <a:ext cx="1135852" cy="1135852"/>
            <a:chOff x="573928" y="4963461"/>
            <a:chExt cx="2169209" cy="2169209"/>
          </a:xfrm>
        </p:grpSpPr>
        <p:sp>
          <p:nvSpPr>
            <p:cNvPr id="4" name="Rectangle 3"/>
            <p:cNvSpPr/>
            <p:nvPr/>
          </p:nvSpPr>
          <p:spPr>
            <a:xfrm>
              <a:off x="573928" y="4963461"/>
              <a:ext cx="2169209" cy="21692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8108" y="5722749"/>
              <a:ext cx="319785" cy="31978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33533" y="6362319"/>
              <a:ext cx="319785" cy="319785"/>
            </a:xfrm>
            <a:prstGeom prst="rect">
              <a:avLst/>
            </a:prstGeom>
            <a:solidFill>
              <a:srgbClr val="FFE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79555" y="6042534"/>
              <a:ext cx="319785" cy="31978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79824" y="6682104"/>
              <a:ext cx="319785" cy="31978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79823" y="5722749"/>
              <a:ext cx="319785" cy="319785"/>
            </a:xfrm>
            <a:prstGeom prst="rect">
              <a:avLst/>
            </a:prstGeom>
            <a:solidFill>
              <a:srgbClr val="F199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9325" y="6042863"/>
              <a:ext cx="319785" cy="319785"/>
            </a:xfrm>
            <a:prstGeom prst="rect">
              <a:avLst/>
            </a:prstGeom>
            <a:solidFill>
              <a:srgbClr val="FFD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08101" y="5410115"/>
              <a:ext cx="319785" cy="319785"/>
            </a:xfrm>
            <a:prstGeom prst="rect">
              <a:avLst/>
            </a:prstGeom>
            <a:solidFill>
              <a:srgbClr val="FFE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27886" y="5091486"/>
              <a:ext cx="319785" cy="319785"/>
            </a:xfrm>
            <a:prstGeom prst="rect">
              <a:avLst/>
            </a:prstGeom>
            <a:solidFill>
              <a:srgbClr val="FFE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3963" y="6682104"/>
              <a:ext cx="319785" cy="319785"/>
            </a:xfrm>
            <a:prstGeom prst="rect">
              <a:avLst/>
            </a:prstGeom>
            <a:solidFill>
              <a:srgbClr val="F199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 rot="2700000">
            <a:off x="2140419" y="8609336"/>
            <a:ext cx="438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. . .</a:t>
            </a:r>
          </a:p>
        </p:txBody>
      </p:sp>
      <p:sp>
        <p:nvSpPr>
          <p:cNvPr id="54" name="TextBox 53"/>
          <p:cNvSpPr txBox="1"/>
          <p:nvPr/>
        </p:nvSpPr>
        <p:spPr>
          <a:xfrm rot="2700000">
            <a:off x="3234399" y="7482791"/>
            <a:ext cx="438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. . 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32314" y="7845868"/>
            <a:ext cx="2358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 x M</a:t>
            </a:r>
            <a:r>
              <a:rPr lang="en-US" sz="2000" dirty="0"/>
              <a:t> transfer value </a:t>
            </a:r>
          </a:p>
          <a:p>
            <a:r>
              <a:rPr lang="en-US" sz="2000" dirty="0"/>
              <a:t>matrices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063670" y="9220142"/>
            <a:ext cx="0" cy="449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132307" y="6730913"/>
            <a:ext cx="3532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Feedforward</a:t>
            </a:r>
            <a:r>
              <a:rPr lang="en-US" sz="1400" b="1" dirty="0"/>
              <a:t> and store </a:t>
            </a:r>
            <a:r>
              <a:rPr lang="en-US" sz="1400" b="1" i="1" dirty="0"/>
              <a:t>activations</a:t>
            </a:r>
            <a:r>
              <a:rPr lang="en-US" sz="1400" b="1" dirty="0"/>
              <a:t> </a:t>
            </a:r>
          </a:p>
          <a:p>
            <a:r>
              <a:rPr lang="en-US" sz="1400" b="1" dirty="0"/>
              <a:t>from penultimate layer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1968946" y="9823100"/>
            <a:ext cx="2103488" cy="759735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 layer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neural network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038145" y="10742277"/>
            <a:ext cx="0" cy="4421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1849678" y="11332777"/>
            <a:ext cx="2390455" cy="869255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Sigmoid cross entropy loss function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70033" y="13843687"/>
            <a:ext cx="2988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</a:t>
            </a:r>
            <a:r>
              <a:rPr lang="en-US" dirty="0"/>
              <a:t> x </a:t>
            </a:r>
            <a:r>
              <a:rPr lang="en-US" b="1"/>
              <a:t>M</a:t>
            </a:r>
            <a:r>
              <a:rPr lang="en-US"/>
              <a:t> flattened label </a:t>
            </a:r>
            <a:r>
              <a:rPr lang="en-US" dirty="0"/>
              <a:t>matrices</a:t>
            </a:r>
            <a:endParaRPr lang="en-US" dirty="0"/>
          </a:p>
        </p:txBody>
      </p:sp>
      <p:cxnSp>
        <p:nvCxnSpPr>
          <p:cNvPr id="67" name="Curved Connector 66"/>
          <p:cNvCxnSpPr/>
          <p:nvPr/>
        </p:nvCxnSpPr>
        <p:spPr>
          <a:xfrm flipH="1" flipV="1">
            <a:off x="4336494" y="10219001"/>
            <a:ext cx="80210" cy="1633906"/>
          </a:xfrm>
          <a:prstGeom prst="curvedConnector3">
            <a:avLst>
              <a:gd name="adj1" fmla="val -2850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862927" y="10784728"/>
            <a:ext cx="173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charset="0"/>
                <a:ea typeface="Arial" charset="0"/>
                <a:cs typeface="Arial" charset="0"/>
              </a:rPr>
              <a:t>Backpropagation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3046991" y="12319244"/>
            <a:ext cx="1" cy="4835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/>
          <p:cNvGrpSpPr/>
          <p:nvPr/>
        </p:nvGrpSpPr>
        <p:grpSpPr>
          <a:xfrm>
            <a:off x="4343279" y="687006"/>
            <a:ext cx="1135852" cy="1135852"/>
            <a:chOff x="3544527" y="1048755"/>
            <a:chExt cx="1135852" cy="1135852"/>
          </a:xfrm>
        </p:grpSpPr>
        <p:sp>
          <p:nvSpPr>
            <p:cNvPr id="76" name="Rectangle 75"/>
            <p:cNvSpPr/>
            <p:nvPr/>
          </p:nvSpPr>
          <p:spPr>
            <a:xfrm>
              <a:off x="3544527" y="1048755"/>
              <a:ext cx="1135852" cy="11358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774563" y="1446337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44947" y="1779417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110544" y="1613785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277514" y="1449512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774563" y="1613957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944947" y="1282634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110544" y="1115792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943511" y="1615697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944947" y="1449512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110544" y="1450477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110544" y="128399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280688" y="1281847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446628" y="1450122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442748" y="161957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444688" y="178535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448568" y="195657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274530" y="1957673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110544" y="195872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944947" y="1960690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774563" y="1958643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00408" y="195657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774563" y="178535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597757" y="178535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944947" y="111322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774563" y="111201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450508" y="111572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284230" y="1115462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452447" y="1278890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275715" y="1618752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74944" y="178535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110544" y="178535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599734" y="161957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600573" y="145040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599883" y="1283932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600408" y="1115721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774563" y="1276398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940462" y="681813"/>
            <a:ext cx="1135852" cy="1135852"/>
            <a:chOff x="2204806" y="1044034"/>
            <a:chExt cx="1135852" cy="1135852"/>
          </a:xfrm>
        </p:grpSpPr>
        <p:sp>
          <p:nvSpPr>
            <p:cNvPr id="115" name="Rectangle 114"/>
            <p:cNvSpPr/>
            <p:nvPr/>
          </p:nvSpPr>
          <p:spPr>
            <a:xfrm>
              <a:off x="2204806" y="1044034"/>
              <a:ext cx="1135852" cy="11358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2436969" y="1259388"/>
              <a:ext cx="774278" cy="705144"/>
            </a:xfrm>
            <a:custGeom>
              <a:avLst/>
              <a:gdLst>
                <a:gd name="connsiteX0" fmla="*/ 18288 w 631149"/>
                <a:gd name="connsiteY0" fmla="*/ 301752 h 548640"/>
                <a:gd name="connsiteX1" fmla="*/ 9144 w 631149"/>
                <a:gd name="connsiteY1" fmla="*/ 338328 h 548640"/>
                <a:gd name="connsiteX2" fmla="*/ 0 w 631149"/>
                <a:gd name="connsiteY2" fmla="*/ 365760 h 548640"/>
                <a:gd name="connsiteX3" fmla="*/ 9144 w 631149"/>
                <a:gd name="connsiteY3" fmla="*/ 393192 h 548640"/>
                <a:gd name="connsiteX4" fmla="*/ 118872 w 631149"/>
                <a:gd name="connsiteY4" fmla="*/ 402336 h 548640"/>
                <a:gd name="connsiteX5" fmla="*/ 146304 w 631149"/>
                <a:gd name="connsiteY5" fmla="*/ 420624 h 548640"/>
                <a:gd name="connsiteX6" fmla="*/ 164592 w 631149"/>
                <a:gd name="connsiteY6" fmla="*/ 475488 h 548640"/>
                <a:gd name="connsiteX7" fmla="*/ 182880 w 631149"/>
                <a:gd name="connsiteY7" fmla="*/ 502920 h 548640"/>
                <a:gd name="connsiteX8" fmla="*/ 192024 w 631149"/>
                <a:gd name="connsiteY8" fmla="*/ 530352 h 548640"/>
                <a:gd name="connsiteX9" fmla="*/ 219456 w 631149"/>
                <a:gd name="connsiteY9" fmla="*/ 548640 h 548640"/>
                <a:gd name="connsiteX10" fmla="*/ 283464 w 631149"/>
                <a:gd name="connsiteY10" fmla="*/ 539496 h 548640"/>
                <a:gd name="connsiteX11" fmla="*/ 310896 w 631149"/>
                <a:gd name="connsiteY11" fmla="*/ 438912 h 548640"/>
                <a:gd name="connsiteX12" fmla="*/ 320040 w 631149"/>
                <a:gd name="connsiteY12" fmla="*/ 411480 h 548640"/>
                <a:gd name="connsiteX13" fmla="*/ 347472 w 631149"/>
                <a:gd name="connsiteY13" fmla="*/ 402336 h 548640"/>
                <a:gd name="connsiteX14" fmla="*/ 475488 w 631149"/>
                <a:gd name="connsiteY14" fmla="*/ 402336 h 548640"/>
                <a:gd name="connsiteX15" fmla="*/ 484632 w 631149"/>
                <a:gd name="connsiteY15" fmla="*/ 374904 h 548640"/>
                <a:gd name="connsiteX16" fmla="*/ 475488 w 631149"/>
                <a:gd name="connsiteY16" fmla="*/ 347472 h 548640"/>
                <a:gd name="connsiteX17" fmla="*/ 448056 w 631149"/>
                <a:gd name="connsiteY17" fmla="*/ 292608 h 548640"/>
                <a:gd name="connsiteX18" fmla="*/ 539496 w 631149"/>
                <a:gd name="connsiteY18" fmla="*/ 256032 h 548640"/>
                <a:gd name="connsiteX19" fmla="*/ 621792 w 631149"/>
                <a:gd name="connsiteY19" fmla="*/ 219456 h 548640"/>
                <a:gd name="connsiteX20" fmla="*/ 630936 w 631149"/>
                <a:gd name="connsiteY20" fmla="*/ 192024 h 548640"/>
                <a:gd name="connsiteX21" fmla="*/ 612648 w 631149"/>
                <a:gd name="connsiteY21" fmla="*/ 164592 h 548640"/>
                <a:gd name="connsiteX22" fmla="*/ 557784 w 631149"/>
                <a:gd name="connsiteY22" fmla="*/ 146304 h 548640"/>
                <a:gd name="connsiteX23" fmla="*/ 475488 w 631149"/>
                <a:gd name="connsiteY23" fmla="*/ 128016 h 548640"/>
                <a:gd name="connsiteX24" fmla="*/ 448056 w 631149"/>
                <a:gd name="connsiteY24" fmla="*/ 118872 h 548640"/>
                <a:gd name="connsiteX25" fmla="*/ 374904 w 631149"/>
                <a:gd name="connsiteY25" fmla="*/ 109728 h 548640"/>
                <a:gd name="connsiteX26" fmla="*/ 347472 w 631149"/>
                <a:gd name="connsiteY26" fmla="*/ 100584 h 548640"/>
                <a:gd name="connsiteX27" fmla="*/ 292608 w 631149"/>
                <a:gd name="connsiteY27" fmla="*/ 64008 h 548640"/>
                <a:gd name="connsiteX28" fmla="*/ 246888 w 631149"/>
                <a:gd name="connsiteY28" fmla="*/ 0 h 548640"/>
                <a:gd name="connsiteX29" fmla="*/ 192024 w 631149"/>
                <a:gd name="connsiteY29" fmla="*/ 9144 h 548640"/>
                <a:gd name="connsiteX30" fmla="*/ 182880 w 631149"/>
                <a:gd name="connsiteY30" fmla="*/ 128016 h 548640"/>
                <a:gd name="connsiteX31" fmla="*/ 155448 w 631149"/>
                <a:gd name="connsiteY31" fmla="*/ 182880 h 548640"/>
                <a:gd name="connsiteX32" fmla="*/ 146304 w 631149"/>
                <a:gd name="connsiteY32" fmla="*/ 210312 h 548640"/>
                <a:gd name="connsiteX33" fmla="*/ 109728 w 631149"/>
                <a:gd name="connsiteY33" fmla="*/ 265176 h 548640"/>
                <a:gd name="connsiteX34" fmla="*/ 91440 w 631149"/>
                <a:gd name="connsiteY34" fmla="*/ 292608 h 548640"/>
                <a:gd name="connsiteX35" fmla="*/ 18288 w 631149"/>
                <a:gd name="connsiteY35" fmla="*/ 301752 h 548640"/>
                <a:gd name="connsiteX0" fmla="*/ 18288 w 631149"/>
                <a:gd name="connsiteY0" fmla="*/ 301752 h 548640"/>
                <a:gd name="connsiteX1" fmla="*/ 9144 w 631149"/>
                <a:gd name="connsiteY1" fmla="*/ 338328 h 548640"/>
                <a:gd name="connsiteX2" fmla="*/ 0 w 631149"/>
                <a:gd name="connsiteY2" fmla="*/ 365760 h 548640"/>
                <a:gd name="connsiteX3" fmla="*/ 9144 w 631149"/>
                <a:gd name="connsiteY3" fmla="*/ 393192 h 548640"/>
                <a:gd name="connsiteX4" fmla="*/ 118872 w 631149"/>
                <a:gd name="connsiteY4" fmla="*/ 402336 h 548640"/>
                <a:gd name="connsiteX5" fmla="*/ 146304 w 631149"/>
                <a:gd name="connsiteY5" fmla="*/ 420624 h 548640"/>
                <a:gd name="connsiteX6" fmla="*/ 164592 w 631149"/>
                <a:gd name="connsiteY6" fmla="*/ 475488 h 548640"/>
                <a:gd name="connsiteX7" fmla="*/ 182880 w 631149"/>
                <a:gd name="connsiteY7" fmla="*/ 502920 h 548640"/>
                <a:gd name="connsiteX8" fmla="*/ 192024 w 631149"/>
                <a:gd name="connsiteY8" fmla="*/ 530352 h 548640"/>
                <a:gd name="connsiteX9" fmla="*/ 219456 w 631149"/>
                <a:gd name="connsiteY9" fmla="*/ 548640 h 548640"/>
                <a:gd name="connsiteX10" fmla="*/ 283464 w 631149"/>
                <a:gd name="connsiteY10" fmla="*/ 539496 h 548640"/>
                <a:gd name="connsiteX11" fmla="*/ 310896 w 631149"/>
                <a:gd name="connsiteY11" fmla="*/ 438912 h 548640"/>
                <a:gd name="connsiteX12" fmla="*/ 320040 w 631149"/>
                <a:gd name="connsiteY12" fmla="*/ 411480 h 548640"/>
                <a:gd name="connsiteX13" fmla="*/ 347472 w 631149"/>
                <a:gd name="connsiteY13" fmla="*/ 402336 h 548640"/>
                <a:gd name="connsiteX14" fmla="*/ 475488 w 631149"/>
                <a:gd name="connsiteY14" fmla="*/ 402336 h 548640"/>
                <a:gd name="connsiteX15" fmla="*/ 484632 w 631149"/>
                <a:gd name="connsiteY15" fmla="*/ 374904 h 548640"/>
                <a:gd name="connsiteX16" fmla="*/ 475488 w 631149"/>
                <a:gd name="connsiteY16" fmla="*/ 347472 h 548640"/>
                <a:gd name="connsiteX17" fmla="*/ 448056 w 631149"/>
                <a:gd name="connsiteY17" fmla="*/ 292608 h 548640"/>
                <a:gd name="connsiteX18" fmla="*/ 539496 w 631149"/>
                <a:gd name="connsiteY18" fmla="*/ 256032 h 548640"/>
                <a:gd name="connsiteX19" fmla="*/ 621792 w 631149"/>
                <a:gd name="connsiteY19" fmla="*/ 219456 h 548640"/>
                <a:gd name="connsiteX20" fmla="*/ 630936 w 631149"/>
                <a:gd name="connsiteY20" fmla="*/ 192024 h 548640"/>
                <a:gd name="connsiteX21" fmla="*/ 612648 w 631149"/>
                <a:gd name="connsiteY21" fmla="*/ 164592 h 548640"/>
                <a:gd name="connsiteX22" fmla="*/ 557784 w 631149"/>
                <a:gd name="connsiteY22" fmla="*/ 146304 h 548640"/>
                <a:gd name="connsiteX23" fmla="*/ 475488 w 631149"/>
                <a:gd name="connsiteY23" fmla="*/ 128016 h 548640"/>
                <a:gd name="connsiteX24" fmla="*/ 448056 w 631149"/>
                <a:gd name="connsiteY24" fmla="*/ 118872 h 548640"/>
                <a:gd name="connsiteX25" fmla="*/ 374904 w 631149"/>
                <a:gd name="connsiteY25" fmla="*/ 109728 h 548640"/>
                <a:gd name="connsiteX26" fmla="*/ 347472 w 631149"/>
                <a:gd name="connsiteY26" fmla="*/ 100584 h 548640"/>
                <a:gd name="connsiteX27" fmla="*/ 292608 w 631149"/>
                <a:gd name="connsiteY27" fmla="*/ 64008 h 548640"/>
                <a:gd name="connsiteX28" fmla="*/ 246888 w 631149"/>
                <a:gd name="connsiteY28" fmla="*/ 0 h 548640"/>
                <a:gd name="connsiteX29" fmla="*/ 192024 w 631149"/>
                <a:gd name="connsiteY29" fmla="*/ 9144 h 548640"/>
                <a:gd name="connsiteX30" fmla="*/ 182880 w 631149"/>
                <a:gd name="connsiteY30" fmla="*/ 128016 h 548640"/>
                <a:gd name="connsiteX31" fmla="*/ 193622 w 631149"/>
                <a:gd name="connsiteY31" fmla="*/ 180871 h 548640"/>
                <a:gd name="connsiteX32" fmla="*/ 146304 w 631149"/>
                <a:gd name="connsiteY32" fmla="*/ 210312 h 548640"/>
                <a:gd name="connsiteX33" fmla="*/ 109728 w 631149"/>
                <a:gd name="connsiteY33" fmla="*/ 265176 h 548640"/>
                <a:gd name="connsiteX34" fmla="*/ 91440 w 631149"/>
                <a:gd name="connsiteY34" fmla="*/ 292608 h 548640"/>
                <a:gd name="connsiteX35" fmla="*/ 18288 w 631149"/>
                <a:gd name="connsiteY35" fmla="*/ 301752 h 548640"/>
                <a:gd name="connsiteX0" fmla="*/ 18288 w 631149"/>
                <a:gd name="connsiteY0" fmla="*/ 301752 h 548640"/>
                <a:gd name="connsiteX1" fmla="*/ 9144 w 631149"/>
                <a:gd name="connsiteY1" fmla="*/ 338328 h 548640"/>
                <a:gd name="connsiteX2" fmla="*/ 0 w 631149"/>
                <a:gd name="connsiteY2" fmla="*/ 365760 h 548640"/>
                <a:gd name="connsiteX3" fmla="*/ 9144 w 631149"/>
                <a:gd name="connsiteY3" fmla="*/ 393192 h 548640"/>
                <a:gd name="connsiteX4" fmla="*/ 118872 w 631149"/>
                <a:gd name="connsiteY4" fmla="*/ 402336 h 548640"/>
                <a:gd name="connsiteX5" fmla="*/ 146304 w 631149"/>
                <a:gd name="connsiteY5" fmla="*/ 420624 h 548640"/>
                <a:gd name="connsiteX6" fmla="*/ 164592 w 631149"/>
                <a:gd name="connsiteY6" fmla="*/ 475488 h 548640"/>
                <a:gd name="connsiteX7" fmla="*/ 182880 w 631149"/>
                <a:gd name="connsiteY7" fmla="*/ 502920 h 548640"/>
                <a:gd name="connsiteX8" fmla="*/ 192024 w 631149"/>
                <a:gd name="connsiteY8" fmla="*/ 530352 h 548640"/>
                <a:gd name="connsiteX9" fmla="*/ 219456 w 631149"/>
                <a:gd name="connsiteY9" fmla="*/ 548640 h 548640"/>
                <a:gd name="connsiteX10" fmla="*/ 283464 w 631149"/>
                <a:gd name="connsiteY10" fmla="*/ 539496 h 548640"/>
                <a:gd name="connsiteX11" fmla="*/ 310896 w 631149"/>
                <a:gd name="connsiteY11" fmla="*/ 438912 h 548640"/>
                <a:gd name="connsiteX12" fmla="*/ 320040 w 631149"/>
                <a:gd name="connsiteY12" fmla="*/ 411480 h 548640"/>
                <a:gd name="connsiteX13" fmla="*/ 347472 w 631149"/>
                <a:gd name="connsiteY13" fmla="*/ 402336 h 548640"/>
                <a:gd name="connsiteX14" fmla="*/ 475488 w 631149"/>
                <a:gd name="connsiteY14" fmla="*/ 402336 h 548640"/>
                <a:gd name="connsiteX15" fmla="*/ 484632 w 631149"/>
                <a:gd name="connsiteY15" fmla="*/ 374904 h 548640"/>
                <a:gd name="connsiteX16" fmla="*/ 475488 w 631149"/>
                <a:gd name="connsiteY16" fmla="*/ 347472 h 548640"/>
                <a:gd name="connsiteX17" fmla="*/ 448056 w 631149"/>
                <a:gd name="connsiteY17" fmla="*/ 292608 h 548640"/>
                <a:gd name="connsiteX18" fmla="*/ 539496 w 631149"/>
                <a:gd name="connsiteY18" fmla="*/ 256032 h 548640"/>
                <a:gd name="connsiteX19" fmla="*/ 621792 w 631149"/>
                <a:gd name="connsiteY19" fmla="*/ 219456 h 548640"/>
                <a:gd name="connsiteX20" fmla="*/ 630936 w 631149"/>
                <a:gd name="connsiteY20" fmla="*/ 192024 h 548640"/>
                <a:gd name="connsiteX21" fmla="*/ 612648 w 631149"/>
                <a:gd name="connsiteY21" fmla="*/ 164592 h 548640"/>
                <a:gd name="connsiteX22" fmla="*/ 557784 w 631149"/>
                <a:gd name="connsiteY22" fmla="*/ 146304 h 548640"/>
                <a:gd name="connsiteX23" fmla="*/ 475488 w 631149"/>
                <a:gd name="connsiteY23" fmla="*/ 128016 h 548640"/>
                <a:gd name="connsiteX24" fmla="*/ 448056 w 631149"/>
                <a:gd name="connsiteY24" fmla="*/ 118872 h 548640"/>
                <a:gd name="connsiteX25" fmla="*/ 374904 w 631149"/>
                <a:gd name="connsiteY25" fmla="*/ 109728 h 548640"/>
                <a:gd name="connsiteX26" fmla="*/ 347472 w 631149"/>
                <a:gd name="connsiteY26" fmla="*/ 100584 h 548640"/>
                <a:gd name="connsiteX27" fmla="*/ 292608 w 631149"/>
                <a:gd name="connsiteY27" fmla="*/ 64008 h 548640"/>
                <a:gd name="connsiteX28" fmla="*/ 246888 w 631149"/>
                <a:gd name="connsiteY28" fmla="*/ 0 h 548640"/>
                <a:gd name="connsiteX29" fmla="*/ 192024 w 631149"/>
                <a:gd name="connsiteY29" fmla="*/ 9144 h 548640"/>
                <a:gd name="connsiteX30" fmla="*/ 182880 w 631149"/>
                <a:gd name="connsiteY30" fmla="*/ 128016 h 548640"/>
                <a:gd name="connsiteX31" fmla="*/ 193622 w 631149"/>
                <a:gd name="connsiteY31" fmla="*/ 180871 h 548640"/>
                <a:gd name="connsiteX32" fmla="*/ 146304 w 631149"/>
                <a:gd name="connsiteY32" fmla="*/ 210312 h 548640"/>
                <a:gd name="connsiteX33" fmla="*/ 125801 w 631149"/>
                <a:gd name="connsiteY33" fmla="*/ 261158 h 548640"/>
                <a:gd name="connsiteX34" fmla="*/ 91440 w 631149"/>
                <a:gd name="connsiteY34" fmla="*/ 292608 h 548640"/>
                <a:gd name="connsiteX35" fmla="*/ 18288 w 631149"/>
                <a:gd name="connsiteY35" fmla="*/ 301752 h 548640"/>
                <a:gd name="connsiteX0" fmla="*/ 18288 w 631149"/>
                <a:gd name="connsiteY0" fmla="*/ 301752 h 548640"/>
                <a:gd name="connsiteX1" fmla="*/ 9144 w 631149"/>
                <a:gd name="connsiteY1" fmla="*/ 338328 h 548640"/>
                <a:gd name="connsiteX2" fmla="*/ 0 w 631149"/>
                <a:gd name="connsiteY2" fmla="*/ 365760 h 548640"/>
                <a:gd name="connsiteX3" fmla="*/ 9144 w 631149"/>
                <a:gd name="connsiteY3" fmla="*/ 393192 h 548640"/>
                <a:gd name="connsiteX4" fmla="*/ 118872 w 631149"/>
                <a:gd name="connsiteY4" fmla="*/ 402336 h 548640"/>
                <a:gd name="connsiteX5" fmla="*/ 146304 w 631149"/>
                <a:gd name="connsiteY5" fmla="*/ 420624 h 548640"/>
                <a:gd name="connsiteX6" fmla="*/ 164592 w 631149"/>
                <a:gd name="connsiteY6" fmla="*/ 475488 h 548640"/>
                <a:gd name="connsiteX7" fmla="*/ 182880 w 631149"/>
                <a:gd name="connsiteY7" fmla="*/ 502920 h 548640"/>
                <a:gd name="connsiteX8" fmla="*/ 192024 w 631149"/>
                <a:gd name="connsiteY8" fmla="*/ 530352 h 548640"/>
                <a:gd name="connsiteX9" fmla="*/ 219456 w 631149"/>
                <a:gd name="connsiteY9" fmla="*/ 548640 h 548640"/>
                <a:gd name="connsiteX10" fmla="*/ 283464 w 631149"/>
                <a:gd name="connsiteY10" fmla="*/ 539496 h 548640"/>
                <a:gd name="connsiteX11" fmla="*/ 310896 w 631149"/>
                <a:gd name="connsiteY11" fmla="*/ 438912 h 548640"/>
                <a:gd name="connsiteX12" fmla="*/ 320040 w 631149"/>
                <a:gd name="connsiteY12" fmla="*/ 411480 h 548640"/>
                <a:gd name="connsiteX13" fmla="*/ 347472 w 631149"/>
                <a:gd name="connsiteY13" fmla="*/ 402336 h 548640"/>
                <a:gd name="connsiteX14" fmla="*/ 475488 w 631149"/>
                <a:gd name="connsiteY14" fmla="*/ 402336 h 548640"/>
                <a:gd name="connsiteX15" fmla="*/ 484632 w 631149"/>
                <a:gd name="connsiteY15" fmla="*/ 374904 h 548640"/>
                <a:gd name="connsiteX16" fmla="*/ 475488 w 631149"/>
                <a:gd name="connsiteY16" fmla="*/ 347472 h 548640"/>
                <a:gd name="connsiteX17" fmla="*/ 448056 w 631149"/>
                <a:gd name="connsiteY17" fmla="*/ 292608 h 548640"/>
                <a:gd name="connsiteX18" fmla="*/ 539496 w 631149"/>
                <a:gd name="connsiteY18" fmla="*/ 256032 h 548640"/>
                <a:gd name="connsiteX19" fmla="*/ 621792 w 631149"/>
                <a:gd name="connsiteY19" fmla="*/ 219456 h 548640"/>
                <a:gd name="connsiteX20" fmla="*/ 630936 w 631149"/>
                <a:gd name="connsiteY20" fmla="*/ 192024 h 548640"/>
                <a:gd name="connsiteX21" fmla="*/ 612648 w 631149"/>
                <a:gd name="connsiteY21" fmla="*/ 164592 h 548640"/>
                <a:gd name="connsiteX22" fmla="*/ 557784 w 631149"/>
                <a:gd name="connsiteY22" fmla="*/ 146304 h 548640"/>
                <a:gd name="connsiteX23" fmla="*/ 475488 w 631149"/>
                <a:gd name="connsiteY23" fmla="*/ 128016 h 548640"/>
                <a:gd name="connsiteX24" fmla="*/ 448056 w 631149"/>
                <a:gd name="connsiteY24" fmla="*/ 118872 h 548640"/>
                <a:gd name="connsiteX25" fmla="*/ 374904 w 631149"/>
                <a:gd name="connsiteY25" fmla="*/ 109728 h 548640"/>
                <a:gd name="connsiteX26" fmla="*/ 347472 w 631149"/>
                <a:gd name="connsiteY26" fmla="*/ 100584 h 548640"/>
                <a:gd name="connsiteX27" fmla="*/ 292608 w 631149"/>
                <a:gd name="connsiteY27" fmla="*/ 64008 h 548640"/>
                <a:gd name="connsiteX28" fmla="*/ 246888 w 631149"/>
                <a:gd name="connsiteY28" fmla="*/ 0 h 548640"/>
                <a:gd name="connsiteX29" fmla="*/ 175951 w 631149"/>
                <a:gd name="connsiteY29" fmla="*/ 27227 h 548640"/>
                <a:gd name="connsiteX30" fmla="*/ 182880 w 631149"/>
                <a:gd name="connsiteY30" fmla="*/ 128016 h 548640"/>
                <a:gd name="connsiteX31" fmla="*/ 193622 w 631149"/>
                <a:gd name="connsiteY31" fmla="*/ 180871 h 548640"/>
                <a:gd name="connsiteX32" fmla="*/ 146304 w 631149"/>
                <a:gd name="connsiteY32" fmla="*/ 210312 h 548640"/>
                <a:gd name="connsiteX33" fmla="*/ 125801 w 631149"/>
                <a:gd name="connsiteY33" fmla="*/ 261158 h 548640"/>
                <a:gd name="connsiteX34" fmla="*/ 91440 w 631149"/>
                <a:gd name="connsiteY34" fmla="*/ 292608 h 548640"/>
                <a:gd name="connsiteX35" fmla="*/ 18288 w 631149"/>
                <a:gd name="connsiteY35" fmla="*/ 301752 h 548640"/>
                <a:gd name="connsiteX0" fmla="*/ 18288 w 631149"/>
                <a:gd name="connsiteY0" fmla="*/ 295725 h 542613"/>
                <a:gd name="connsiteX1" fmla="*/ 9144 w 631149"/>
                <a:gd name="connsiteY1" fmla="*/ 332301 h 542613"/>
                <a:gd name="connsiteX2" fmla="*/ 0 w 631149"/>
                <a:gd name="connsiteY2" fmla="*/ 359733 h 542613"/>
                <a:gd name="connsiteX3" fmla="*/ 9144 w 631149"/>
                <a:gd name="connsiteY3" fmla="*/ 387165 h 542613"/>
                <a:gd name="connsiteX4" fmla="*/ 118872 w 631149"/>
                <a:gd name="connsiteY4" fmla="*/ 396309 h 542613"/>
                <a:gd name="connsiteX5" fmla="*/ 146304 w 631149"/>
                <a:gd name="connsiteY5" fmla="*/ 414597 h 542613"/>
                <a:gd name="connsiteX6" fmla="*/ 164592 w 631149"/>
                <a:gd name="connsiteY6" fmla="*/ 469461 h 542613"/>
                <a:gd name="connsiteX7" fmla="*/ 182880 w 631149"/>
                <a:gd name="connsiteY7" fmla="*/ 496893 h 542613"/>
                <a:gd name="connsiteX8" fmla="*/ 192024 w 631149"/>
                <a:gd name="connsiteY8" fmla="*/ 524325 h 542613"/>
                <a:gd name="connsiteX9" fmla="*/ 219456 w 631149"/>
                <a:gd name="connsiteY9" fmla="*/ 542613 h 542613"/>
                <a:gd name="connsiteX10" fmla="*/ 283464 w 631149"/>
                <a:gd name="connsiteY10" fmla="*/ 533469 h 542613"/>
                <a:gd name="connsiteX11" fmla="*/ 310896 w 631149"/>
                <a:gd name="connsiteY11" fmla="*/ 432885 h 542613"/>
                <a:gd name="connsiteX12" fmla="*/ 320040 w 631149"/>
                <a:gd name="connsiteY12" fmla="*/ 405453 h 542613"/>
                <a:gd name="connsiteX13" fmla="*/ 347472 w 631149"/>
                <a:gd name="connsiteY13" fmla="*/ 396309 h 542613"/>
                <a:gd name="connsiteX14" fmla="*/ 475488 w 631149"/>
                <a:gd name="connsiteY14" fmla="*/ 396309 h 542613"/>
                <a:gd name="connsiteX15" fmla="*/ 484632 w 631149"/>
                <a:gd name="connsiteY15" fmla="*/ 368877 h 542613"/>
                <a:gd name="connsiteX16" fmla="*/ 475488 w 631149"/>
                <a:gd name="connsiteY16" fmla="*/ 341445 h 542613"/>
                <a:gd name="connsiteX17" fmla="*/ 448056 w 631149"/>
                <a:gd name="connsiteY17" fmla="*/ 286581 h 542613"/>
                <a:gd name="connsiteX18" fmla="*/ 539496 w 631149"/>
                <a:gd name="connsiteY18" fmla="*/ 250005 h 542613"/>
                <a:gd name="connsiteX19" fmla="*/ 621792 w 631149"/>
                <a:gd name="connsiteY19" fmla="*/ 213429 h 542613"/>
                <a:gd name="connsiteX20" fmla="*/ 630936 w 631149"/>
                <a:gd name="connsiteY20" fmla="*/ 185997 h 542613"/>
                <a:gd name="connsiteX21" fmla="*/ 612648 w 631149"/>
                <a:gd name="connsiteY21" fmla="*/ 158565 h 542613"/>
                <a:gd name="connsiteX22" fmla="*/ 557784 w 631149"/>
                <a:gd name="connsiteY22" fmla="*/ 140277 h 542613"/>
                <a:gd name="connsiteX23" fmla="*/ 475488 w 631149"/>
                <a:gd name="connsiteY23" fmla="*/ 121989 h 542613"/>
                <a:gd name="connsiteX24" fmla="*/ 448056 w 631149"/>
                <a:gd name="connsiteY24" fmla="*/ 112845 h 542613"/>
                <a:gd name="connsiteX25" fmla="*/ 374904 w 631149"/>
                <a:gd name="connsiteY25" fmla="*/ 103701 h 542613"/>
                <a:gd name="connsiteX26" fmla="*/ 347472 w 631149"/>
                <a:gd name="connsiteY26" fmla="*/ 94557 h 542613"/>
                <a:gd name="connsiteX27" fmla="*/ 292608 w 631149"/>
                <a:gd name="connsiteY27" fmla="*/ 57981 h 542613"/>
                <a:gd name="connsiteX28" fmla="*/ 250906 w 631149"/>
                <a:gd name="connsiteY28" fmla="*/ 0 h 542613"/>
                <a:gd name="connsiteX29" fmla="*/ 175951 w 631149"/>
                <a:gd name="connsiteY29" fmla="*/ 21200 h 542613"/>
                <a:gd name="connsiteX30" fmla="*/ 182880 w 631149"/>
                <a:gd name="connsiteY30" fmla="*/ 121989 h 542613"/>
                <a:gd name="connsiteX31" fmla="*/ 193622 w 631149"/>
                <a:gd name="connsiteY31" fmla="*/ 174844 h 542613"/>
                <a:gd name="connsiteX32" fmla="*/ 146304 w 631149"/>
                <a:gd name="connsiteY32" fmla="*/ 204285 h 542613"/>
                <a:gd name="connsiteX33" fmla="*/ 125801 w 631149"/>
                <a:gd name="connsiteY33" fmla="*/ 255131 h 542613"/>
                <a:gd name="connsiteX34" fmla="*/ 91440 w 631149"/>
                <a:gd name="connsiteY34" fmla="*/ 286581 h 542613"/>
                <a:gd name="connsiteX35" fmla="*/ 18288 w 631149"/>
                <a:gd name="connsiteY35" fmla="*/ 295725 h 542613"/>
                <a:gd name="connsiteX0" fmla="*/ 18288 w 631149"/>
                <a:gd name="connsiteY0" fmla="*/ 295725 h 542613"/>
                <a:gd name="connsiteX1" fmla="*/ 9144 w 631149"/>
                <a:gd name="connsiteY1" fmla="*/ 332301 h 542613"/>
                <a:gd name="connsiteX2" fmla="*/ 0 w 631149"/>
                <a:gd name="connsiteY2" fmla="*/ 359733 h 542613"/>
                <a:gd name="connsiteX3" fmla="*/ 9144 w 631149"/>
                <a:gd name="connsiteY3" fmla="*/ 387165 h 542613"/>
                <a:gd name="connsiteX4" fmla="*/ 118872 w 631149"/>
                <a:gd name="connsiteY4" fmla="*/ 396309 h 542613"/>
                <a:gd name="connsiteX5" fmla="*/ 146304 w 631149"/>
                <a:gd name="connsiteY5" fmla="*/ 414597 h 542613"/>
                <a:gd name="connsiteX6" fmla="*/ 164592 w 631149"/>
                <a:gd name="connsiteY6" fmla="*/ 469461 h 542613"/>
                <a:gd name="connsiteX7" fmla="*/ 182880 w 631149"/>
                <a:gd name="connsiteY7" fmla="*/ 496893 h 542613"/>
                <a:gd name="connsiteX8" fmla="*/ 192024 w 631149"/>
                <a:gd name="connsiteY8" fmla="*/ 524325 h 542613"/>
                <a:gd name="connsiteX9" fmla="*/ 219456 w 631149"/>
                <a:gd name="connsiteY9" fmla="*/ 542613 h 542613"/>
                <a:gd name="connsiteX10" fmla="*/ 283464 w 631149"/>
                <a:gd name="connsiteY10" fmla="*/ 533469 h 542613"/>
                <a:gd name="connsiteX11" fmla="*/ 310896 w 631149"/>
                <a:gd name="connsiteY11" fmla="*/ 432885 h 542613"/>
                <a:gd name="connsiteX12" fmla="*/ 320040 w 631149"/>
                <a:gd name="connsiteY12" fmla="*/ 405453 h 542613"/>
                <a:gd name="connsiteX13" fmla="*/ 347472 w 631149"/>
                <a:gd name="connsiteY13" fmla="*/ 396309 h 542613"/>
                <a:gd name="connsiteX14" fmla="*/ 475488 w 631149"/>
                <a:gd name="connsiteY14" fmla="*/ 396309 h 542613"/>
                <a:gd name="connsiteX15" fmla="*/ 484632 w 631149"/>
                <a:gd name="connsiteY15" fmla="*/ 368877 h 542613"/>
                <a:gd name="connsiteX16" fmla="*/ 475488 w 631149"/>
                <a:gd name="connsiteY16" fmla="*/ 341445 h 542613"/>
                <a:gd name="connsiteX17" fmla="*/ 448056 w 631149"/>
                <a:gd name="connsiteY17" fmla="*/ 286581 h 542613"/>
                <a:gd name="connsiteX18" fmla="*/ 539496 w 631149"/>
                <a:gd name="connsiteY18" fmla="*/ 250005 h 542613"/>
                <a:gd name="connsiteX19" fmla="*/ 621792 w 631149"/>
                <a:gd name="connsiteY19" fmla="*/ 213429 h 542613"/>
                <a:gd name="connsiteX20" fmla="*/ 630936 w 631149"/>
                <a:gd name="connsiteY20" fmla="*/ 185997 h 542613"/>
                <a:gd name="connsiteX21" fmla="*/ 612648 w 631149"/>
                <a:gd name="connsiteY21" fmla="*/ 158565 h 542613"/>
                <a:gd name="connsiteX22" fmla="*/ 557784 w 631149"/>
                <a:gd name="connsiteY22" fmla="*/ 140277 h 542613"/>
                <a:gd name="connsiteX23" fmla="*/ 475488 w 631149"/>
                <a:gd name="connsiteY23" fmla="*/ 121989 h 542613"/>
                <a:gd name="connsiteX24" fmla="*/ 448056 w 631149"/>
                <a:gd name="connsiteY24" fmla="*/ 112845 h 542613"/>
                <a:gd name="connsiteX25" fmla="*/ 374904 w 631149"/>
                <a:gd name="connsiteY25" fmla="*/ 103701 h 542613"/>
                <a:gd name="connsiteX26" fmla="*/ 347472 w 631149"/>
                <a:gd name="connsiteY26" fmla="*/ 94557 h 542613"/>
                <a:gd name="connsiteX27" fmla="*/ 292608 w 631149"/>
                <a:gd name="connsiteY27" fmla="*/ 57981 h 542613"/>
                <a:gd name="connsiteX28" fmla="*/ 250906 w 631149"/>
                <a:gd name="connsiteY28" fmla="*/ 0 h 542613"/>
                <a:gd name="connsiteX29" fmla="*/ 175951 w 631149"/>
                <a:gd name="connsiteY29" fmla="*/ 21200 h 542613"/>
                <a:gd name="connsiteX30" fmla="*/ 182880 w 631149"/>
                <a:gd name="connsiteY30" fmla="*/ 121989 h 542613"/>
                <a:gd name="connsiteX31" fmla="*/ 193622 w 631149"/>
                <a:gd name="connsiteY31" fmla="*/ 174844 h 542613"/>
                <a:gd name="connsiteX32" fmla="*/ 146304 w 631149"/>
                <a:gd name="connsiteY32" fmla="*/ 204285 h 542613"/>
                <a:gd name="connsiteX33" fmla="*/ 125801 w 631149"/>
                <a:gd name="connsiteY33" fmla="*/ 255131 h 542613"/>
                <a:gd name="connsiteX34" fmla="*/ 91440 w 631149"/>
                <a:gd name="connsiteY34" fmla="*/ 286581 h 542613"/>
                <a:gd name="connsiteX35" fmla="*/ 18288 w 631149"/>
                <a:gd name="connsiteY35" fmla="*/ 295725 h 542613"/>
                <a:gd name="connsiteX0" fmla="*/ 18288 w 631149"/>
                <a:gd name="connsiteY0" fmla="*/ 295725 h 542613"/>
                <a:gd name="connsiteX1" fmla="*/ 43124 w 631149"/>
                <a:gd name="connsiteY1" fmla="*/ 323991 h 542613"/>
                <a:gd name="connsiteX2" fmla="*/ 9144 w 631149"/>
                <a:gd name="connsiteY2" fmla="*/ 332301 h 542613"/>
                <a:gd name="connsiteX3" fmla="*/ 0 w 631149"/>
                <a:gd name="connsiteY3" fmla="*/ 359733 h 542613"/>
                <a:gd name="connsiteX4" fmla="*/ 9144 w 631149"/>
                <a:gd name="connsiteY4" fmla="*/ 387165 h 542613"/>
                <a:gd name="connsiteX5" fmla="*/ 118872 w 631149"/>
                <a:gd name="connsiteY5" fmla="*/ 396309 h 542613"/>
                <a:gd name="connsiteX6" fmla="*/ 146304 w 631149"/>
                <a:gd name="connsiteY6" fmla="*/ 414597 h 542613"/>
                <a:gd name="connsiteX7" fmla="*/ 164592 w 631149"/>
                <a:gd name="connsiteY7" fmla="*/ 469461 h 542613"/>
                <a:gd name="connsiteX8" fmla="*/ 182880 w 631149"/>
                <a:gd name="connsiteY8" fmla="*/ 496893 h 542613"/>
                <a:gd name="connsiteX9" fmla="*/ 192024 w 631149"/>
                <a:gd name="connsiteY9" fmla="*/ 524325 h 542613"/>
                <a:gd name="connsiteX10" fmla="*/ 219456 w 631149"/>
                <a:gd name="connsiteY10" fmla="*/ 542613 h 542613"/>
                <a:gd name="connsiteX11" fmla="*/ 283464 w 631149"/>
                <a:gd name="connsiteY11" fmla="*/ 533469 h 542613"/>
                <a:gd name="connsiteX12" fmla="*/ 310896 w 631149"/>
                <a:gd name="connsiteY12" fmla="*/ 432885 h 542613"/>
                <a:gd name="connsiteX13" fmla="*/ 320040 w 631149"/>
                <a:gd name="connsiteY13" fmla="*/ 405453 h 542613"/>
                <a:gd name="connsiteX14" fmla="*/ 347472 w 631149"/>
                <a:gd name="connsiteY14" fmla="*/ 396309 h 542613"/>
                <a:gd name="connsiteX15" fmla="*/ 475488 w 631149"/>
                <a:gd name="connsiteY15" fmla="*/ 396309 h 542613"/>
                <a:gd name="connsiteX16" fmla="*/ 484632 w 631149"/>
                <a:gd name="connsiteY16" fmla="*/ 368877 h 542613"/>
                <a:gd name="connsiteX17" fmla="*/ 475488 w 631149"/>
                <a:gd name="connsiteY17" fmla="*/ 341445 h 542613"/>
                <a:gd name="connsiteX18" fmla="*/ 448056 w 631149"/>
                <a:gd name="connsiteY18" fmla="*/ 286581 h 542613"/>
                <a:gd name="connsiteX19" fmla="*/ 539496 w 631149"/>
                <a:gd name="connsiteY19" fmla="*/ 250005 h 542613"/>
                <a:gd name="connsiteX20" fmla="*/ 621792 w 631149"/>
                <a:gd name="connsiteY20" fmla="*/ 213429 h 542613"/>
                <a:gd name="connsiteX21" fmla="*/ 630936 w 631149"/>
                <a:gd name="connsiteY21" fmla="*/ 185997 h 542613"/>
                <a:gd name="connsiteX22" fmla="*/ 612648 w 631149"/>
                <a:gd name="connsiteY22" fmla="*/ 158565 h 542613"/>
                <a:gd name="connsiteX23" fmla="*/ 557784 w 631149"/>
                <a:gd name="connsiteY23" fmla="*/ 140277 h 542613"/>
                <a:gd name="connsiteX24" fmla="*/ 475488 w 631149"/>
                <a:gd name="connsiteY24" fmla="*/ 121989 h 542613"/>
                <a:gd name="connsiteX25" fmla="*/ 448056 w 631149"/>
                <a:gd name="connsiteY25" fmla="*/ 112845 h 542613"/>
                <a:gd name="connsiteX26" fmla="*/ 374904 w 631149"/>
                <a:gd name="connsiteY26" fmla="*/ 103701 h 542613"/>
                <a:gd name="connsiteX27" fmla="*/ 347472 w 631149"/>
                <a:gd name="connsiteY27" fmla="*/ 94557 h 542613"/>
                <a:gd name="connsiteX28" fmla="*/ 292608 w 631149"/>
                <a:gd name="connsiteY28" fmla="*/ 57981 h 542613"/>
                <a:gd name="connsiteX29" fmla="*/ 250906 w 631149"/>
                <a:gd name="connsiteY29" fmla="*/ 0 h 542613"/>
                <a:gd name="connsiteX30" fmla="*/ 175951 w 631149"/>
                <a:gd name="connsiteY30" fmla="*/ 21200 h 542613"/>
                <a:gd name="connsiteX31" fmla="*/ 182880 w 631149"/>
                <a:gd name="connsiteY31" fmla="*/ 121989 h 542613"/>
                <a:gd name="connsiteX32" fmla="*/ 193622 w 631149"/>
                <a:gd name="connsiteY32" fmla="*/ 174844 h 542613"/>
                <a:gd name="connsiteX33" fmla="*/ 146304 w 631149"/>
                <a:gd name="connsiteY33" fmla="*/ 204285 h 542613"/>
                <a:gd name="connsiteX34" fmla="*/ 125801 w 631149"/>
                <a:gd name="connsiteY34" fmla="*/ 255131 h 542613"/>
                <a:gd name="connsiteX35" fmla="*/ 91440 w 631149"/>
                <a:gd name="connsiteY35" fmla="*/ 286581 h 542613"/>
                <a:gd name="connsiteX36" fmla="*/ 18288 w 631149"/>
                <a:gd name="connsiteY36" fmla="*/ 295725 h 542613"/>
                <a:gd name="connsiteX0" fmla="*/ 11579 w 624440"/>
                <a:gd name="connsiteY0" fmla="*/ 295725 h 542613"/>
                <a:gd name="connsiteX1" fmla="*/ 36415 w 624440"/>
                <a:gd name="connsiteY1" fmla="*/ 323991 h 542613"/>
                <a:gd name="connsiteX2" fmla="*/ 2435 w 624440"/>
                <a:gd name="connsiteY2" fmla="*/ 332301 h 542613"/>
                <a:gd name="connsiteX3" fmla="*/ 33474 w 624440"/>
                <a:gd name="connsiteY3" fmla="*/ 361742 h 542613"/>
                <a:gd name="connsiteX4" fmla="*/ 2435 w 624440"/>
                <a:gd name="connsiteY4" fmla="*/ 387165 h 542613"/>
                <a:gd name="connsiteX5" fmla="*/ 112163 w 624440"/>
                <a:gd name="connsiteY5" fmla="*/ 396309 h 542613"/>
                <a:gd name="connsiteX6" fmla="*/ 139595 w 624440"/>
                <a:gd name="connsiteY6" fmla="*/ 414597 h 542613"/>
                <a:gd name="connsiteX7" fmla="*/ 157883 w 624440"/>
                <a:gd name="connsiteY7" fmla="*/ 469461 h 542613"/>
                <a:gd name="connsiteX8" fmla="*/ 176171 w 624440"/>
                <a:gd name="connsiteY8" fmla="*/ 496893 h 542613"/>
                <a:gd name="connsiteX9" fmla="*/ 185315 w 624440"/>
                <a:gd name="connsiteY9" fmla="*/ 524325 h 542613"/>
                <a:gd name="connsiteX10" fmla="*/ 212747 w 624440"/>
                <a:gd name="connsiteY10" fmla="*/ 542613 h 542613"/>
                <a:gd name="connsiteX11" fmla="*/ 276755 w 624440"/>
                <a:gd name="connsiteY11" fmla="*/ 533469 h 542613"/>
                <a:gd name="connsiteX12" fmla="*/ 304187 w 624440"/>
                <a:gd name="connsiteY12" fmla="*/ 432885 h 542613"/>
                <a:gd name="connsiteX13" fmla="*/ 313331 w 624440"/>
                <a:gd name="connsiteY13" fmla="*/ 405453 h 542613"/>
                <a:gd name="connsiteX14" fmla="*/ 340763 w 624440"/>
                <a:gd name="connsiteY14" fmla="*/ 396309 h 542613"/>
                <a:gd name="connsiteX15" fmla="*/ 468779 w 624440"/>
                <a:gd name="connsiteY15" fmla="*/ 396309 h 542613"/>
                <a:gd name="connsiteX16" fmla="*/ 477923 w 624440"/>
                <a:gd name="connsiteY16" fmla="*/ 368877 h 542613"/>
                <a:gd name="connsiteX17" fmla="*/ 468779 w 624440"/>
                <a:gd name="connsiteY17" fmla="*/ 341445 h 542613"/>
                <a:gd name="connsiteX18" fmla="*/ 441347 w 624440"/>
                <a:gd name="connsiteY18" fmla="*/ 286581 h 542613"/>
                <a:gd name="connsiteX19" fmla="*/ 532787 w 624440"/>
                <a:gd name="connsiteY19" fmla="*/ 250005 h 542613"/>
                <a:gd name="connsiteX20" fmla="*/ 615083 w 624440"/>
                <a:gd name="connsiteY20" fmla="*/ 213429 h 542613"/>
                <a:gd name="connsiteX21" fmla="*/ 624227 w 624440"/>
                <a:gd name="connsiteY21" fmla="*/ 185997 h 542613"/>
                <a:gd name="connsiteX22" fmla="*/ 605939 w 624440"/>
                <a:gd name="connsiteY22" fmla="*/ 158565 h 542613"/>
                <a:gd name="connsiteX23" fmla="*/ 551075 w 624440"/>
                <a:gd name="connsiteY23" fmla="*/ 140277 h 542613"/>
                <a:gd name="connsiteX24" fmla="*/ 468779 w 624440"/>
                <a:gd name="connsiteY24" fmla="*/ 121989 h 542613"/>
                <a:gd name="connsiteX25" fmla="*/ 441347 w 624440"/>
                <a:gd name="connsiteY25" fmla="*/ 112845 h 542613"/>
                <a:gd name="connsiteX26" fmla="*/ 368195 w 624440"/>
                <a:gd name="connsiteY26" fmla="*/ 103701 h 542613"/>
                <a:gd name="connsiteX27" fmla="*/ 340763 w 624440"/>
                <a:gd name="connsiteY27" fmla="*/ 94557 h 542613"/>
                <a:gd name="connsiteX28" fmla="*/ 285899 w 624440"/>
                <a:gd name="connsiteY28" fmla="*/ 57981 h 542613"/>
                <a:gd name="connsiteX29" fmla="*/ 244197 w 624440"/>
                <a:gd name="connsiteY29" fmla="*/ 0 h 542613"/>
                <a:gd name="connsiteX30" fmla="*/ 169242 w 624440"/>
                <a:gd name="connsiteY30" fmla="*/ 21200 h 542613"/>
                <a:gd name="connsiteX31" fmla="*/ 176171 w 624440"/>
                <a:gd name="connsiteY31" fmla="*/ 121989 h 542613"/>
                <a:gd name="connsiteX32" fmla="*/ 186913 w 624440"/>
                <a:gd name="connsiteY32" fmla="*/ 174844 h 542613"/>
                <a:gd name="connsiteX33" fmla="*/ 139595 w 624440"/>
                <a:gd name="connsiteY33" fmla="*/ 204285 h 542613"/>
                <a:gd name="connsiteX34" fmla="*/ 119092 w 624440"/>
                <a:gd name="connsiteY34" fmla="*/ 255131 h 542613"/>
                <a:gd name="connsiteX35" fmla="*/ 84731 w 624440"/>
                <a:gd name="connsiteY35" fmla="*/ 286581 h 542613"/>
                <a:gd name="connsiteX36" fmla="*/ 11579 w 624440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74126 w 622395"/>
                <a:gd name="connsiteY8" fmla="*/ 496893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66734 w 622395"/>
                <a:gd name="connsiteY24" fmla="*/ 121989 h 542613"/>
                <a:gd name="connsiteX25" fmla="*/ 439302 w 622395"/>
                <a:gd name="connsiteY25" fmla="*/ 11284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74126 w 622395"/>
                <a:gd name="connsiteY8" fmla="*/ 496893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66734 w 622395"/>
                <a:gd name="connsiteY24" fmla="*/ 121989 h 542613"/>
                <a:gd name="connsiteX25" fmla="*/ 439302 w 622395"/>
                <a:gd name="connsiteY25" fmla="*/ 11284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74126 w 622395"/>
                <a:gd name="connsiteY8" fmla="*/ 496893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66734 w 622395"/>
                <a:gd name="connsiteY24" fmla="*/ 121989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74126 w 622395"/>
                <a:gd name="connsiteY8" fmla="*/ 496893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21219 w 622395"/>
                <a:gd name="connsiteY18" fmla="*/ 280553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21219 w 622395"/>
                <a:gd name="connsiteY18" fmla="*/ 280553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4725 w 622395"/>
                <a:gd name="connsiteY17" fmla="*/ 341445 h 542613"/>
                <a:gd name="connsiteX18" fmla="*/ 421219 w 622395"/>
                <a:gd name="connsiteY18" fmla="*/ 280553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4725 w 622395"/>
                <a:gd name="connsiteY17" fmla="*/ 341445 h 542613"/>
                <a:gd name="connsiteX18" fmla="*/ 421219 w 622395"/>
                <a:gd name="connsiteY18" fmla="*/ 280553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69921"/>
                <a:gd name="connsiteX1" fmla="*/ 34370 w 622395"/>
                <a:gd name="connsiteY1" fmla="*/ 323991 h 569921"/>
                <a:gd name="connsiteX2" fmla="*/ 390 w 622395"/>
                <a:gd name="connsiteY2" fmla="*/ 332301 h 569921"/>
                <a:gd name="connsiteX3" fmla="*/ 31429 w 622395"/>
                <a:gd name="connsiteY3" fmla="*/ 361742 h 569921"/>
                <a:gd name="connsiteX4" fmla="*/ 390 w 622395"/>
                <a:gd name="connsiteY4" fmla="*/ 387165 h 569921"/>
                <a:gd name="connsiteX5" fmla="*/ 110118 w 622395"/>
                <a:gd name="connsiteY5" fmla="*/ 396309 h 569921"/>
                <a:gd name="connsiteX6" fmla="*/ 137550 w 622395"/>
                <a:gd name="connsiteY6" fmla="*/ 414597 h 569921"/>
                <a:gd name="connsiteX7" fmla="*/ 155838 w 622395"/>
                <a:gd name="connsiteY7" fmla="*/ 469461 h 569921"/>
                <a:gd name="connsiteX8" fmla="*/ 166089 w 622395"/>
                <a:gd name="connsiteY8" fmla="*/ 502921 h 569921"/>
                <a:gd name="connsiteX9" fmla="*/ 183270 w 622395"/>
                <a:gd name="connsiteY9" fmla="*/ 524325 h 569921"/>
                <a:gd name="connsiteX10" fmla="*/ 210702 w 622395"/>
                <a:gd name="connsiteY10" fmla="*/ 542613 h 569921"/>
                <a:gd name="connsiteX11" fmla="*/ 310875 w 622395"/>
                <a:gd name="connsiteY11" fmla="*/ 569634 h 569921"/>
                <a:gd name="connsiteX12" fmla="*/ 302142 w 622395"/>
                <a:gd name="connsiteY12" fmla="*/ 432885 h 569921"/>
                <a:gd name="connsiteX13" fmla="*/ 311286 w 622395"/>
                <a:gd name="connsiteY13" fmla="*/ 405453 h 569921"/>
                <a:gd name="connsiteX14" fmla="*/ 338718 w 622395"/>
                <a:gd name="connsiteY14" fmla="*/ 396309 h 569921"/>
                <a:gd name="connsiteX15" fmla="*/ 466734 w 622395"/>
                <a:gd name="connsiteY15" fmla="*/ 396309 h 569921"/>
                <a:gd name="connsiteX16" fmla="*/ 475878 w 622395"/>
                <a:gd name="connsiteY16" fmla="*/ 368877 h 569921"/>
                <a:gd name="connsiteX17" fmla="*/ 464725 w 622395"/>
                <a:gd name="connsiteY17" fmla="*/ 341445 h 569921"/>
                <a:gd name="connsiteX18" fmla="*/ 421219 w 622395"/>
                <a:gd name="connsiteY18" fmla="*/ 280553 h 569921"/>
                <a:gd name="connsiteX19" fmla="*/ 530742 w 622395"/>
                <a:gd name="connsiteY19" fmla="*/ 250005 h 569921"/>
                <a:gd name="connsiteX20" fmla="*/ 613038 w 622395"/>
                <a:gd name="connsiteY20" fmla="*/ 213429 h 569921"/>
                <a:gd name="connsiteX21" fmla="*/ 622182 w 622395"/>
                <a:gd name="connsiteY21" fmla="*/ 185997 h 569921"/>
                <a:gd name="connsiteX22" fmla="*/ 603894 w 622395"/>
                <a:gd name="connsiteY22" fmla="*/ 158565 h 569921"/>
                <a:gd name="connsiteX23" fmla="*/ 549030 w 622395"/>
                <a:gd name="connsiteY23" fmla="*/ 140277 h 569921"/>
                <a:gd name="connsiteX24" fmla="*/ 442624 w 622395"/>
                <a:gd name="connsiteY24" fmla="*/ 208383 h 569921"/>
                <a:gd name="connsiteX25" fmla="*/ 415192 w 622395"/>
                <a:gd name="connsiteY25" fmla="*/ 161065 h 569921"/>
                <a:gd name="connsiteX26" fmla="*/ 366150 w 622395"/>
                <a:gd name="connsiteY26" fmla="*/ 103701 h 569921"/>
                <a:gd name="connsiteX27" fmla="*/ 338718 w 622395"/>
                <a:gd name="connsiteY27" fmla="*/ 94557 h 569921"/>
                <a:gd name="connsiteX28" fmla="*/ 283854 w 622395"/>
                <a:gd name="connsiteY28" fmla="*/ 57981 h 569921"/>
                <a:gd name="connsiteX29" fmla="*/ 242152 w 622395"/>
                <a:gd name="connsiteY29" fmla="*/ 0 h 569921"/>
                <a:gd name="connsiteX30" fmla="*/ 167197 w 622395"/>
                <a:gd name="connsiteY30" fmla="*/ 21200 h 569921"/>
                <a:gd name="connsiteX31" fmla="*/ 174126 w 622395"/>
                <a:gd name="connsiteY31" fmla="*/ 121989 h 569921"/>
                <a:gd name="connsiteX32" fmla="*/ 184868 w 622395"/>
                <a:gd name="connsiteY32" fmla="*/ 174844 h 569921"/>
                <a:gd name="connsiteX33" fmla="*/ 137550 w 622395"/>
                <a:gd name="connsiteY33" fmla="*/ 204285 h 569921"/>
                <a:gd name="connsiteX34" fmla="*/ 117047 w 622395"/>
                <a:gd name="connsiteY34" fmla="*/ 255131 h 569921"/>
                <a:gd name="connsiteX35" fmla="*/ 82686 w 622395"/>
                <a:gd name="connsiteY35" fmla="*/ 286581 h 569921"/>
                <a:gd name="connsiteX36" fmla="*/ 9534 w 622395"/>
                <a:gd name="connsiteY36" fmla="*/ 295725 h 569921"/>
                <a:gd name="connsiteX0" fmla="*/ 9534 w 622395"/>
                <a:gd name="connsiteY0" fmla="*/ 295725 h 577256"/>
                <a:gd name="connsiteX1" fmla="*/ 34370 w 622395"/>
                <a:gd name="connsiteY1" fmla="*/ 323991 h 577256"/>
                <a:gd name="connsiteX2" fmla="*/ 390 w 622395"/>
                <a:gd name="connsiteY2" fmla="*/ 332301 h 577256"/>
                <a:gd name="connsiteX3" fmla="*/ 31429 w 622395"/>
                <a:gd name="connsiteY3" fmla="*/ 361742 h 577256"/>
                <a:gd name="connsiteX4" fmla="*/ 390 w 622395"/>
                <a:gd name="connsiteY4" fmla="*/ 387165 h 577256"/>
                <a:gd name="connsiteX5" fmla="*/ 110118 w 622395"/>
                <a:gd name="connsiteY5" fmla="*/ 396309 h 577256"/>
                <a:gd name="connsiteX6" fmla="*/ 137550 w 622395"/>
                <a:gd name="connsiteY6" fmla="*/ 414597 h 577256"/>
                <a:gd name="connsiteX7" fmla="*/ 155838 w 622395"/>
                <a:gd name="connsiteY7" fmla="*/ 469461 h 577256"/>
                <a:gd name="connsiteX8" fmla="*/ 166089 w 622395"/>
                <a:gd name="connsiteY8" fmla="*/ 502921 h 577256"/>
                <a:gd name="connsiteX9" fmla="*/ 183270 w 622395"/>
                <a:gd name="connsiteY9" fmla="*/ 524325 h 577256"/>
                <a:gd name="connsiteX10" fmla="*/ 224766 w 622395"/>
                <a:gd name="connsiteY10" fmla="*/ 562704 h 577256"/>
                <a:gd name="connsiteX11" fmla="*/ 310875 w 622395"/>
                <a:gd name="connsiteY11" fmla="*/ 569634 h 577256"/>
                <a:gd name="connsiteX12" fmla="*/ 302142 w 622395"/>
                <a:gd name="connsiteY12" fmla="*/ 432885 h 577256"/>
                <a:gd name="connsiteX13" fmla="*/ 311286 w 622395"/>
                <a:gd name="connsiteY13" fmla="*/ 405453 h 577256"/>
                <a:gd name="connsiteX14" fmla="*/ 338718 w 622395"/>
                <a:gd name="connsiteY14" fmla="*/ 396309 h 577256"/>
                <a:gd name="connsiteX15" fmla="*/ 466734 w 622395"/>
                <a:gd name="connsiteY15" fmla="*/ 396309 h 577256"/>
                <a:gd name="connsiteX16" fmla="*/ 475878 w 622395"/>
                <a:gd name="connsiteY16" fmla="*/ 368877 h 577256"/>
                <a:gd name="connsiteX17" fmla="*/ 464725 w 622395"/>
                <a:gd name="connsiteY17" fmla="*/ 341445 h 577256"/>
                <a:gd name="connsiteX18" fmla="*/ 421219 w 622395"/>
                <a:gd name="connsiteY18" fmla="*/ 280553 h 577256"/>
                <a:gd name="connsiteX19" fmla="*/ 530742 w 622395"/>
                <a:gd name="connsiteY19" fmla="*/ 250005 h 577256"/>
                <a:gd name="connsiteX20" fmla="*/ 613038 w 622395"/>
                <a:gd name="connsiteY20" fmla="*/ 213429 h 577256"/>
                <a:gd name="connsiteX21" fmla="*/ 622182 w 622395"/>
                <a:gd name="connsiteY21" fmla="*/ 185997 h 577256"/>
                <a:gd name="connsiteX22" fmla="*/ 603894 w 622395"/>
                <a:gd name="connsiteY22" fmla="*/ 158565 h 577256"/>
                <a:gd name="connsiteX23" fmla="*/ 549030 w 622395"/>
                <a:gd name="connsiteY23" fmla="*/ 140277 h 577256"/>
                <a:gd name="connsiteX24" fmla="*/ 442624 w 622395"/>
                <a:gd name="connsiteY24" fmla="*/ 208383 h 577256"/>
                <a:gd name="connsiteX25" fmla="*/ 415192 w 622395"/>
                <a:gd name="connsiteY25" fmla="*/ 161065 h 577256"/>
                <a:gd name="connsiteX26" fmla="*/ 366150 w 622395"/>
                <a:gd name="connsiteY26" fmla="*/ 103701 h 577256"/>
                <a:gd name="connsiteX27" fmla="*/ 338718 w 622395"/>
                <a:gd name="connsiteY27" fmla="*/ 94557 h 577256"/>
                <a:gd name="connsiteX28" fmla="*/ 283854 w 622395"/>
                <a:gd name="connsiteY28" fmla="*/ 57981 h 577256"/>
                <a:gd name="connsiteX29" fmla="*/ 242152 w 622395"/>
                <a:gd name="connsiteY29" fmla="*/ 0 h 577256"/>
                <a:gd name="connsiteX30" fmla="*/ 167197 w 622395"/>
                <a:gd name="connsiteY30" fmla="*/ 21200 h 577256"/>
                <a:gd name="connsiteX31" fmla="*/ 174126 w 622395"/>
                <a:gd name="connsiteY31" fmla="*/ 121989 h 577256"/>
                <a:gd name="connsiteX32" fmla="*/ 184868 w 622395"/>
                <a:gd name="connsiteY32" fmla="*/ 174844 h 577256"/>
                <a:gd name="connsiteX33" fmla="*/ 137550 w 622395"/>
                <a:gd name="connsiteY33" fmla="*/ 204285 h 577256"/>
                <a:gd name="connsiteX34" fmla="*/ 117047 w 622395"/>
                <a:gd name="connsiteY34" fmla="*/ 255131 h 577256"/>
                <a:gd name="connsiteX35" fmla="*/ 82686 w 622395"/>
                <a:gd name="connsiteY35" fmla="*/ 286581 h 577256"/>
                <a:gd name="connsiteX36" fmla="*/ 9534 w 622395"/>
                <a:gd name="connsiteY36" fmla="*/ 295725 h 577256"/>
                <a:gd name="connsiteX0" fmla="*/ 9534 w 622395"/>
                <a:gd name="connsiteY0" fmla="*/ 295725 h 562704"/>
                <a:gd name="connsiteX1" fmla="*/ 34370 w 622395"/>
                <a:gd name="connsiteY1" fmla="*/ 323991 h 562704"/>
                <a:gd name="connsiteX2" fmla="*/ 390 w 622395"/>
                <a:gd name="connsiteY2" fmla="*/ 332301 h 562704"/>
                <a:gd name="connsiteX3" fmla="*/ 31429 w 622395"/>
                <a:gd name="connsiteY3" fmla="*/ 361742 h 562704"/>
                <a:gd name="connsiteX4" fmla="*/ 390 w 622395"/>
                <a:gd name="connsiteY4" fmla="*/ 387165 h 562704"/>
                <a:gd name="connsiteX5" fmla="*/ 110118 w 622395"/>
                <a:gd name="connsiteY5" fmla="*/ 396309 h 562704"/>
                <a:gd name="connsiteX6" fmla="*/ 137550 w 622395"/>
                <a:gd name="connsiteY6" fmla="*/ 414597 h 562704"/>
                <a:gd name="connsiteX7" fmla="*/ 155838 w 622395"/>
                <a:gd name="connsiteY7" fmla="*/ 469461 h 562704"/>
                <a:gd name="connsiteX8" fmla="*/ 166089 w 622395"/>
                <a:gd name="connsiteY8" fmla="*/ 502921 h 562704"/>
                <a:gd name="connsiteX9" fmla="*/ 183270 w 622395"/>
                <a:gd name="connsiteY9" fmla="*/ 524325 h 562704"/>
                <a:gd name="connsiteX10" fmla="*/ 224766 w 622395"/>
                <a:gd name="connsiteY10" fmla="*/ 562704 h 562704"/>
                <a:gd name="connsiteX11" fmla="*/ 284756 w 622395"/>
                <a:gd name="connsiteY11" fmla="*/ 543515 h 562704"/>
                <a:gd name="connsiteX12" fmla="*/ 302142 w 622395"/>
                <a:gd name="connsiteY12" fmla="*/ 432885 h 562704"/>
                <a:gd name="connsiteX13" fmla="*/ 311286 w 622395"/>
                <a:gd name="connsiteY13" fmla="*/ 405453 h 562704"/>
                <a:gd name="connsiteX14" fmla="*/ 338718 w 622395"/>
                <a:gd name="connsiteY14" fmla="*/ 396309 h 562704"/>
                <a:gd name="connsiteX15" fmla="*/ 466734 w 622395"/>
                <a:gd name="connsiteY15" fmla="*/ 396309 h 562704"/>
                <a:gd name="connsiteX16" fmla="*/ 475878 w 622395"/>
                <a:gd name="connsiteY16" fmla="*/ 368877 h 562704"/>
                <a:gd name="connsiteX17" fmla="*/ 464725 w 622395"/>
                <a:gd name="connsiteY17" fmla="*/ 341445 h 562704"/>
                <a:gd name="connsiteX18" fmla="*/ 421219 w 622395"/>
                <a:gd name="connsiteY18" fmla="*/ 280553 h 562704"/>
                <a:gd name="connsiteX19" fmla="*/ 530742 w 622395"/>
                <a:gd name="connsiteY19" fmla="*/ 250005 h 562704"/>
                <a:gd name="connsiteX20" fmla="*/ 613038 w 622395"/>
                <a:gd name="connsiteY20" fmla="*/ 213429 h 562704"/>
                <a:gd name="connsiteX21" fmla="*/ 622182 w 622395"/>
                <a:gd name="connsiteY21" fmla="*/ 185997 h 562704"/>
                <a:gd name="connsiteX22" fmla="*/ 603894 w 622395"/>
                <a:gd name="connsiteY22" fmla="*/ 158565 h 562704"/>
                <a:gd name="connsiteX23" fmla="*/ 549030 w 622395"/>
                <a:gd name="connsiteY23" fmla="*/ 140277 h 562704"/>
                <a:gd name="connsiteX24" fmla="*/ 442624 w 622395"/>
                <a:gd name="connsiteY24" fmla="*/ 208383 h 562704"/>
                <a:gd name="connsiteX25" fmla="*/ 415192 w 622395"/>
                <a:gd name="connsiteY25" fmla="*/ 161065 h 562704"/>
                <a:gd name="connsiteX26" fmla="*/ 366150 w 622395"/>
                <a:gd name="connsiteY26" fmla="*/ 103701 h 562704"/>
                <a:gd name="connsiteX27" fmla="*/ 338718 w 622395"/>
                <a:gd name="connsiteY27" fmla="*/ 94557 h 562704"/>
                <a:gd name="connsiteX28" fmla="*/ 283854 w 622395"/>
                <a:gd name="connsiteY28" fmla="*/ 57981 h 562704"/>
                <a:gd name="connsiteX29" fmla="*/ 242152 w 622395"/>
                <a:gd name="connsiteY29" fmla="*/ 0 h 562704"/>
                <a:gd name="connsiteX30" fmla="*/ 167197 w 622395"/>
                <a:gd name="connsiteY30" fmla="*/ 21200 h 562704"/>
                <a:gd name="connsiteX31" fmla="*/ 174126 w 622395"/>
                <a:gd name="connsiteY31" fmla="*/ 121989 h 562704"/>
                <a:gd name="connsiteX32" fmla="*/ 184868 w 622395"/>
                <a:gd name="connsiteY32" fmla="*/ 174844 h 562704"/>
                <a:gd name="connsiteX33" fmla="*/ 137550 w 622395"/>
                <a:gd name="connsiteY33" fmla="*/ 204285 h 562704"/>
                <a:gd name="connsiteX34" fmla="*/ 117047 w 622395"/>
                <a:gd name="connsiteY34" fmla="*/ 255131 h 562704"/>
                <a:gd name="connsiteX35" fmla="*/ 82686 w 622395"/>
                <a:gd name="connsiteY35" fmla="*/ 286581 h 562704"/>
                <a:gd name="connsiteX36" fmla="*/ 9534 w 622395"/>
                <a:gd name="connsiteY36" fmla="*/ 295725 h 562704"/>
                <a:gd name="connsiteX0" fmla="*/ 9534 w 622395"/>
                <a:gd name="connsiteY0" fmla="*/ 295725 h 566722"/>
                <a:gd name="connsiteX1" fmla="*/ 34370 w 622395"/>
                <a:gd name="connsiteY1" fmla="*/ 323991 h 566722"/>
                <a:gd name="connsiteX2" fmla="*/ 390 w 622395"/>
                <a:gd name="connsiteY2" fmla="*/ 332301 h 566722"/>
                <a:gd name="connsiteX3" fmla="*/ 31429 w 622395"/>
                <a:gd name="connsiteY3" fmla="*/ 361742 h 566722"/>
                <a:gd name="connsiteX4" fmla="*/ 390 w 622395"/>
                <a:gd name="connsiteY4" fmla="*/ 387165 h 566722"/>
                <a:gd name="connsiteX5" fmla="*/ 110118 w 622395"/>
                <a:gd name="connsiteY5" fmla="*/ 396309 h 566722"/>
                <a:gd name="connsiteX6" fmla="*/ 137550 w 622395"/>
                <a:gd name="connsiteY6" fmla="*/ 414597 h 566722"/>
                <a:gd name="connsiteX7" fmla="*/ 155838 w 622395"/>
                <a:gd name="connsiteY7" fmla="*/ 469461 h 566722"/>
                <a:gd name="connsiteX8" fmla="*/ 166089 w 622395"/>
                <a:gd name="connsiteY8" fmla="*/ 502921 h 566722"/>
                <a:gd name="connsiteX9" fmla="*/ 183270 w 622395"/>
                <a:gd name="connsiteY9" fmla="*/ 524325 h 566722"/>
                <a:gd name="connsiteX10" fmla="*/ 224766 w 622395"/>
                <a:gd name="connsiteY10" fmla="*/ 566722 h 566722"/>
                <a:gd name="connsiteX11" fmla="*/ 284756 w 622395"/>
                <a:gd name="connsiteY11" fmla="*/ 543515 h 566722"/>
                <a:gd name="connsiteX12" fmla="*/ 302142 w 622395"/>
                <a:gd name="connsiteY12" fmla="*/ 432885 h 566722"/>
                <a:gd name="connsiteX13" fmla="*/ 311286 w 622395"/>
                <a:gd name="connsiteY13" fmla="*/ 405453 h 566722"/>
                <a:gd name="connsiteX14" fmla="*/ 338718 w 622395"/>
                <a:gd name="connsiteY14" fmla="*/ 396309 h 566722"/>
                <a:gd name="connsiteX15" fmla="*/ 466734 w 622395"/>
                <a:gd name="connsiteY15" fmla="*/ 396309 h 566722"/>
                <a:gd name="connsiteX16" fmla="*/ 475878 w 622395"/>
                <a:gd name="connsiteY16" fmla="*/ 368877 h 566722"/>
                <a:gd name="connsiteX17" fmla="*/ 464725 w 622395"/>
                <a:gd name="connsiteY17" fmla="*/ 341445 h 566722"/>
                <a:gd name="connsiteX18" fmla="*/ 421219 w 622395"/>
                <a:gd name="connsiteY18" fmla="*/ 280553 h 566722"/>
                <a:gd name="connsiteX19" fmla="*/ 530742 w 622395"/>
                <a:gd name="connsiteY19" fmla="*/ 250005 h 566722"/>
                <a:gd name="connsiteX20" fmla="*/ 613038 w 622395"/>
                <a:gd name="connsiteY20" fmla="*/ 213429 h 566722"/>
                <a:gd name="connsiteX21" fmla="*/ 622182 w 622395"/>
                <a:gd name="connsiteY21" fmla="*/ 185997 h 566722"/>
                <a:gd name="connsiteX22" fmla="*/ 603894 w 622395"/>
                <a:gd name="connsiteY22" fmla="*/ 158565 h 566722"/>
                <a:gd name="connsiteX23" fmla="*/ 549030 w 622395"/>
                <a:gd name="connsiteY23" fmla="*/ 140277 h 566722"/>
                <a:gd name="connsiteX24" fmla="*/ 442624 w 622395"/>
                <a:gd name="connsiteY24" fmla="*/ 208383 h 566722"/>
                <a:gd name="connsiteX25" fmla="*/ 415192 w 622395"/>
                <a:gd name="connsiteY25" fmla="*/ 161065 h 566722"/>
                <a:gd name="connsiteX26" fmla="*/ 366150 w 622395"/>
                <a:gd name="connsiteY26" fmla="*/ 103701 h 566722"/>
                <a:gd name="connsiteX27" fmla="*/ 338718 w 622395"/>
                <a:gd name="connsiteY27" fmla="*/ 94557 h 566722"/>
                <a:gd name="connsiteX28" fmla="*/ 283854 w 622395"/>
                <a:gd name="connsiteY28" fmla="*/ 57981 h 566722"/>
                <a:gd name="connsiteX29" fmla="*/ 242152 w 622395"/>
                <a:gd name="connsiteY29" fmla="*/ 0 h 566722"/>
                <a:gd name="connsiteX30" fmla="*/ 167197 w 622395"/>
                <a:gd name="connsiteY30" fmla="*/ 21200 h 566722"/>
                <a:gd name="connsiteX31" fmla="*/ 174126 w 622395"/>
                <a:gd name="connsiteY31" fmla="*/ 121989 h 566722"/>
                <a:gd name="connsiteX32" fmla="*/ 184868 w 622395"/>
                <a:gd name="connsiteY32" fmla="*/ 174844 h 566722"/>
                <a:gd name="connsiteX33" fmla="*/ 137550 w 622395"/>
                <a:gd name="connsiteY33" fmla="*/ 204285 h 566722"/>
                <a:gd name="connsiteX34" fmla="*/ 117047 w 622395"/>
                <a:gd name="connsiteY34" fmla="*/ 255131 h 566722"/>
                <a:gd name="connsiteX35" fmla="*/ 82686 w 622395"/>
                <a:gd name="connsiteY35" fmla="*/ 286581 h 566722"/>
                <a:gd name="connsiteX36" fmla="*/ 9534 w 622395"/>
                <a:gd name="connsiteY36" fmla="*/ 295725 h 566722"/>
                <a:gd name="connsiteX0" fmla="*/ 9534 w 622395"/>
                <a:gd name="connsiteY0" fmla="*/ 295725 h 566918"/>
                <a:gd name="connsiteX1" fmla="*/ 34370 w 622395"/>
                <a:gd name="connsiteY1" fmla="*/ 323991 h 566918"/>
                <a:gd name="connsiteX2" fmla="*/ 390 w 622395"/>
                <a:gd name="connsiteY2" fmla="*/ 332301 h 566918"/>
                <a:gd name="connsiteX3" fmla="*/ 31429 w 622395"/>
                <a:gd name="connsiteY3" fmla="*/ 361742 h 566918"/>
                <a:gd name="connsiteX4" fmla="*/ 390 w 622395"/>
                <a:gd name="connsiteY4" fmla="*/ 387165 h 566918"/>
                <a:gd name="connsiteX5" fmla="*/ 110118 w 622395"/>
                <a:gd name="connsiteY5" fmla="*/ 396309 h 566918"/>
                <a:gd name="connsiteX6" fmla="*/ 137550 w 622395"/>
                <a:gd name="connsiteY6" fmla="*/ 414597 h 566918"/>
                <a:gd name="connsiteX7" fmla="*/ 155838 w 622395"/>
                <a:gd name="connsiteY7" fmla="*/ 469461 h 566918"/>
                <a:gd name="connsiteX8" fmla="*/ 166089 w 622395"/>
                <a:gd name="connsiteY8" fmla="*/ 502921 h 566918"/>
                <a:gd name="connsiteX9" fmla="*/ 183270 w 622395"/>
                <a:gd name="connsiteY9" fmla="*/ 524325 h 566918"/>
                <a:gd name="connsiteX10" fmla="*/ 224766 w 622395"/>
                <a:gd name="connsiteY10" fmla="*/ 566722 h 566918"/>
                <a:gd name="connsiteX11" fmla="*/ 284756 w 622395"/>
                <a:gd name="connsiteY11" fmla="*/ 543515 h 566918"/>
                <a:gd name="connsiteX12" fmla="*/ 302142 w 622395"/>
                <a:gd name="connsiteY12" fmla="*/ 432885 h 566918"/>
                <a:gd name="connsiteX13" fmla="*/ 311286 w 622395"/>
                <a:gd name="connsiteY13" fmla="*/ 405453 h 566918"/>
                <a:gd name="connsiteX14" fmla="*/ 338718 w 622395"/>
                <a:gd name="connsiteY14" fmla="*/ 396309 h 566918"/>
                <a:gd name="connsiteX15" fmla="*/ 466734 w 622395"/>
                <a:gd name="connsiteY15" fmla="*/ 396309 h 566918"/>
                <a:gd name="connsiteX16" fmla="*/ 475878 w 622395"/>
                <a:gd name="connsiteY16" fmla="*/ 368877 h 566918"/>
                <a:gd name="connsiteX17" fmla="*/ 464725 w 622395"/>
                <a:gd name="connsiteY17" fmla="*/ 341445 h 566918"/>
                <a:gd name="connsiteX18" fmla="*/ 421219 w 622395"/>
                <a:gd name="connsiteY18" fmla="*/ 280553 h 566918"/>
                <a:gd name="connsiteX19" fmla="*/ 530742 w 622395"/>
                <a:gd name="connsiteY19" fmla="*/ 250005 h 566918"/>
                <a:gd name="connsiteX20" fmla="*/ 613038 w 622395"/>
                <a:gd name="connsiteY20" fmla="*/ 213429 h 566918"/>
                <a:gd name="connsiteX21" fmla="*/ 622182 w 622395"/>
                <a:gd name="connsiteY21" fmla="*/ 185997 h 566918"/>
                <a:gd name="connsiteX22" fmla="*/ 603894 w 622395"/>
                <a:gd name="connsiteY22" fmla="*/ 158565 h 566918"/>
                <a:gd name="connsiteX23" fmla="*/ 549030 w 622395"/>
                <a:gd name="connsiteY23" fmla="*/ 140277 h 566918"/>
                <a:gd name="connsiteX24" fmla="*/ 442624 w 622395"/>
                <a:gd name="connsiteY24" fmla="*/ 208383 h 566918"/>
                <a:gd name="connsiteX25" fmla="*/ 415192 w 622395"/>
                <a:gd name="connsiteY25" fmla="*/ 161065 h 566918"/>
                <a:gd name="connsiteX26" fmla="*/ 366150 w 622395"/>
                <a:gd name="connsiteY26" fmla="*/ 103701 h 566918"/>
                <a:gd name="connsiteX27" fmla="*/ 338718 w 622395"/>
                <a:gd name="connsiteY27" fmla="*/ 94557 h 566918"/>
                <a:gd name="connsiteX28" fmla="*/ 283854 w 622395"/>
                <a:gd name="connsiteY28" fmla="*/ 57981 h 566918"/>
                <a:gd name="connsiteX29" fmla="*/ 242152 w 622395"/>
                <a:gd name="connsiteY29" fmla="*/ 0 h 566918"/>
                <a:gd name="connsiteX30" fmla="*/ 167197 w 622395"/>
                <a:gd name="connsiteY30" fmla="*/ 21200 h 566918"/>
                <a:gd name="connsiteX31" fmla="*/ 174126 w 622395"/>
                <a:gd name="connsiteY31" fmla="*/ 121989 h 566918"/>
                <a:gd name="connsiteX32" fmla="*/ 184868 w 622395"/>
                <a:gd name="connsiteY32" fmla="*/ 174844 h 566918"/>
                <a:gd name="connsiteX33" fmla="*/ 137550 w 622395"/>
                <a:gd name="connsiteY33" fmla="*/ 204285 h 566918"/>
                <a:gd name="connsiteX34" fmla="*/ 117047 w 622395"/>
                <a:gd name="connsiteY34" fmla="*/ 255131 h 566918"/>
                <a:gd name="connsiteX35" fmla="*/ 82686 w 622395"/>
                <a:gd name="connsiteY35" fmla="*/ 286581 h 566918"/>
                <a:gd name="connsiteX36" fmla="*/ 9534 w 622395"/>
                <a:gd name="connsiteY36" fmla="*/ 295725 h 566918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11286 w 622395"/>
                <a:gd name="connsiteY13" fmla="*/ 405453 h 566850"/>
                <a:gd name="connsiteX14" fmla="*/ 338718 w 622395"/>
                <a:gd name="connsiteY14" fmla="*/ 396309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338718 w 622395"/>
                <a:gd name="connsiteY14" fmla="*/ 396309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82807 w 622395"/>
                <a:gd name="connsiteY24" fmla="*/ 138062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87522 w 622395"/>
                <a:gd name="connsiteY18" fmla="*/ 296627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82807 w 622395"/>
                <a:gd name="connsiteY24" fmla="*/ 138062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84816 w 622395"/>
                <a:gd name="connsiteY17" fmla="*/ 359528 h 566850"/>
                <a:gd name="connsiteX18" fmla="*/ 487522 w 622395"/>
                <a:gd name="connsiteY18" fmla="*/ 296627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82807 w 622395"/>
                <a:gd name="connsiteY24" fmla="*/ 138062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55488 w 622395"/>
                <a:gd name="connsiteY13" fmla="*/ 439609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84816 w 622395"/>
                <a:gd name="connsiteY17" fmla="*/ 359528 h 566850"/>
                <a:gd name="connsiteX18" fmla="*/ 487522 w 622395"/>
                <a:gd name="connsiteY18" fmla="*/ 296627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82807 w 622395"/>
                <a:gd name="connsiteY24" fmla="*/ 138062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23"/>
                <a:gd name="connsiteX1" fmla="*/ 34370 w 622395"/>
                <a:gd name="connsiteY1" fmla="*/ 323991 h 566823"/>
                <a:gd name="connsiteX2" fmla="*/ 390 w 622395"/>
                <a:gd name="connsiteY2" fmla="*/ 332301 h 566823"/>
                <a:gd name="connsiteX3" fmla="*/ 31429 w 622395"/>
                <a:gd name="connsiteY3" fmla="*/ 361742 h 566823"/>
                <a:gd name="connsiteX4" fmla="*/ 390 w 622395"/>
                <a:gd name="connsiteY4" fmla="*/ 387165 h 566823"/>
                <a:gd name="connsiteX5" fmla="*/ 110118 w 622395"/>
                <a:gd name="connsiteY5" fmla="*/ 396309 h 566823"/>
                <a:gd name="connsiteX6" fmla="*/ 137550 w 622395"/>
                <a:gd name="connsiteY6" fmla="*/ 414597 h 566823"/>
                <a:gd name="connsiteX7" fmla="*/ 155838 w 622395"/>
                <a:gd name="connsiteY7" fmla="*/ 469461 h 566823"/>
                <a:gd name="connsiteX8" fmla="*/ 166089 w 622395"/>
                <a:gd name="connsiteY8" fmla="*/ 502921 h 566823"/>
                <a:gd name="connsiteX9" fmla="*/ 183270 w 622395"/>
                <a:gd name="connsiteY9" fmla="*/ 524325 h 566823"/>
                <a:gd name="connsiteX10" fmla="*/ 224766 w 622395"/>
                <a:gd name="connsiteY10" fmla="*/ 566722 h 566823"/>
                <a:gd name="connsiteX11" fmla="*/ 284756 w 622395"/>
                <a:gd name="connsiteY11" fmla="*/ 543515 h 566823"/>
                <a:gd name="connsiteX12" fmla="*/ 322234 w 622395"/>
                <a:gd name="connsiteY12" fmla="*/ 456995 h 566823"/>
                <a:gd name="connsiteX13" fmla="*/ 355488 w 622395"/>
                <a:gd name="connsiteY13" fmla="*/ 439609 h 566823"/>
                <a:gd name="connsiteX14" fmla="*/ 411048 w 622395"/>
                <a:gd name="connsiteY14" fmla="*/ 418410 h 566823"/>
                <a:gd name="connsiteX15" fmla="*/ 466734 w 622395"/>
                <a:gd name="connsiteY15" fmla="*/ 396309 h 566823"/>
                <a:gd name="connsiteX16" fmla="*/ 475878 w 622395"/>
                <a:gd name="connsiteY16" fmla="*/ 368877 h 566823"/>
                <a:gd name="connsiteX17" fmla="*/ 484816 w 622395"/>
                <a:gd name="connsiteY17" fmla="*/ 359528 h 566823"/>
                <a:gd name="connsiteX18" fmla="*/ 487522 w 622395"/>
                <a:gd name="connsiteY18" fmla="*/ 296627 h 566823"/>
                <a:gd name="connsiteX19" fmla="*/ 530742 w 622395"/>
                <a:gd name="connsiteY19" fmla="*/ 250005 h 566823"/>
                <a:gd name="connsiteX20" fmla="*/ 613038 w 622395"/>
                <a:gd name="connsiteY20" fmla="*/ 213429 h 566823"/>
                <a:gd name="connsiteX21" fmla="*/ 622182 w 622395"/>
                <a:gd name="connsiteY21" fmla="*/ 185997 h 566823"/>
                <a:gd name="connsiteX22" fmla="*/ 603894 w 622395"/>
                <a:gd name="connsiteY22" fmla="*/ 158565 h 566823"/>
                <a:gd name="connsiteX23" fmla="*/ 549030 w 622395"/>
                <a:gd name="connsiteY23" fmla="*/ 140277 h 566823"/>
                <a:gd name="connsiteX24" fmla="*/ 482807 w 622395"/>
                <a:gd name="connsiteY24" fmla="*/ 138062 h 566823"/>
                <a:gd name="connsiteX25" fmla="*/ 415192 w 622395"/>
                <a:gd name="connsiteY25" fmla="*/ 161065 h 566823"/>
                <a:gd name="connsiteX26" fmla="*/ 366150 w 622395"/>
                <a:gd name="connsiteY26" fmla="*/ 103701 h 566823"/>
                <a:gd name="connsiteX27" fmla="*/ 338718 w 622395"/>
                <a:gd name="connsiteY27" fmla="*/ 94557 h 566823"/>
                <a:gd name="connsiteX28" fmla="*/ 309973 w 622395"/>
                <a:gd name="connsiteY28" fmla="*/ 55972 h 566823"/>
                <a:gd name="connsiteX29" fmla="*/ 242152 w 622395"/>
                <a:gd name="connsiteY29" fmla="*/ 0 h 566823"/>
                <a:gd name="connsiteX30" fmla="*/ 167197 w 622395"/>
                <a:gd name="connsiteY30" fmla="*/ 21200 h 566823"/>
                <a:gd name="connsiteX31" fmla="*/ 174126 w 622395"/>
                <a:gd name="connsiteY31" fmla="*/ 121989 h 566823"/>
                <a:gd name="connsiteX32" fmla="*/ 184868 w 622395"/>
                <a:gd name="connsiteY32" fmla="*/ 174844 h 566823"/>
                <a:gd name="connsiteX33" fmla="*/ 137550 w 622395"/>
                <a:gd name="connsiteY33" fmla="*/ 204285 h 566823"/>
                <a:gd name="connsiteX34" fmla="*/ 117047 w 622395"/>
                <a:gd name="connsiteY34" fmla="*/ 255131 h 566823"/>
                <a:gd name="connsiteX35" fmla="*/ 82686 w 622395"/>
                <a:gd name="connsiteY35" fmla="*/ 286581 h 566823"/>
                <a:gd name="connsiteX36" fmla="*/ 9534 w 622395"/>
                <a:gd name="connsiteY36" fmla="*/ 295725 h 56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22395" h="566823">
                  <a:moveTo>
                    <a:pt x="9534" y="295725"/>
                  </a:moveTo>
                  <a:cubicBezTo>
                    <a:pt x="-8565" y="322052"/>
                    <a:pt x="35894" y="317895"/>
                    <a:pt x="34370" y="323991"/>
                  </a:cubicBezTo>
                  <a:cubicBezTo>
                    <a:pt x="32846" y="330087"/>
                    <a:pt x="880" y="326009"/>
                    <a:pt x="390" y="332301"/>
                  </a:cubicBezTo>
                  <a:cubicBezTo>
                    <a:pt x="-100" y="338593"/>
                    <a:pt x="31429" y="352103"/>
                    <a:pt x="31429" y="361742"/>
                  </a:cubicBezTo>
                  <a:cubicBezTo>
                    <a:pt x="31429" y="371381"/>
                    <a:pt x="-4081" y="373556"/>
                    <a:pt x="390" y="387165"/>
                  </a:cubicBezTo>
                  <a:cubicBezTo>
                    <a:pt x="13505" y="427082"/>
                    <a:pt x="73542" y="393261"/>
                    <a:pt x="110118" y="396309"/>
                  </a:cubicBezTo>
                  <a:cubicBezTo>
                    <a:pt x="119262" y="402405"/>
                    <a:pt x="131725" y="405278"/>
                    <a:pt x="137550" y="414597"/>
                  </a:cubicBezTo>
                  <a:cubicBezTo>
                    <a:pt x="147767" y="430944"/>
                    <a:pt x="151082" y="454740"/>
                    <a:pt x="155838" y="469461"/>
                  </a:cubicBezTo>
                  <a:cubicBezTo>
                    <a:pt x="160595" y="484182"/>
                    <a:pt x="161174" y="493091"/>
                    <a:pt x="166089" y="502921"/>
                  </a:cubicBezTo>
                  <a:cubicBezTo>
                    <a:pt x="170400" y="511542"/>
                    <a:pt x="173491" y="513692"/>
                    <a:pt x="183270" y="524325"/>
                  </a:cubicBezTo>
                  <a:cubicBezTo>
                    <a:pt x="193050" y="534959"/>
                    <a:pt x="215622" y="560626"/>
                    <a:pt x="224766" y="566722"/>
                  </a:cubicBezTo>
                  <a:cubicBezTo>
                    <a:pt x="221992" y="567692"/>
                    <a:pt x="268511" y="561803"/>
                    <a:pt x="284756" y="543515"/>
                  </a:cubicBezTo>
                  <a:cubicBezTo>
                    <a:pt x="301001" y="525227"/>
                    <a:pt x="310445" y="474313"/>
                    <a:pt x="322234" y="456995"/>
                  </a:cubicBezTo>
                  <a:cubicBezTo>
                    <a:pt x="334023" y="439677"/>
                    <a:pt x="340686" y="446040"/>
                    <a:pt x="355488" y="439609"/>
                  </a:cubicBezTo>
                  <a:cubicBezTo>
                    <a:pt x="370290" y="433178"/>
                    <a:pt x="401904" y="421458"/>
                    <a:pt x="411048" y="418410"/>
                  </a:cubicBezTo>
                  <a:cubicBezTo>
                    <a:pt x="457333" y="427667"/>
                    <a:pt x="455929" y="404564"/>
                    <a:pt x="466734" y="396309"/>
                  </a:cubicBezTo>
                  <a:cubicBezTo>
                    <a:pt x="477539" y="388054"/>
                    <a:pt x="472830" y="378021"/>
                    <a:pt x="475878" y="368877"/>
                  </a:cubicBezTo>
                  <a:cubicBezTo>
                    <a:pt x="472830" y="359733"/>
                    <a:pt x="482875" y="371570"/>
                    <a:pt x="484816" y="359528"/>
                  </a:cubicBezTo>
                  <a:cubicBezTo>
                    <a:pt x="486757" y="347486"/>
                    <a:pt x="510506" y="365578"/>
                    <a:pt x="487522" y="296627"/>
                  </a:cubicBezTo>
                  <a:cubicBezTo>
                    <a:pt x="506413" y="239955"/>
                    <a:pt x="509823" y="263871"/>
                    <a:pt x="530742" y="250005"/>
                  </a:cubicBezTo>
                  <a:cubicBezTo>
                    <a:pt x="551661" y="236139"/>
                    <a:pt x="580201" y="235320"/>
                    <a:pt x="613038" y="213429"/>
                  </a:cubicBezTo>
                  <a:cubicBezTo>
                    <a:pt x="616086" y="204285"/>
                    <a:pt x="623767" y="195504"/>
                    <a:pt x="622182" y="185997"/>
                  </a:cubicBezTo>
                  <a:cubicBezTo>
                    <a:pt x="620375" y="175157"/>
                    <a:pt x="613213" y="164390"/>
                    <a:pt x="603894" y="158565"/>
                  </a:cubicBezTo>
                  <a:cubicBezTo>
                    <a:pt x="587547" y="148348"/>
                    <a:pt x="569211" y="143694"/>
                    <a:pt x="549030" y="140277"/>
                  </a:cubicBezTo>
                  <a:cubicBezTo>
                    <a:pt x="528849" y="136860"/>
                    <a:pt x="505113" y="134597"/>
                    <a:pt x="482807" y="138062"/>
                  </a:cubicBezTo>
                  <a:cubicBezTo>
                    <a:pt x="460501" y="141527"/>
                    <a:pt x="434635" y="166792"/>
                    <a:pt x="415192" y="161065"/>
                  </a:cubicBezTo>
                  <a:cubicBezTo>
                    <a:pt x="395749" y="155338"/>
                    <a:pt x="390534" y="106749"/>
                    <a:pt x="366150" y="103701"/>
                  </a:cubicBezTo>
                  <a:cubicBezTo>
                    <a:pt x="357006" y="100653"/>
                    <a:pt x="348081" y="102512"/>
                    <a:pt x="338718" y="94557"/>
                  </a:cubicBezTo>
                  <a:cubicBezTo>
                    <a:pt x="329355" y="86602"/>
                    <a:pt x="326067" y="71731"/>
                    <a:pt x="309973" y="55972"/>
                  </a:cubicBezTo>
                  <a:cubicBezTo>
                    <a:pt x="293879" y="40213"/>
                    <a:pt x="241661" y="3186"/>
                    <a:pt x="242152" y="0"/>
                  </a:cubicBezTo>
                  <a:cubicBezTo>
                    <a:pt x="217167" y="7067"/>
                    <a:pt x="178535" y="869"/>
                    <a:pt x="167197" y="21200"/>
                  </a:cubicBezTo>
                  <a:cubicBezTo>
                    <a:pt x="155859" y="41531"/>
                    <a:pt x="171181" y="96382"/>
                    <a:pt x="174126" y="121989"/>
                  </a:cubicBezTo>
                  <a:cubicBezTo>
                    <a:pt x="177071" y="147596"/>
                    <a:pt x="198482" y="147616"/>
                    <a:pt x="184868" y="174844"/>
                  </a:cubicBezTo>
                  <a:cubicBezTo>
                    <a:pt x="180557" y="183465"/>
                    <a:pt x="148853" y="190904"/>
                    <a:pt x="137550" y="204285"/>
                  </a:cubicBezTo>
                  <a:cubicBezTo>
                    <a:pt x="126247" y="217666"/>
                    <a:pt x="129239" y="236843"/>
                    <a:pt x="117047" y="255131"/>
                  </a:cubicBezTo>
                  <a:cubicBezTo>
                    <a:pt x="110951" y="264275"/>
                    <a:pt x="93462" y="284426"/>
                    <a:pt x="82686" y="286581"/>
                  </a:cubicBezTo>
                  <a:cubicBezTo>
                    <a:pt x="30283" y="297062"/>
                    <a:pt x="27633" y="269398"/>
                    <a:pt x="9534" y="295725"/>
                  </a:cubicBezTo>
                  <a:close/>
                </a:path>
              </a:pathLst>
            </a:custGeom>
            <a:solidFill>
              <a:srgbClr val="AAEF63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2682504" y="1530103"/>
              <a:ext cx="239187" cy="176340"/>
            </a:xfrm>
            <a:prstGeom prst="ellipse">
              <a:avLst/>
            </a:prstGeom>
            <a:solidFill>
              <a:srgbClr val="AF4AFF"/>
            </a:solidFill>
            <a:ln>
              <a:solidFill>
                <a:schemeClr val="tx1"/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8" name="Group 237"/>
          <p:cNvGrpSpPr/>
          <p:nvPr/>
        </p:nvGrpSpPr>
        <p:grpSpPr>
          <a:xfrm rot="10800000">
            <a:off x="1979513" y="3778948"/>
            <a:ext cx="1135852" cy="1135852"/>
            <a:chOff x="2204806" y="1044034"/>
            <a:chExt cx="1135852" cy="1135852"/>
          </a:xfrm>
        </p:grpSpPr>
        <p:sp>
          <p:nvSpPr>
            <p:cNvPr id="239" name="Rectangle 238"/>
            <p:cNvSpPr/>
            <p:nvPr/>
          </p:nvSpPr>
          <p:spPr>
            <a:xfrm>
              <a:off x="2204806" y="1044034"/>
              <a:ext cx="1135852" cy="11358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240" name="Freeform 239"/>
            <p:cNvSpPr/>
            <p:nvPr/>
          </p:nvSpPr>
          <p:spPr>
            <a:xfrm>
              <a:off x="2436969" y="1259388"/>
              <a:ext cx="774278" cy="705144"/>
            </a:xfrm>
            <a:custGeom>
              <a:avLst/>
              <a:gdLst>
                <a:gd name="connsiteX0" fmla="*/ 18288 w 631149"/>
                <a:gd name="connsiteY0" fmla="*/ 301752 h 548640"/>
                <a:gd name="connsiteX1" fmla="*/ 9144 w 631149"/>
                <a:gd name="connsiteY1" fmla="*/ 338328 h 548640"/>
                <a:gd name="connsiteX2" fmla="*/ 0 w 631149"/>
                <a:gd name="connsiteY2" fmla="*/ 365760 h 548640"/>
                <a:gd name="connsiteX3" fmla="*/ 9144 w 631149"/>
                <a:gd name="connsiteY3" fmla="*/ 393192 h 548640"/>
                <a:gd name="connsiteX4" fmla="*/ 118872 w 631149"/>
                <a:gd name="connsiteY4" fmla="*/ 402336 h 548640"/>
                <a:gd name="connsiteX5" fmla="*/ 146304 w 631149"/>
                <a:gd name="connsiteY5" fmla="*/ 420624 h 548640"/>
                <a:gd name="connsiteX6" fmla="*/ 164592 w 631149"/>
                <a:gd name="connsiteY6" fmla="*/ 475488 h 548640"/>
                <a:gd name="connsiteX7" fmla="*/ 182880 w 631149"/>
                <a:gd name="connsiteY7" fmla="*/ 502920 h 548640"/>
                <a:gd name="connsiteX8" fmla="*/ 192024 w 631149"/>
                <a:gd name="connsiteY8" fmla="*/ 530352 h 548640"/>
                <a:gd name="connsiteX9" fmla="*/ 219456 w 631149"/>
                <a:gd name="connsiteY9" fmla="*/ 548640 h 548640"/>
                <a:gd name="connsiteX10" fmla="*/ 283464 w 631149"/>
                <a:gd name="connsiteY10" fmla="*/ 539496 h 548640"/>
                <a:gd name="connsiteX11" fmla="*/ 310896 w 631149"/>
                <a:gd name="connsiteY11" fmla="*/ 438912 h 548640"/>
                <a:gd name="connsiteX12" fmla="*/ 320040 w 631149"/>
                <a:gd name="connsiteY12" fmla="*/ 411480 h 548640"/>
                <a:gd name="connsiteX13" fmla="*/ 347472 w 631149"/>
                <a:gd name="connsiteY13" fmla="*/ 402336 h 548640"/>
                <a:gd name="connsiteX14" fmla="*/ 475488 w 631149"/>
                <a:gd name="connsiteY14" fmla="*/ 402336 h 548640"/>
                <a:gd name="connsiteX15" fmla="*/ 484632 w 631149"/>
                <a:gd name="connsiteY15" fmla="*/ 374904 h 548640"/>
                <a:gd name="connsiteX16" fmla="*/ 475488 w 631149"/>
                <a:gd name="connsiteY16" fmla="*/ 347472 h 548640"/>
                <a:gd name="connsiteX17" fmla="*/ 448056 w 631149"/>
                <a:gd name="connsiteY17" fmla="*/ 292608 h 548640"/>
                <a:gd name="connsiteX18" fmla="*/ 539496 w 631149"/>
                <a:gd name="connsiteY18" fmla="*/ 256032 h 548640"/>
                <a:gd name="connsiteX19" fmla="*/ 621792 w 631149"/>
                <a:gd name="connsiteY19" fmla="*/ 219456 h 548640"/>
                <a:gd name="connsiteX20" fmla="*/ 630936 w 631149"/>
                <a:gd name="connsiteY20" fmla="*/ 192024 h 548640"/>
                <a:gd name="connsiteX21" fmla="*/ 612648 w 631149"/>
                <a:gd name="connsiteY21" fmla="*/ 164592 h 548640"/>
                <a:gd name="connsiteX22" fmla="*/ 557784 w 631149"/>
                <a:gd name="connsiteY22" fmla="*/ 146304 h 548640"/>
                <a:gd name="connsiteX23" fmla="*/ 475488 w 631149"/>
                <a:gd name="connsiteY23" fmla="*/ 128016 h 548640"/>
                <a:gd name="connsiteX24" fmla="*/ 448056 w 631149"/>
                <a:gd name="connsiteY24" fmla="*/ 118872 h 548640"/>
                <a:gd name="connsiteX25" fmla="*/ 374904 w 631149"/>
                <a:gd name="connsiteY25" fmla="*/ 109728 h 548640"/>
                <a:gd name="connsiteX26" fmla="*/ 347472 w 631149"/>
                <a:gd name="connsiteY26" fmla="*/ 100584 h 548640"/>
                <a:gd name="connsiteX27" fmla="*/ 292608 w 631149"/>
                <a:gd name="connsiteY27" fmla="*/ 64008 h 548640"/>
                <a:gd name="connsiteX28" fmla="*/ 246888 w 631149"/>
                <a:gd name="connsiteY28" fmla="*/ 0 h 548640"/>
                <a:gd name="connsiteX29" fmla="*/ 192024 w 631149"/>
                <a:gd name="connsiteY29" fmla="*/ 9144 h 548640"/>
                <a:gd name="connsiteX30" fmla="*/ 182880 w 631149"/>
                <a:gd name="connsiteY30" fmla="*/ 128016 h 548640"/>
                <a:gd name="connsiteX31" fmla="*/ 155448 w 631149"/>
                <a:gd name="connsiteY31" fmla="*/ 182880 h 548640"/>
                <a:gd name="connsiteX32" fmla="*/ 146304 w 631149"/>
                <a:gd name="connsiteY32" fmla="*/ 210312 h 548640"/>
                <a:gd name="connsiteX33" fmla="*/ 109728 w 631149"/>
                <a:gd name="connsiteY33" fmla="*/ 265176 h 548640"/>
                <a:gd name="connsiteX34" fmla="*/ 91440 w 631149"/>
                <a:gd name="connsiteY34" fmla="*/ 292608 h 548640"/>
                <a:gd name="connsiteX35" fmla="*/ 18288 w 631149"/>
                <a:gd name="connsiteY35" fmla="*/ 301752 h 548640"/>
                <a:gd name="connsiteX0" fmla="*/ 18288 w 631149"/>
                <a:gd name="connsiteY0" fmla="*/ 301752 h 548640"/>
                <a:gd name="connsiteX1" fmla="*/ 9144 w 631149"/>
                <a:gd name="connsiteY1" fmla="*/ 338328 h 548640"/>
                <a:gd name="connsiteX2" fmla="*/ 0 w 631149"/>
                <a:gd name="connsiteY2" fmla="*/ 365760 h 548640"/>
                <a:gd name="connsiteX3" fmla="*/ 9144 w 631149"/>
                <a:gd name="connsiteY3" fmla="*/ 393192 h 548640"/>
                <a:gd name="connsiteX4" fmla="*/ 118872 w 631149"/>
                <a:gd name="connsiteY4" fmla="*/ 402336 h 548640"/>
                <a:gd name="connsiteX5" fmla="*/ 146304 w 631149"/>
                <a:gd name="connsiteY5" fmla="*/ 420624 h 548640"/>
                <a:gd name="connsiteX6" fmla="*/ 164592 w 631149"/>
                <a:gd name="connsiteY6" fmla="*/ 475488 h 548640"/>
                <a:gd name="connsiteX7" fmla="*/ 182880 w 631149"/>
                <a:gd name="connsiteY7" fmla="*/ 502920 h 548640"/>
                <a:gd name="connsiteX8" fmla="*/ 192024 w 631149"/>
                <a:gd name="connsiteY8" fmla="*/ 530352 h 548640"/>
                <a:gd name="connsiteX9" fmla="*/ 219456 w 631149"/>
                <a:gd name="connsiteY9" fmla="*/ 548640 h 548640"/>
                <a:gd name="connsiteX10" fmla="*/ 283464 w 631149"/>
                <a:gd name="connsiteY10" fmla="*/ 539496 h 548640"/>
                <a:gd name="connsiteX11" fmla="*/ 310896 w 631149"/>
                <a:gd name="connsiteY11" fmla="*/ 438912 h 548640"/>
                <a:gd name="connsiteX12" fmla="*/ 320040 w 631149"/>
                <a:gd name="connsiteY12" fmla="*/ 411480 h 548640"/>
                <a:gd name="connsiteX13" fmla="*/ 347472 w 631149"/>
                <a:gd name="connsiteY13" fmla="*/ 402336 h 548640"/>
                <a:gd name="connsiteX14" fmla="*/ 475488 w 631149"/>
                <a:gd name="connsiteY14" fmla="*/ 402336 h 548640"/>
                <a:gd name="connsiteX15" fmla="*/ 484632 w 631149"/>
                <a:gd name="connsiteY15" fmla="*/ 374904 h 548640"/>
                <a:gd name="connsiteX16" fmla="*/ 475488 w 631149"/>
                <a:gd name="connsiteY16" fmla="*/ 347472 h 548640"/>
                <a:gd name="connsiteX17" fmla="*/ 448056 w 631149"/>
                <a:gd name="connsiteY17" fmla="*/ 292608 h 548640"/>
                <a:gd name="connsiteX18" fmla="*/ 539496 w 631149"/>
                <a:gd name="connsiteY18" fmla="*/ 256032 h 548640"/>
                <a:gd name="connsiteX19" fmla="*/ 621792 w 631149"/>
                <a:gd name="connsiteY19" fmla="*/ 219456 h 548640"/>
                <a:gd name="connsiteX20" fmla="*/ 630936 w 631149"/>
                <a:gd name="connsiteY20" fmla="*/ 192024 h 548640"/>
                <a:gd name="connsiteX21" fmla="*/ 612648 w 631149"/>
                <a:gd name="connsiteY21" fmla="*/ 164592 h 548640"/>
                <a:gd name="connsiteX22" fmla="*/ 557784 w 631149"/>
                <a:gd name="connsiteY22" fmla="*/ 146304 h 548640"/>
                <a:gd name="connsiteX23" fmla="*/ 475488 w 631149"/>
                <a:gd name="connsiteY23" fmla="*/ 128016 h 548640"/>
                <a:gd name="connsiteX24" fmla="*/ 448056 w 631149"/>
                <a:gd name="connsiteY24" fmla="*/ 118872 h 548640"/>
                <a:gd name="connsiteX25" fmla="*/ 374904 w 631149"/>
                <a:gd name="connsiteY25" fmla="*/ 109728 h 548640"/>
                <a:gd name="connsiteX26" fmla="*/ 347472 w 631149"/>
                <a:gd name="connsiteY26" fmla="*/ 100584 h 548640"/>
                <a:gd name="connsiteX27" fmla="*/ 292608 w 631149"/>
                <a:gd name="connsiteY27" fmla="*/ 64008 h 548640"/>
                <a:gd name="connsiteX28" fmla="*/ 246888 w 631149"/>
                <a:gd name="connsiteY28" fmla="*/ 0 h 548640"/>
                <a:gd name="connsiteX29" fmla="*/ 192024 w 631149"/>
                <a:gd name="connsiteY29" fmla="*/ 9144 h 548640"/>
                <a:gd name="connsiteX30" fmla="*/ 182880 w 631149"/>
                <a:gd name="connsiteY30" fmla="*/ 128016 h 548640"/>
                <a:gd name="connsiteX31" fmla="*/ 193622 w 631149"/>
                <a:gd name="connsiteY31" fmla="*/ 180871 h 548640"/>
                <a:gd name="connsiteX32" fmla="*/ 146304 w 631149"/>
                <a:gd name="connsiteY32" fmla="*/ 210312 h 548640"/>
                <a:gd name="connsiteX33" fmla="*/ 109728 w 631149"/>
                <a:gd name="connsiteY33" fmla="*/ 265176 h 548640"/>
                <a:gd name="connsiteX34" fmla="*/ 91440 w 631149"/>
                <a:gd name="connsiteY34" fmla="*/ 292608 h 548640"/>
                <a:gd name="connsiteX35" fmla="*/ 18288 w 631149"/>
                <a:gd name="connsiteY35" fmla="*/ 301752 h 548640"/>
                <a:gd name="connsiteX0" fmla="*/ 18288 w 631149"/>
                <a:gd name="connsiteY0" fmla="*/ 301752 h 548640"/>
                <a:gd name="connsiteX1" fmla="*/ 9144 w 631149"/>
                <a:gd name="connsiteY1" fmla="*/ 338328 h 548640"/>
                <a:gd name="connsiteX2" fmla="*/ 0 w 631149"/>
                <a:gd name="connsiteY2" fmla="*/ 365760 h 548640"/>
                <a:gd name="connsiteX3" fmla="*/ 9144 w 631149"/>
                <a:gd name="connsiteY3" fmla="*/ 393192 h 548640"/>
                <a:gd name="connsiteX4" fmla="*/ 118872 w 631149"/>
                <a:gd name="connsiteY4" fmla="*/ 402336 h 548640"/>
                <a:gd name="connsiteX5" fmla="*/ 146304 w 631149"/>
                <a:gd name="connsiteY5" fmla="*/ 420624 h 548640"/>
                <a:gd name="connsiteX6" fmla="*/ 164592 w 631149"/>
                <a:gd name="connsiteY6" fmla="*/ 475488 h 548640"/>
                <a:gd name="connsiteX7" fmla="*/ 182880 w 631149"/>
                <a:gd name="connsiteY7" fmla="*/ 502920 h 548640"/>
                <a:gd name="connsiteX8" fmla="*/ 192024 w 631149"/>
                <a:gd name="connsiteY8" fmla="*/ 530352 h 548640"/>
                <a:gd name="connsiteX9" fmla="*/ 219456 w 631149"/>
                <a:gd name="connsiteY9" fmla="*/ 548640 h 548640"/>
                <a:gd name="connsiteX10" fmla="*/ 283464 w 631149"/>
                <a:gd name="connsiteY10" fmla="*/ 539496 h 548640"/>
                <a:gd name="connsiteX11" fmla="*/ 310896 w 631149"/>
                <a:gd name="connsiteY11" fmla="*/ 438912 h 548640"/>
                <a:gd name="connsiteX12" fmla="*/ 320040 w 631149"/>
                <a:gd name="connsiteY12" fmla="*/ 411480 h 548640"/>
                <a:gd name="connsiteX13" fmla="*/ 347472 w 631149"/>
                <a:gd name="connsiteY13" fmla="*/ 402336 h 548640"/>
                <a:gd name="connsiteX14" fmla="*/ 475488 w 631149"/>
                <a:gd name="connsiteY14" fmla="*/ 402336 h 548640"/>
                <a:gd name="connsiteX15" fmla="*/ 484632 w 631149"/>
                <a:gd name="connsiteY15" fmla="*/ 374904 h 548640"/>
                <a:gd name="connsiteX16" fmla="*/ 475488 w 631149"/>
                <a:gd name="connsiteY16" fmla="*/ 347472 h 548640"/>
                <a:gd name="connsiteX17" fmla="*/ 448056 w 631149"/>
                <a:gd name="connsiteY17" fmla="*/ 292608 h 548640"/>
                <a:gd name="connsiteX18" fmla="*/ 539496 w 631149"/>
                <a:gd name="connsiteY18" fmla="*/ 256032 h 548640"/>
                <a:gd name="connsiteX19" fmla="*/ 621792 w 631149"/>
                <a:gd name="connsiteY19" fmla="*/ 219456 h 548640"/>
                <a:gd name="connsiteX20" fmla="*/ 630936 w 631149"/>
                <a:gd name="connsiteY20" fmla="*/ 192024 h 548640"/>
                <a:gd name="connsiteX21" fmla="*/ 612648 w 631149"/>
                <a:gd name="connsiteY21" fmla="*/ 164592 h 548640"/>
                <a:gd name="connsiteX22" fmla="*/ 557784 w 631149"/>
                <a:gd name="connsiteY22" fmla="*/ 146304 h 548640"/>
                <a:gd name="connsiteX23" fmla="*/ 475488 w 631149"/>
                <a:gd name="connsiteY23" fmla="*/ 128016 h 548640"/>
                <a:gd name="connsiteX24" fmla="*/ 448056 w 631149"/>
                <a:gd name="connsiteY24" fmla="*/ 118872 h 548640"/>
                <a:gd name="connsiteX25" fmla="*/ 374904 w 631149"/>
                <a:gd name="connsiteY25" fmla="*/ 109728 h 548640"/>
                <a:gd name="connsiteX26" fmla="*/ 347472 w 631149"/>
                <a:gd name="connsiteY26" fmla="*/ 100584 h 548640"/>
                <a:gd name="connsiteX27" fmla="*/ 292608 w 631149"/>
                <a:gd name="connsiteY27" fmla="*/ 64008 h 548640"/>
                <a:gd name="connsiteX28" fmla="*/ 246888 w 631149"/>
                <a:gd name="connsiteY28" fmla="*/ 0 h 548640"/>
                <a:gd name="connsiteX29" fmla="*/ 192024 w 631149"/>
                <a:gd name="connsiteY29" fmla="*/ 9144 h 548640"/>
                <a:gd name="connsiteX30" fmla="*/ 182880 w 631149"/>
                <a:gd name="connsiteY30" fmla="*/ 128016 h 548640"/>
                <a:gd name="connsiteX31" fmla="*/ 193622 w 631149"/>
                <a:gd name="connsiteY31" fmla="*/ 180871 h 548640"/>
                <a:gd name="connsiteX32" fmla="*/ 146304 w 631149"/>
                <a:gd name="connsiteY32" fmla="*/ 210312 h 548640"/>
                <a:gd name="connsiteX33" fmla="*/ 125801 w 631149"/>
                <a:gd name="connsiteY33" fmla="*/ 261158 h 548640"/>
                <a:gd name="connsiteX34" fmla="*/ 91440 w 631149"/>
                <a:gd name="connsiteY34" fmla="*/ 292608 h 548640"/>
                <a:gd name="connsiteX35" fmla="*/ 18288 w 631149"/>
                <a:gd name="connsiteY35" fmla="*/ 301752 h 548640"/>
                <a:gd name="connsiteX0" fmla="*/ 18288 w 631149"/>
                <a:gd name="connsiteY0" fmla="*/ 301752 h 548640"/>
                <a:gd name="connsiteX1" fmla="*/ 9144 w 631149"/>
                <a:gd name="connsiteY1" fmla="*/ 338328 h 548640"/>
                <a:gd name="connsiteX2" fmla="*/ 0 w 631149"/>
                <a:gd name="connsiteY2" fmla="*/ 365760 h 548640"/>
                <a:gd name="connsiteX3" fmla="*/ 9144 w 631149"/>
                <a:gd name="connsiteY3" fmla="*/ 393192 h 548640"/>
                <a:gd name="connsiteX4" fmla="*/ 118872 w 631149"/>
                <a:gd name="connsiteY4" fmla="*/ 402336 h 548640"/>
                <a:gd name="connsiteX5" fmla="*/ 146304 w 631149"/>
                <a:gd name="connsiteY5" fmla="*/ 420624 h 548640"/>
                <a:gd name="connsiteX6" fmla="*/ 164592 w 631149"/>
                <a:gd name="connsiteY6" fmla="*/ 475488 h 548640"/>
                <a:gd name="connsiteX7" fmla="*/ 182880 w 631149"/>
                <a:gd name="connsiteY7" fmla="*/ 502920 h 548640"/>
                <a:gd name="connsiteX8" fmla="*/ 192024 w 631149"/>
                <a:gd name="connsiteY8" fmla="*/ 530352 h 548640"/>
                <a:gd name="connsiteX9" fmla="*/ 219456 w 631149"/>
                <a:gd name="connsiteY9" fmla="*/ 548640 h 548640"/>
                <a:gd name="connsiteX10" fmla="*/ 283464 w 631149"/>
                <a:gd name="connsiteY10" fmla="*/ 539496 h 548640"/>
                <a:gd name="connsiteX11" fmla="*/ 310896 w 631149"/>
                <a:gd name="connsiteY11" fmla="*/ 438912 h 548640"/>
                <a:gd name="connsiteX12" fmla="*/ 320040 w 631149"/>
                <a:gd name="connsiteY12" fmla="*/ 411480 h 548640"/>
                <a:gd name="connsiteX13" fmla="*/ 347472 w 631149"/>
                <a:gd name="connsiteY13" fmla="*/ 402336 h 548640"/>
                <a:gd name="connsiteX14" fmla="*/ 475488 w 631149"/>
                <a:gd name="connsiteY14" fmla="*/ 402336 h 548640"/>
                <a:gd name="connsiteX15" fmla="*/ 484632 w 631149"/>
                <a:gd name="connsiteY15" fmla="*/ 374904 h 548640"/>
                <a:gd name="connsiteX16" fmla="*/ 475488 w 631149"/>
                <a:gd name="connsiteY16" fmla="*/ 347472 h 548640"/>
                <a:gd name="connsiteX17" fmla="*/ 448056 w 631149"/>
                <a:gd name="connsiteY17" fmla="*/ 292608 h 548640"/>
                <a:gd name="connsiteX18" fmla="*/ 539496 w 631149"/>
                <a:gd name="connsiteY18" fmla="*/ 256032 h 548640"/>
                <a:gd name="connsiteX19" fmla="*/ 621792 w 631149"/>
                <a:gd name="connsiteY19" fmla="*/ 219456 h 548640"/>
                <a:gd name="connsiteX20" fmla="*/ 630936 w 631149"/>
                <a:gd name="connsiteY20" fmla="*/ 192024 h 548640"/>
                <a:gd name="connsiteX21" fmla="*/ 612648 w 631149"/>
                <a:gd name="connsiteY21" fmla="*/ 164592 h 548640"/>
                <a:gd name="connsiteX22" fmla="*/ 557784 w 631149"/>
                <a:gd name="connsiteY22" fmla="*/ 146304 h 548640"/>
                <a:gd name="connsiteX23" fmla="*/ 475488 w 631149"/>
                <a:gd name="connsiteY23" fmla="*/ 128016 h 548640"/>
                <a:gd name="connsiteX24" fmla="*/ 448056 w 631149"/>
                <a:gd name="connsiteY24" fmla="*/ 118872 h 548640"/>
                <a:gd name="connsiteX25" fmla="*/ 374904 w 631149"/>
                <a:gd name="connsiteY25" fmla="*/ 109728 h 548640"/>
                <a:gd name="connsiteX26" fmla="*/ 347472 w 631149"/>
                <a:gd name="connsiteY26" fmla="*/ 100584 h 548640"/>
                <a:gd name="connsiteX27" fmla="*/ 292608 w 631149"/>
                <a:gd name="connsiteY27" fmla="*/ 64008 h 548640"/>
                <a:gd name="connsiteX28" fmla="*/ 246888 w 631149"/>
                <a:gd name="connsiteY28" fmla="*/ 0 h 548640"/>
                <a:gd name="connsiteX29" fmla="*/ 175951 w 631149"/>
                <a:gd name="connsiteY29" fmla="*/ 27227 h 548640"/>
                <a:gd name="connsiteX30" fmla="*/ 182880 w 631149"/>
                <a:gd name="connsiteY30" fmla="*/ 128016 h 548640"/>
                <a:gd name="connsiteX31" fmla="*/ 193622 w 631149"/>
                <a:gd name="connsiteY31" fmla="*/ 180871 h 548640"/>
                <a:gd name="connsiteX32" fmla="*/ 146304 w 631149"/>
                <a:gd name="connsiteY32" fmla="*/ 210312 h 548640"/>
                <a:gd name="connsiteX33" fmla="*/ 125801 w 631149"/>
                <a:gd name="connsiteY33" fmla="*/ 261158 h 548640"/>
                <a:gd name="connsiteX34" fmla="*/ 91440 w 631149"/>
                <a:gd name="connsiteY34" fmla="*/ 292608 h 548640"/>
                <a:gd name="connsiteX35" fmla="*/ 18288 w 631149"/>
                <a:gd name="connsiteY35" fmla="*/ 301752 h 548640"/>
                <a:gd name="connsiteX0" fmla="*/ 18288 w 631149"/>
                <a:gd name="connsiteY0" fmla="*/ 295725 h 542613"/>
                <a:gd name="connsiteX1" fmla="*/ 9144 w 631149"/>
                <a:gd name="connsiteY1" fmla="*/ 332301 h 542613"/>
                <a:gd name="connsiteX2" fmla="*/ 0 w 631149"/>
                <a:gd name="connsiteY2" fmla="*/ 359733 h 542613"/>
                <a:gd name="connsiteX3" fmla="*/ 9144 w 631149"/>
                <a:gd name="connsiteY3" fmla="*/ 387165 h 542613"/>
                <a:gd name="connsiteX4" fmla="*/ 118872 w 631149"/>
                <a:gd name="connsiteY4" fmla="*/ 396309 h 542613"/>
                <a:gd name="connsiteX5" fmla="*/ 146304 w 631149"/>
                <a:gd name="connsiteY5" fmla="*/ 414597 h 542613"/>
                <a:gd name="connsiteX6" fmla="*/ 164592 w 631149"/>
                <a:gd name="connsiteY6" fmla="*/ 469461 h 542613"/>
                <a:gd name="connsiteX7" fmla="*/ 182880 w 631149"/>
                <a:gd name="connsiteY7" fmla="*/ 496893 h 542613"/>
                <a:gd name="connsiteX8" fmla="*/ 192024 w 631149"/>
                <a:gd name="connsiteY8" fmla="*/ 524325 h 542613"/>
                <a:gd name="connsiteX9" fmla="*/ 219456 w 631149"/>
                <a:gd name="connsiteY9" fmla="*/ 542613 h 542613"/>
                <a:gd name="connsiteX10" fmla="*/ 283464 w 631149"/>
                <a:gd name="connsiteY10" fmla="*/ 533469 h 542613"/>
                <a:gd name="connsiteX11" fmla="*/ 310896 w 631149"/>
                <a:gd name="connsiteY11" fmla="*/ 432885 h 542613"/>
                <a:gd name="connsiteX12" fmla="*/ 320040 w 631149"/>
                <a:gd name="connsiteY12" fmla="*/ 405453 h 542613"/>
                <a:gd name="connsiteX13" fmla="*/ 347472 w 631149"/>
                <a:gd name="connsiteY13" fmla="*/ 396309 h 542613"/>
                <a:gd name="connsiteX14" fmla="*/ 475488 w 631149"/>
                <a:gd name="connsiteY14" fmla="*/ 396309 h 542613"/>
                <a:gd name="connsiteX15" fmla="*/ 484632 w 631149"/>
                <a:gd name="connsiteY15" fmla="*/ 368877 h 542613"/>
                <a:gd name="connsiteX16" fmla="*/ 475488 w 631149"/>
                <a:gd name="connsiteY16" fmla="*/ 341445 h 542613"/>
                <a:gd name="connsiteX17" fmla="*/ 448056 w 631149"/>
                <a:gd name="connsiteY17" fmla="*/ 286581 h 542613"/>
                <a:gd name="connsiteX18" fmla="*/ 539496 w 631149"/>
                <a:gd name="connsiteY18" fmla="*/ 250005 h 542613"/>
                <a:gd name="connsiteX19" fmla="*/ 621792 w 631149"/>
                <a:gd name="connsiteY19" fmla="*/ 213429 h 542613"/>
                <a:gd name="connsiteX20" fmla="*/ 630936 w 631149"/>
                <a:gd name="connsiteY20" fmla="*/ 185997 h 542613"/>
                <a:gd name="connsiteX21" fmla="*/ 612648 w 631149"/>
                <a:gd name="connsiteY21" fmla="*/ 158565 h 542613"/>
                <a:gd name="connsiteX22" fmla="*/ 557784 w 631149"/>
                <a:gd name="connsiteY22" fmla="*/ 140277 h 542613"/>
                <a:gd name="connsiteX23" fmla="*/ 475488 w 631149"/>
                <a:gd name="connsiteY23" fmla="*/ 121989 h 542613"/>
                <a:gd name="connsiteX24" fmla="*/ 448056 w 631149"/>
                <a:gd name="connsiteY24" fmla="*/ 112845 h 542613"/>
                <a:gd name="connsiteX25" fmla="*/ 374904 w 631149"/>
                <a:gd name="connsiteY25" fmla="*/ 103701 h 542613"/>
                <a:gd name="connsiteX26" fmla="*/ 347472 w 631149"/>
                <a:gd name="connsiteY26" fmla="*/ 94557 h 542613"/>
                <a:gd name="connsiteX27" fmla="*/ 292608 w 631149"/>
                <a:gd name="connsiteY27" fmla="*/ 57981 h 542613"/>
                <a:gd name="connsiteX28" fmla="*/ 250906 w 631149"/>
                <a:gd name="connsiteY28" fmla="*/ 0 h 542613"/>
                <a:gd name="connsiteX29" fmla="*/ 175951 w 631149"/>
                <a:gd name="connsiteY29" fmla="*/ 21200 h 542613"/>
                <a:gd name="connsiteX30" fmla="*/ 182880 w 631149"/>
                <a:gd name="connsiteY30" fmla="*/ 121989 h 542613"/>
                <a:gd name="connsiteX31" fmla="*/ 193622 w 631149"/>
                <a:gd name="connsiteY31" fmla="*/ 174844 h 542613"/>
                <a:gd name="connsiteX32" fmla="*/ 146304 w 631149"/>
                <a:gd name="connsiteY32" fmla="*/ 204285 h 542613"/>
                <a:gd name="connsiteX33" fmla="*/ 125801 w 631149"/>
                <a:gd name="connsiteY33" fmla="*/ 255131 h 542613"/>
                <a:gd name="connsiteX34" fmla="*/ 91440 w 631149"/>
                <a:gd name="connsiteY34" fmla="*/ 286581 h 542613"/>
                <a:gd name="connsiteX35" fmla="*/ 18288 w 631149"/>
                <a:gd name="connsiteY35" fmla="*/ 295725 h 542613"/>
                <a:gd name="connsiteX0" fmla="*/ 18288 w 631149"/>
                <a:gd name="connsiteY0" fmla="*/ 295725 h 542613"/>
                <a:gd name="connsiteX1" fmla="*/ 9144 w 631149"/>
                <a:gd name="connsiteY1" fmla="*/ 332301 h 542613"/>
                <a:gd name="connsiteX2" fmla="*/ 0 w 631149"/>
                <a:gd name="connsiteY2" fmla="*/ 359733 h 542613"/>
                <a:gd name="connsiteX3" fmla="*/ 9144 w 631149"/>
                <a:gd name="connsiteY3" fmla="*/ 387165 h 542613"/>
                <a:gd name="connsiteX4" fmla="*/ 118872 w 631149"/>
                <a:gd name="connsiteY4" fmla="*/ 396309 h 542613"/>
                <a:gd name="connsiteX5" fmla="*/ 146304 w 631149"/>
                <a:gd name="connsiteY5" fmla="*/ 414597 h 542613"/>
                <a:gd name="connsiteX6" fmla="*/ 164592 w 631149"/>
                <a:gd name="connsiteY6" fmla="*/ 469461 h 542613"/>
                <a:gd name="connsiteX7" fmla="*/ 182880 w 631149"/>
                <a:gd name="connsiteY7" fmla="*/ 496893 h 542613"/>
                <a:gd name="connsiteX8" fmla="*/ 192024 w 631149"/>
                <a:gd name="connsiteY8" fmla="*/ 524325 h 542613"/>
                <a:gd name="connsiteX9" fmla="*/ 219456 w 631149"/>
                <a:gd name="connsiteY9" fmla="*/ 542613 h 542613"/>
                <a:gd name="connsiteX10" fmla="*/ 283464 w 631149"/>
                <a:gd name="connsiteY10" fmla="*/ 533469 h 542613"/>
                <a:gd name="connsiteX11" fmla="*/ 310896 w 631149"/>
                <a:gd name="connsiteY11" fmla="*/ 432885 h 542613"/>
                <a:gd name="connsiteX12" fmla="*/ 320040 w 631149"/>
                <a:gd name="connsiteY12" fmla="*/ 405453 h 542613"/>
                <a:gd name="connsiteX13" fmla="*/ 347472 w 631149"/>
                <a:gd name="connsiteY13" fmla="*/ 396309 h 542613"/>
                <a:gd name="connsiteX14" fmla="*/ 475488 w 631149"/>
                <a:gd name="connsiteY14" fmla="*/ 396309 h 542613"/>
                <a:gd name="connsiteX15" fmla="*/ 484632 w 631149"/>
                <a:gd name="connsiteY15" fmla="*/ 368877 h 542613"/>
                <a:gd name="connsiteX16" fmla="*/ 475488 w 631149"/>
                <a:gd name="connsiteY16" fmla="*/ 341445 h 542613"/>
                <a:gd name="connsiteX17" fmla="*/ 448056 w 631149"/>
                <a:gd name="connsiteY17" fmla="*/ 286581 h 542613"/>
                <a:gd name="connsiteX18" fmla="*/ 539496 w 631149"/>
                <a:gd name="connsiteY18" fmla="*/ 250005 h 542613"/>
                <a:gd name="connsiteX19" fmla="*/ 621792 w 631149"/>
                <a:gd name="connsiteY19" fmla="*/ 213429 h 542613"/>
                <a:gd name="connsiteX20" fmla="*/ 630936 w 631149"/>
                <a:gd name="connsiteY20" fmla="*/ 185997 h 542613"/>
                <a:gd name="connsiteX21" fmla="*/ 612648 w 631149"/>
                <a:gd name="connsiteY21" fmla="*/ 158565 h 542613"/>
                <a:gd name="connsiteX22" fmla="*/ 557784 w 631149"/>
                <a:gd name="connsiteY22" fmla="*/ 140277 h 542613"/>
                <a:gd name="connsiteX23" fmla="*/ 475488 w 631149"/>
                <a:gd name="connsiteY23" fmla="*/ 121989 h 542613"/>
                <a:gd name="connsiteX24" fmla="*/ 448056 w 631149"/>
                <a:gd name="connsiteY24" fmla="*/ 112845 h 542613"/>
                <a:gd name="connsiteX25" fmla="*/ 374904 w 631149"/>
                <a:gd name="connsiteY25" fmla="*/ 103701 h 542613"/>
                <a:gd name="connsiteX26" fmla="*/ 347472 w 631149"/>
                <a:gd name="connsiteY26" fmla="*/ 94557 h 542613"/>
                <a:gd name="connsiteX27" fmla="*/ 292608 w 631149"/>
                <a:gd name="connsiteY27" fmla="*/ 57981 h 542613"/>
                <a:gd name="connsiteX28" fmla="*/ 250906 w 631149"/>
                <a:gd name="connsiteY28" fmla="*/ 0 h 542613"/>
                <a:gd name="connsiteX29" fmla="*/ 175951 w 631149"/>
                <a:gd name="connsiteY29" fmla="*/ 21200 h 542613"/>
                <a:gd name="connsiteX30" fmla="*/ 182880 w 631149"/>
                <a:gd name="connsiteY30" fmla="*/ 121989 h 542613"/>
                <a:gd name="connsiteX31" fmla="*/ 193622 w 631149"/>
                <a:gd name="connsiteY31" fmla="*/ 174844 h 542613"/>
                <a:gd name="connsiteX32" fmla="*/ 146304 w 631149"/>
                <a:gd name="connsiteY32" fmla="*/ 204285 h 542613"/>
                <a:gd name="connsiteX33" fmla="*/ 125801 w 631149"/>
                <a:gd name="connsiteY33" fmla="*/ 255131 h 542613"/>
                <a:gd name="connsiteX34" fmla="*/ 91440 w 631149"/>
                <a:gd name="connsiteY34" fmla="*/ 286581 h 542613"/>
                <a:gd name="connsiteX35" fmla="*/ 18288 w 631149"/>
                <a:gd name="connsiteY35" fmla="*/ 295725 h 542613"/>
                <a:gd name="connsiteX0" fmla="*/ 18288 w 631149"/>
                <a:gd name="connsiteY0" fmla="*/ 295725 h 542613"/>
                <a:gd name="connsiteX1" fmla="*/ 43124 w 631149"/>
                <a:gd name="connsiteY1" fmla="*/ 323991 h 542613"/>
                <a:gd name="connsiteX2" fmla="*/ 9144 w 631149"/>
                <a:gd name="connsiteY2" fmla="*/ 332301 h 542613"/>
                <a:gd name="connsiteX3" fmla="*/ 0 w 631149"/>
                <a:gd name="connsiteY3" fmla="*/ 359733 h 542613"/>
                <a:gd name="connsiteX4" fmla="*/ 9144 w 631149"/>
                <a:gd name="connsiteY4" fmla="*/ 387165 h 542613"/>
                <a:gd name="connsiteX5" fmla="*/ 118872 w 631149"/>
                <a:gd name="connsiteY5" fmla="*/ 396309 h 542613"/>
                <a:gd name="connsiteX6" fmla="*/ 146304 w 631149"/>
                <a:gd name="connsiteY6" fmla="*/ 414597 h 542613"/>
                <a:gd name="connsiteX7" fmla="*/ 164592 w 631149"/>
                <a:gd name="connsiteY7" fmla="*/ 469461 h 542613"/>
                <a:gd name="connsiteX8" fmla="*/ 182880 w 631149"/>
                <a:gd name="connsiteY8" fmla="*/ 496893 h 542613"/>
                <a:gd name="connsiteX9" fmla="*/ 192024 w 631149"/>
                <a:gd name="connsiteY9" fmla="*/ 524325 h 542613"/>
                <a:gd name="connsiteX10" fmla="*/ 219456 w 631149"/>
                <a:gd name="connsiteY10" fmla="*/ 542613 h 542613"/>
                <a:gd name="connsiteX11" fmla="*/ 283464 w 631149"/>
                <a:gd name="connsiteY11" fmla="*/ 533469 h 542613"/>
                <a:gd name="connsiteX12" fmla="*/ 310896 w 631149"/>
                <a:gd name="connsiteY12" fmla="*/ 432885 h 542613"/>
                <a:gd name="connsiteX13" fmla="*/ 320040 w 631149"/>
                <a:gd name="connsiteY13" fmla="*/ 405453 h 542613"/>
                <a:gd name="connsiteX14" fmla="*/ 347472 w 631149"/>
                <a:gd name="connsiteY14" fmla="*/ 396309 h 542613"/>
                <a:gd name="connsiteX15" fmla="*/ 475488 w 631149"/>
                <a:gd name="connsiteY15" fmla="*/ 396309 h 542613"/>
                <a:gd name="connsiteX16" fmla="*/ 484632 w 631149"/>
                <a:gd name="connsiteY16" fmla="*/ 368877 h 542613"/>
                <a:gd name="connsiteX17" fmla="*/ 475488 w 631149"/>
                <a:gd name="connsiteY17" fmla="*/ 341445 h 542613"/>
                <a:gd name="connsiteX18" fmla="*/ 448056 w 631149"/>
                <a:gd name="connsiteY18" fmla="*/ 286581 h 542613"/>
                <a:gd name="connsiteX19" fmla="*/ 539496 w 631149"/>
                <a:gd name="connsiteY19" fmla="*/ 250005 h 542613"/>
                <a:gd name="connsiteX20" fmla="*/ 621792 w 631149"/>
                <a:gd name="connsiteY20" fmla="*/ 213429 h 542613"/>
                <a:gd name="connsiteX21" fmla="*/ 630936 w 631149"/>
                <a:gd name="connsiteY21" fmla="*/ 185997 h 542613"/>
                <a:gd name="connsiteX22" fmla="*/ 612648 w 631149"/>
                <a:gd name="connsiteY22" fmla="*/ 158565 h 542613"/>
                <a:gd name="connsiteX23" fmla="*/ 557784 w 631149"/>
                <a:gd name="connsiteY23" fmla="*/ 140277 h 542613"/>
                <a:gd name="connsiteX24" fmla="*/ 475488 w 631149"/>
                <a:gd name="connsiteY24" fmla="*/ 121989 h 542613"/>
                <a:gd name="connsiteX25" fmla="*/ 448056 w 631149"/>
                <a:gd name="connsiteY25" fmla="*/ 112845 h 542613"/>
                <a:gd name="connsiteX26" fmla="*/ 374904 w 631149"/>
                <a:gd name="connsiteY26" fmla="*/ 103701 h 542613"/>
                <a:gd name="connsiteX27" fmla="*/ 347472 w 631149"/>
                <a:gd name="connsiteY27" fmla="*/ 94557 h 542613"/>
                <a:gd name="connsiteX28" fmla="*/ 292608 w 631149"/>
                <a:gd name="connsiteY28" fmla="*/ 57981 h 542613"/>
                <a:gd name="connsiteX29" fmla="*/ 250906 w 631149"/>
                <a:gd name="connsiteY29" fmla="*/ 0 h 542613"/>
                <a:gd name="connsiteX30" fmla="*/ 175951 w 631149"/>
                <a:gd name="connsiteY30" fmla="*/ 21200 h 542613"/>
                <a:gd name="connsiteX31" fmla="*/ 182880 w 631149"/>
                <a:gd name="connsiteY31" fmla="*/ 121989 h 542613"/>
                <a:gd name="connsiteX32" fmla="*/ 193622 w 631149"/>
                <a:gd name="connsiteY32" fmla="*/ 174844 h 542613"/>
                <a:gd name="connsiteX33" fmla="*/ 146304 w 631149"/>
                <a:gd name="connsiteY33" fmla="*/ 204285 h 542613"/>
                <a:gd name="connsiteX34" fmla="*/ 125801 w 631149"/>
                <a:gd name="connsiteY34" fmla="*/ 255131 h 542613"/>
                <a:gd name="connsiteX35" fmla="*/ 91440 w 631149"/>
                <a:gd name="connsiteY35" fmla="*/ 286581 h 542613"/>
                <a:gd name="connsiteX36" fmla="*/ 18288 w 631149"/>
                <a:gd name="connsiteY36" fmla="*/ 295725 h 542613"/>
                <a:gd name="connsiteX0" fmla="*/ 11579 w 624440"/>
                <a:gd name="connsiteY0" fmla="*/ 295725 h 542613"/>
                <a:gd name="connsiteX1" fmla="*/ 36415 w 624440"/>
                <a:gd name="connsiteY1" fmla="*/ 323991 h 542613"/>
                <a:gd name="connsiteX2" fmla="*/ 2435 w 624440"/>
                <a:gd name="connsiteY2" fmla="*/ 332301 h 542613"/>
                <a:gd name="connsiteX3" fmla="*/ 33474 w 624440"/>
                <a:gd name="connsiteY3" fmla="*/ 361742 h 542613"/>
                <a:gd name="connsiteX4" fmla="*/ 2435 w 624440"/>
                <a:gd name="connsiteY4" fmla="*/ 387165 h 542613"/>
                <a:gd name="connsiteX5" fmla="*/ 112163 w 624440"/>
                <a:gd name="connsiteY5" fmla="*/ 396309 h 542613"/>
                <a:gd name="connsiteX6" fmla="*/ 139595 w 624440"/>
                <a:gd name="connsiteY6" fmla="*/ 414597 h 542613"/>
                <a:gd name="connsiteX7" fmla="*/ 157883 w 624440"/>
                <a:gd name="connsiteY7" fmla="*/ 469461 h 542613"/>
                <a:gd name="connsiteX8" fmla="*/ 176171 w 624440"/>
                <a:gd name="connsiteY8" fmla="*/ 496893 h 542613"/>
                <a:gd name="connsiteX9" fmla="*/ 185315 w 624440"/>
                <a:gd name="connsiteY9" fmla="*/ 524325 h 542613"/>
                <a:gd name="connsiteX10" fmla="*/ 212747 w 624440"/>
                <a:gd name="connsiteY10" fmla="*/ 542613 h 542613"/>
                <a:gd name="connsiteX11" fmla="*/ 276755 w 624440"/>
                <a:gd name="connsiteY11" fmla="*/ 533469 h 542613"/>
                <a:gd name="connsiteX12" fmla="*/ 304187 w 624440"/>
                <a:gd name="connsiteY12" fmla="*/ 432885 h 542613"/>
                <a:gd name="connsiteX13" fmla="*/ 313331 w 624440"/>
                <a:gd name="connsiteY13" fmla="*/ 405453 h 542613"/>
                <a:gd name="connsiteX14" fmla="*/ 340763 w 624440"/>
                <a:gd name="connsiteY14" fmla="*/ 396309 h 542613"/>
                <a:gd name="connsiteX15" fmla="*/ 468779 w 624440"/>
                <a:gd name="connsiteY15" fmla="*/ 396309 h 542613"/>
                <a:gd name="connsiteX16" fmla="*/ 477923 w 624440"/>
                <a:gd name="connsiteY16" fmla="*/ 368877 h 542613"/>
                <a:gd name="connsiteX17" fmla="*/ 468779 w 624440"/>
                <a:gd name="connsiteY17" fmla="*/ 341445 h 542613"/>
                <a:gd name="connsiteX18" fmla="*/ 441347 w 624440"/>
                <a:gd name="connsiteY18" fmla="*/ 286581 h 542613"/>
                <a:gd name="connsiteX19" fmla="*/ 532787 w 624440"/>
                <a:gd name="connsiteY19" fmla="*/ 250005 h 542613"/>
                <a:gd name="connsiteX20" fmla="*/ 615083 w 624440"/>
                <a:gd name="connsiteY20" fmla="*/ 213429 h 542613"/>
                <a:gd name="connsiteX21" fmla="*/ 624227 w 624440"/>
                <a:gd name="connsiteY21" fmla="*/ 185997 h 542613"/>
                <a:gd name="connsiteX22" fmla="*/ 605939 w 624440"/>
                <a:gd name="connsiteY22" fmla="*/ 158565 h 542613"/>
                <a:gd name="connsiteX23" fmla="*/ 551075 w 624440"/>
                <a:gd name="connsiteY23" fmla="*/ 140277 h 542613"/>
                <a:gd name="connsiteX24" fmla="*/ 468779 w 624440"/>
                <a:gd name="connsiteY24" fmla="*/ 121989 h 542613"/>
                <a:gd name="connsiteX25" fmla="*/ 441347 w 624440"/>
                <a:gd name="connsiteY25" fmla="*/ 112845 h 542613"/>
                <a:gd name="connsiteX26" fmla="*/ 368195 w 624440"/>
                <a:gd name="connsiteY26" fmla="*/ 103701 h 542613"/>
                <a:gd name="connsiteX27" fmla="*/ 340763 w 624440"/>
                <a:gd name="connsiteY27" fmla="*/ 94557 h 542613"/>
                <a:gd name="connsiteX28" fmla="*/ 285899 w 624440"/>
                <a:gd name="connsiteY28" fmla="*/ 57981 h 542613"/>
                <a:gd name="connsiteX29" fmla="*/ 244197 w 624440"/>
                <a:gd name="connsiteY29" fmla="*/ 0 h 542613"/>
                <a:gd name="connsiteX30" fmla="*/ 169242 w 624440"/>
                <a:gd name="connsiteY30" fmla="*/ 21200 h 542613"/>
                <a:gd name="connsiteX31" fmla="*/ 176171 w 624440"/>
                <a:gd name="connsiteY31" fmla="*/ 121989 h 542613"/>
                <a:gd name="connsiteX32" fmla="*/ 186913 w 624440"/>
                <a:gd name="connsiteY32" fmla="*/ 174844 h 542613"/>
                <a:gd name="connsiteX33" fmla="*/ 139595 w 624440"/>
                <a:gd name="connsiteY33" fmla="*/ 204285 h 542613"/>
                <a:gd name="connsiteX34" fmla="*/ 119092 w 624440"/>
                <a:gd name="connsiteY34" fmla="*/ 255131 h 542613"/>
                <a:gd name="connsiteX35" fmla="*/ 84731 w 624440"/>
                <a:gd name="connsiteY35" fmla="*/ 286581 h 542613"/>
                <a:gd name="connsiteX36" fmla="*/ 11579 w 624440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74126 w 622395"/>
                <a:gd name="connsiteY8" fmla="*/ 496893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66734 w 622395"/>
                <a:gd name="connsiteY24" fmla="*/ 121989 h 542613"/>
                <a:gd name="connsiteX25" fmla="*/ 439302 w 622395"/>
                <a:gd name="connsiteY25" fmla="*/ 11284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74126 w 622395"/>
                <a:gd name="connsiteY8" fmla="*/ 496893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66734 w 622395"/>
                <a:gd name="connsiteY24" fmla="*/ 121989 h 542613"/>
                <a:gd name="connsiteX25" fmla="*/ 439302 w 622395"/>
                <a:gd name="connsiteY25" fmla="*/ 11284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74126 w 622395"/>
                <a:gd name="connsiteY8" fmla="*/ 496893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66734 w 622395"/>
                <a:gd name="connsiteY24" fmla="*/ 121989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74126 w 622395"/>
                <a:gd name="connsiteY8" fmla="*/ 496893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39302 w 622395"/>
                <a:gd name="connsiteY18" fmla="*/ 286581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21219 w 622395"/>
                <a:gd name="connsiteY18" fmla="*/ 280553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6734 w 622395"/>
                <a:gd name="connsiteY17" fmla="*/ 341445 h 542613"/>
                <a:gd name="connsiteX18" fmla="*/ 421219 w 622395"/>
                <a:gd name="connsiteY18" fmla="*/ 280553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4725 w 622395"/>
                <a:gd name="connsiteY17" fmla="*/ 341445 h 542613"/>
                <a:gd name="connsiteX18" fmla="*/ 421219 w 622395"/>
                <a:gd name="connsiteY18" fmla="*/ 280553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42613"/>
                <a:gd name="connsiteX1" fmla="*/ 34370 w 622395"/>
                <a:gd name="connsiteY1" fmla="*/ 323991 h 542613"/>
                <a:gd name="connsiteX2" fmla="*/ 390 w 622395"/>
                <a:gd name="connsiteY2" fmla="*/ 332301 h 542613"/>
                <a:gd name="connsiteX3" fmla="*/ 31429 w 622395"/>
                <a:gd name="connsiteY3" fmla="*/ 361742 h 542613"/>
                <a:gd name="connsiteX4" fmla="*/ 390 w 622395"/>
                <a:gd name="connsiteY4" fmla="*/ 387165 h 542613"/>
                <a:gd name="connsiteX5" fmla="*/ 110118 w 622395"/>
                <a:gd name="connsiteY5" fmla="*/ 396309 h 542613"/>
                <a:gd name="connsiteX6" fmla="*/ 137550 w 622395"/>
                <a:gd name="connsiteY6" fmla="*/ 414597 h 542613"/>
                <a:gd name="connsiteX7" fmla="*/ 155838 w 622395"/>
                <a:gd name="connsiteY7" fmla="*/ 469461 h 542613"/>
                <a:gd name="connsiteX8" fmla="*/ 166089 w 622395"/>
                <a:gd name="connsiteY8" fmla="*/ 502921 h 542613"/>
                <a:gd name="connsiteX9" fmla="*/ 183270 w 622395"/>
                <a:gd name="connsiteY9" fmla="*/ 524325 h 542613"/>
                <a:gd name="connsiteX10" fmla="*/ 210702 w 622395"/>
                <a:gd name="connsiteY10" fmla="*/ 542613 h 542613"/>
                <a:gd name="connsiteX11" fmla="*/ 274710 w 622395"/>
                <a:gd name="connsiteY11" fmla="*/ 533469 h 542613"/>
                <a:gd name="connsiteX12" fmla="*/ 302142 w 622395"/>
                <a:gd name="connsiteY12" fmla="*/ 432885 h 542613"/>
                <a:gd name="connsiteX13" fmla="*/ 311286 w 622395"/>
                <a:gd name="connsiteY13" fmla="*/ 405453 h 542613"/>
                <a:gd name="connsiteX14" fmla="*/ 338718 w 622395"/>
                <a:gd name="connsiteY14" fmla="*/ 396309 h 542613"/>
                <a:gd name="connsiteX15" fmla="*/ 466734 w 622395"/>
                <a:gd name="connsiteY15" fmla="*/ 396309 h 542613"/>
                <a:gd name="connsiteX16" fmla="*/ 475878 w 622395"/>
                <a:gd name="connsiteY16" fmla="*/ 368877 h 542613"/>
                <a:gd name="connsiteX17" fmla="*/ 464725 w 622395"/>
                <a:gd name="connsiteY17" fmla="*/ 341445 h 542613"/>
                <a:gd name="connsiteX18" fmla="*/ 421219 w 622395"/>
                <a:gd name="connsiteY18" fmla="*/ 280553 h 542613"/>
                <a:gd name="connsiteX19" fmla="*/ 530742 w 622395"/>
                <a:gd name="connsiteY19" fmla="*/ 250005 h 542613"/>
                <a:gd name="connsiteX20" fmla="*/ 613038 w 622395"/>
                <a:gd name="connsiteY20" fmla="*/ 213429 h 542613"/>
                <a:gd name="connsiteX21" fmla="*/ 622182 w 622395"/>
                <a:gd name="connsiteY21" fmla="*/ 185997 h 542613"/>
                <a:gd name="connsiteX22" fmla="*/ 603894 w 622395"/>
                <a:gd name="connsiteY22" fmla="*/ 158565 h 542613"/>
                <a:gd name="connsiteX23" fmla="*/ 549030 w 622395"/>
                <a:gd name="connsiteY23" fmla="*/ 140277 h 542613"/>
                <a:gd name="connsiteX24" fmla="*/ 442624 w 622395"/>
                <a:gd name="connsiteY24" fmla="*/ 208383 h 542613"/>
                <a:gd name="connsiteX25" fmla="*/ 415192 w 622395"/>
                <a:gd name="connsiteY25" fmla="*/ 161065 h 542613"/>
                <a:gd name="connsiteX26" fmla="*/ 366150 w 622395"/>
                <a:gd name="connsiteY26" fmla="*/ 103701 h 542613"/>
                <a:gd name="connsiteX27" fmla="*/ 338718 w 622395"/>
                <a:gd name="connsiteY27" fmla="*/ 94557 h 542613"/>
                <a:gd name="connsiteX28" fmla="*/ 283854 w 622395"/>
                <a:gd name="connsiteY28" fmla="*/ 57981 h 542613"/>
                <a:gd name="connsiteX29" fmla="*/ 242152 w 622395"/>
                <a:gd name="connsiteY29" fmla="*/ 0 h 542613"/>
                <a:gd name="connsiteX30" fmla="*/ 167197 w 622395"/>
                <a:gd name="connsiteY30" fmla="*/ 21200 h 542613"/>
                <a:gd name="connsiteX31" fmla="*/ 174126 w 622395"/>
                <a:gd name="connsiteY31" fmla="*/ 121989 h 542613"/>
                <a:gd name="connsiteX32" fmla="*/ 184868 w 622395"/>
                <a:gd name="connsiteY32" fmla="*/ 174844 h 542613"/>
                <a:gd name="connsiteX33" fmla="*/ 137550 w 622395"/>
                <a:gd name="connsiteY33" fmla="*/ 204285 h 542613"/>
                <a:gd name="connsiteX34" fmla="*/ 117047 w 622395"/>
                <a:gd name="connsiteY34" fmla="*/ 255131 h 542613"/>
                <a:gd name="connsiteX35" fmla="*/ 82686 w 622395"/>
                <a:gd name="connsiteY35" fmla="*/ 286581 h 542613"/>
                <a:gd name="connsiteX36" fmla="*/ 9534 w 622395"/>
                <a:gd name="connsiteY36" fmla="*/ 295725 h 542613"/>
                <a:gd name="connsiteX0" fmla="*/ 9534 w 622395"/>
                <a:gd name="connsiteY0" fmla="*/ 295725 h 569921"/>
                <a:gd name="connsiteX1" fmla="*/ 34370 w 622395"/>
                <a:gd name="connsiteY1" fmla="*/ 323991 h 569921"/>
                <a:gd name="connsiteX2" fmla="*/ 390 w 622395"/>
                <a:gd name="connsiteY2" fmla="*/ 332301 h 569921"/>
                <a:gd name="connsiteX3" fmla="*/ 31429 w 622395"/>
                <a:gd name="connsiteY3" fmla="*/ 361742 h 569921"/>
                <a:gd name="connsiteX4" fmla="*/ 390 w 622395"/>
                <a:gd name="connsiteY4" fmla="*/ 387165 h 569921"/>
                <a:gd name="connsiteX5" fmla="*/ 110118 w 622395"/>
                <a:gd name="connsiteY5" fmla="*/ 396309 h 569921"/>
                <a:gd name="connsiteX6" fmla="*/ 137550 w 622395"/>
                <a:gd name="connsiteY6" fmla="*/ 414597 h 569921"/>
                <a:gd name="connsiteX7" fmla="*/ 155838 w 622395"/>
                <a:gd name="connsiteY7" fmla="*/ 469461 h 569921"/>
                <a:gd name="connsiteX8" fmla="*/ 166089 w 622395"/>
                <a:gd name="connsiteY8" fmla="*/ 502921 h 569921"/>
                <a:gd name="connsiteX9" fmla="*/ 183270 w 622395"/>
                <a:gd name="connsiteY9" fmla="*/ 524325 h 569921"/>
                <a:gd name="connsiteX10" fmla="*/ 210702 w 622395"/>
                <a:gd name="connsiteY10" fmla="*/ 542613 h 569921"/>
                <a:gd name="connsiteX11" fmla="*/ 310875 w 622395"/>
                <a:gd name="connsiteY11" fmla="*/ 569634 h 569921"/>
                <a:gd name="connsiteX12" fmla="*/ 302142 w 622395"/>
                <a:gd name="connsiteY12" fmla="*/ 432885 h 569921"/>
                <a:gd name="connsiteX13" fmla="*/ 311286 w 622395"/>
                <a:gd name="connsiteY13" fmla="*/ 405453 h 569921"/>
                <a:gd name="connsiteX14" fmla="*/ 338718 w 622395"/>
                <a:gd name="connsiteY14" fmla="*/ 396309 h 569921"/>
                <a:gd name="connsiteX15" fmla="*/ 466734 w 622395"/>
                <a:gd name="connsiteY15" fmla="*/ 396309 h 569921"/>
                <a:gd name="connsiteX16" fmla="*/ 475878 w 622395"/>
                <a:gd name="connsiteY16" fmla="*/ 368877 h 569921"/>
                <a:gd name="connsiteX17" fmla="*/ 464725 w 622395"/>
                <a:gd name="connsiteY17" fmla="*/ 341445 h 569921"/>
                <a:gd name="connsiteX18" fmla="*/ 421219 w 622395"/>
                <a:gd name="connsiteY18" fmla="*/ 280553 h 569921"/>
                <a:gd name="connsiteX19" fmla="*/ 530742 w 622395"/>
                <a:gd name="connsiteY19" fmla="*/ 250005 h 569921"/>
                <a:gd name="connsiteX20" fmla="*/ 613038 w 622395"/>
                <a:gd name="connsiteY20" fmla="*/ 213429 h 569921"/>
                <a:gd name="connsiteX21" fmla="*/ 622182 w 622395"/>
                <a:gd name="connsiteY21" fmla="*/ 185997 h 569921"/>
                <a:gd name="connsiteX22" fmla="*/ 603894 w 622395"/>
                <a:gd name="connsiteY22" fmla="*/ 158565 h 569921"/>
                <a:gd name="connsiteX23" fmla="*/ 549030 w 622395"/>
                <a:gd name="connsiteY23" fmla="*/ 140277 h 569921"/>
                <a:gd name="connsiteX24" fmla="*/ 442624 w 622395"/>
                <a:gd name="connsiteY24" fmla="*/ 208383 h 569921"/>
                <a:gd name="connsiteX25" fmla="*/ 415192 w 622395"/>
                <a:gd name="connsiteY25" fmla="*/ 161065 h 569921"/>
                <a:gd name="connsiteX26" fmla="*/ 366150 w 622395"/>
                <a:gd name="connsiteY26" fmla="*/ 103701 h 569921"/>
                <a:gd name="connsiteX27" fmla="*/ 338718 w 622395"/>
                <a:gd name="connsiteY27" fmla="*/ 94557 h 569921"/>
                <a:gd name="connsiteX28" fmla="*/ 283854 w 622395"/>
                <a:gd name="connsiteY28" fmla="*/ 57981 h 569921"/>
                <a:gd name="connsiteX29" fmla="*/ 242152 w 622395"/>
                <a:gd name="connsiteY29" fmla="*/ 0 h 569921"/>
                <a:gd name="connsiteX30" fmla="*/ 167197 w 622395"/>
                <a:gd name="connsiteY30" fmla="*/ 21200 h 569921"/>
                <a:gd name="connsiteX31" fmla="*/ 174126 w 622395"/>
                <a:gd name="connsiteY31" fmla="*/ 121989 h 569921"/>
                <a:gd name="connsiteX32" fmla="*/ 184868 w 622395"/>
                <a:gd name="connsiteY32" fmla="*/ 174844 h 569921"/>
                <a:gd name="connsiteX33" fmla="*/ 137550 w 622395"/>
                <a:gd name="connsiteY33" fmla="*/ 204285 h 569921"/>
                <a:gd name="connsiteX34" fmla="*/ 117047 w 622395"/>
                <a:gd name="connsiteY34" fmla="*/ 255131 h 569921"/>
                <a:gd name="connsiteX35" fmla="*/ 82686 w 622395"/>
                <a:gd name="connsiteY35" fmla="*/ 286581 h 569921"/>
                <a:gd name="connsiteX36" fmla="*/ 9534 w 622395"/>
                <a:gd name="connsiteY36" fmla="*/ 295725 h 569921"/>
                <a:gd name="connsiteX0" fmla="*/ 9534 w 622395"/>
                <a:gd name="connsiteY0" fmla="*/ 295725 h 577256"/>
                <a:gd name="connsiteX1" fmla="*/ 34370 w 622395"/>
                <a:gd name="connsiteY1" fmla="*/ 323991 h 577256"/>
                <a:gd name="connsiteX2" fmla="*/ 390 w 622395"/>
                <a:gd name="connsiteY2" fmla="*/ 332301 h 577256"/>
                <a:gd name="connsiteX3" fmla="*/ 31429 w 622395"/>
                <a:gd name="connsiteY3" fmla="*/ 361742 h 577256"/>
                <a:gd name="connsiteX4" fmla="*/ 390 w 622395"/>
                <a:gd name="connsiteY4" fmla="*/ 387165 h 577256"/>
                <a:gd name="connsiteX5" fmla="*/ 110118 w 622395"/>
                <a:gd name="connsiteY5" fmla="*/ 396309 h 577256"/>
                <a:gd name="connsiteX6" fmla="*/ 137550 w 622395"/>
                <a:gd name="connsiteY6" fmla="*/ 414597 h 577256"/>
                <a:gd name="connsiteX7" fmla="*/ 155838 w 622395"/>
                <a:gd name="connsiteY7" fmla="*/ 469461 h 577256"/>
                <a:gd name="connsiteX8" fmla="*/ 166089 w 622395"/>
                <a:gd name="connsiteY8" fmla="*/ 502921 h 577256"/>
                <a:gd name="connsiteX9" fmla="*/ 183270 w 622395"/>
                <a:gd name="connsiteY9" fmla="*/ 524325 h 577256"/>
                <a:gd name="connsiteX10" fmla="*/ 224766 w 622395"/>
                <a:gd name="connsiteY10" fmla="*/ 562704 h 577256"/>
                <a:gd name="connsiteX11" fmla="*/ 310875 w 622395"/>
                <a:gd name="connsiteY11" fmla="*/ 569634 h 577256"/>
                <a:gd name="connsiteX12" fmla="*/ 302142 w 622395"/>
                <a:gd name="connsiteY12" fmla="*/ 432885 h 577256"/>
                <a:gd name="connsiteX13" fmla="*/ 311286 w 622395"/>
                <a:gd name="connsiteY13" fmla="*/ 405453 h 577256"/>
                <a:gd name="connsiteX14" fmla="*/ 338718 w 622395"/>
                <a:gd name="connsiteY14" fmla="*/ 396309 h 577256"/>
                <a:gd name="connsiteX15" fmla="*/ 466734 w 622395"/>
                <a:gd name="connsiteY15" fmla="*/ 396309 h 577256"/>
                <a:gd name="connsiteX16" fmla="*/ 475878 w 622395"/>
                <a:gd name="connsiteY16" fmla="*/ 368877 h 577256"/>
                <a:gd name="connsiteX17" fmla="*/ 464725 w 622395"/>
                <a:gd name="connsiteY17" fmla="*/ 341445 h 577256"/>
                <a:gd name="connsiteX18" fmla="*/ 421219 w 622395"/>
                <a:gd name="connsiteY18" fmla="*/ 280553 h 577256"/>
                <a:gd name="connsiteX19" fmla="*/ 530742 w 622395"/>
                <a:gd name="connsiteY19" fmla="*/ 250005 h 577256"/>
                <a:gd name="connsiteX20" fmla="*/ 613038 w 622395"/>
                <a:gd name="connsiteY20" fmla="*/ 213429 h 577256"/>
                <a:gd name="connsiteX21" fmla="*/ 622182 w 622395"/>
                <a:gd name="connsiteY21" fmla="*/ 185997 h 577256"/>
                <a:gd name="connsiteX22" fmla="*/ 603894 w 622395"/>
                <a:gd name="connsiteY22" fmla="*/ 158565 h 577256"/>
                <a:gd name="connsiteX23" fmla="*/ 549030 w 622395"/>
                <a:gd name="connsiteY23" fmla="*/ 140277 h 577256"/>
                <a:gd name="connsiteX24" fmla="*/ 442624 w 622395"/>
                <a:gd name="connsiteY24" fmla="*/ 208383 h 577256"/>
                <a:gd name="connsiteX25" fmla="*/ 415192 w 622395"/>
                <a:gd name="connsiteY25" fmla="*/ 161065 h 577256"/>
                <a:gd name="connsiteX26" fmla="*/ 366150 w 622395"/>
                <a:gd name="connsiteY26" fmla="*/ 103701 h 577256"/>
                <a:gd name="connsiteX27" fmla="*/ 338718 w 622395"/>
                <a:gd name="connsiteY27" fmla="*/ 94557 h 577256"/>
                <a:gd name="connsiteX28" fmla="*/ 283854 w 622395"/>
                <a:gd name="connsiteY28" fmla="*/ 57981 h 577256"/>
                <a:gd name="connsiteX29" fmla="*/ 242152 w 622395"/>
                <a:gd name="connsiteY29" fmla="*/ 0 h 577256"/>
                <a:gd name="connsiteX30" fmla="*/ 167197 w 622395"/>
                <a:gd name="connsiteY30" fmla="*/ 21200 h 577256"/>
                <a:gd name="connsiteX31" fmla="*/ 174126 w 622395"/>
                <a:gd name="connsiteY31" fmla="*/ 121989 h 577256"/>
                <a:gd name="connsiteX32" fmla="*/ 184868 w 622395"/>
                <a:gd name="connsiteY32" fmla="*/ 174844 h 577256"/>
                <a:gd name="connsiteX33" fmla="*/ 137550 w 622395"/>
                <a:gd name="connsiteY33" fmla="*/ 204285 h 577256"/>
                <a:gd name="connsiteX34" fmla="*/ 117047 w 622395"/>
                <a:gd name="connsiteY34" fmla="*/ 255131 h 577256"/>
                <a:gd name="connsiteX35" fmla="*/ 82686 w 622395"/>
                <a:gd name="connsiteY35" fmla="*/ 286581 h 577256"/>
                <a:gd name="connsiteX36" fmla="*/ 9534 w 622395"/>
                <a:gd name="connsiteY36" fmla="*/ 295725 h 577256"/>
                <a:gd name="connsiteX0" fmla="*/ 9534 w 622395"/>
                <a:gd name="connsiteY0" fmla="*/ 295725 h 562704"/>
                <a:gd name="connsiteX1" fmla="*/ 34370 w 622395"/>
                <a:gd name="connsiteY1" fmla="*/ 323991 h 562704"/>
                <a:gd name="connsiteX2" fmla="*/ 390 w 622395"/>
                <a:gd name="connsiteY2" fmla="*/ 332301 h 562704"/>
                <a:gd name="connsiteX3" fmla="*/ 31429 w 622395"/>
                <a:gd name="connsiteY3" fmla="*/ 361742 h 562704"/>
                <a:gd name="connsiteX4" fmla="*/ 390 w 622395"/>
                <a:gd name="connsiteY4" fmla="*/ 387165 h 562704"/>
                <a:gd name="connsiteX5" fmla="*/ 110118 w 622395"/>
                <a:gd name="connsiteY5" fmla="*/ 396309 h 562704"/>
                <a:gd name="connsiteX6" fmla="*/ 137550 w 622395"/>
                <a:gd name="connsiteY6" fmla="*/ 414597 h 562704"/>
                <a:gd name="connsiteX7" fmla="*/ 155838 w 622395"/>
                <a:gd name="connsiteY7" fmla="*/ 469461 h 562704"/>
                <a:gd name="connsiteX8" fmla="*/ 166089 w 622395"/>
                <a:gd name="connsiteY8" fmla="*/ 502921 h 562704"/>
                <a:gd name="connsiteX9" fmla="*/ 183270 w 622395"/>
                <a:gd name="connsiteY9" fmla="*/ 524325 h 562704"/>
                <a:gd name="connsiteX10" fmla="*/ 224766 w 622395"/>
                <a:gd name="connsiteY10" fmla="*/ 562704 h 562704"/>
                <a:gd name="connsiteX11" fmla="*/ 284756 w 622395"/>
                <a:gd name="connsiteY11" fmla="*/ 543515 h 562704"/>
                <a:gd name="connsiteX12" fmla="*/ 302142 w 622395"/>
                <a:gd name="connsiteY12" fmla="*/ 432885 h 562704"/>
                <a:gd name="connsiteX13" fmla="*/ 311286 w 622395"/>
                <a:gd name="connsiteY13" fmla="*/ 405453 h 562704"/>
                <a:gd name="connsiteX14" fmla="*/ 338718 w 622395"/>
                <a:gd name="connsiteY14" fmla="*/ 396309 h 562704"/>
                <a:gd name="connsiteX15" fmla="*/ 466734 w 622395"/>
                <a:gd name="connsiteY15" fmla="*/ 396309 h 562704"/>
                <a:gd name="connsiteX16" fmla="*/ 475878 w 622395"/>
                <a:gd name="connsiteY16" fmla="*/ 368877 h 562704"/>
                <a:gd name="connsiteX17" fmla="*/ 464725 w 622395"/>
                <a:gd name="connsiteY17" fmla="*/ 341445 h 562704"/>
                <a:gd name="connsiteX18" fmla="*/ 421219 w 622395"/>
                <a:gd name="connsiteY18" fmla="*/ 280553 h 562704"/>
                <a:gd name="connsiteX19" fmla="*/ 530742 w 622395"/>
                <a:gd name="connsiteY19" fmla="*/ 250005 h 562704"/>
                <a:gd name="connsiteX20" fmla="*/ 613038 w 622395"/>
                <a:gd name="connsiteY20" fmla="*/ 213429 h 562704"/>
                <a:gd name="connsiteX21" fmla="*/ 622182 w 622395"/>
                <a:gd name="connsiteY21" fmla="*/ 185997 h 562704"/>
                <a:gd name="connsiteX22" fmla="*/ 603894 w 622395"/>
                <a:gd name="connsiteY22" fmla="*/ 158565 h 562704"/>
                <a:gd name="connsiteX23" fmla="*/ 549030 w 622395"/>
                <a:gd name="connsiteY23" fmla="*/ 140277 h 562704"/>
                <a:gd name="connsiteX24" fmla="*/ 442624 w 622395"/>
                <a:gd name="connsiteY24" fmla="*/ 208383 h 562704"/>
                <a:gd name="connsiteX25" fmla="*/ 415192 w 622395"/>
                <a:gd name="connsiteY25" fmla="*/ 161065 h 562704"/>
                <a:gd name="connsiteX26" fmla="*/ 366150 w 622395"/>
                <a:gd name="connsiteY26" fmla="*/ 103701 h 562704"/>
                <a:gd name="connsiteX27" fmla="*/ 338718 w 622395"/>
                <a:gd name="connsiteY27" fmla="*/ 94557 h 562704"/>
                <a:gd name="connsiteX28" fmla="*/ 283854 w 622395"/>
                <a:gd name="connsiteY28" fmla="*/ 57981 h 562704"/>
                <a:gd name="connsiteX29" fmla="*/ 242152 w 622395"/>
                <a:gd name="connsiteY29" fmla="*/ 0 h 562704"/>
                <a:gd name="connsiteX30" fmla="*/ 167197 w 622395"/>
                <a:gd name="connsiteY30" fmla="*/ 21200 h 562704"/>
                <a:gd name="connsiteX31" fmla="*/ 174126 w 622395"/>
                <a:gd name="connsiteY31" fmla="*/ 121989 h 562704"/>
                <a:gd name="connsiteX32" fmla="*/ 184868 w 622395"/>
                <a:gd name="connsiteY32" fmla="*/ 174844 h 562704"/>
                <a:gd name="connsiteX33" fmla="*/ 137550 w 622395"/>
                <a:gd name="connsiteY33" fmla="*/ 204285 h 562704"/>
                <a:gd name="connsiteX34" fmla="*/ 117047 w 622395"/>
                <a:gd name="connsiteY34" fmla="*/ 255131 h 562704"/>
                <a:gd name="connsiteX35" fmla="*/ 82686 w 622395"/>
                <a:gd name="connsiteY35" fmla="*/ 286581 h 562704"/>
                <a:gd name="connsiteX36" fmla="*/ 9534 w 622395"/>
                <a:gd name="connsiteY36" fmla="*/ 295725 h 562704"/>
                <a:gd name="connsiteX0" fmla="*/ 9534 w 622395"/>
                <a:gd name="connsiteY0" fmla="*/ 295725 h 566722"/>
                <a:gd name="connsiteX1" fmla="*/ 34370 w 622395"/>
                <a:gd name="connsiteY1" fmla="*/ 323991 h 566722"/>
                <a:gd name="connsiteX2" fmla="*/ 390 w 622395"/>
                <a:gd name="connsiteY2" fmla="*/ 332301 h 566722"/>
                <a:gd name="connsiteX3" fmla="*/ 31429 w 622395"/>
                <a:gd name="connsiteY3" fmla="*/ 361742 h 566722"/>
                <a:gd name="connsiteX4" fmla="*/ 390 w 622395"/>
                <a:gd name="connsiteY4" fmla="*/ 387165 h 566722"/>
                <a:gd name="connsiteX5" fmla="*/ 110118 w 622395"/>
                <a:gd name="connsiteY5" fmla="*/ 396309 h 566722"/>
                <a:gd name="connsiteX6" fmla="*/ 137550 w 622395"/>
                <a:gd name="connsiteY6" fmla="*/ 414597 h 566722"/>
                <a:gd name="connsiteX7" fmla="*/ 155838 w 622395"/>
                <a:gd name="connsiteY7" fmla="*/ 469461 h 566722"/>
                <a:gd name="connsiteX8" fmla="*/ 166089 w 622395"/>
                <a:gd name="connsiteY8" fmla="*/ 502921 h 566722"/>
                <a:gd name="connsiteX9" fmla="*/ 183270 w 622395"/>
                <a:gd name="connsiteY9" fmla="*/ 524325 h 566722"/>
                <a:gd name="connsiteX10" fmla="*/ 224766 w 622395"/>
                <a:gd name="connsiteY10" fmla="*/ 566722 h 566722"/>
                <a:gd name="connsiteX11" fmla="*/ 284756 w 622395"/>
                <a:gd name="connsiteY11" fmla="*/ 543515 h 566722"/>
                <a:gd name="connsiteX12" fmla="*/ 302142 w 622395"/>
                <a:gd name="connsiteY12" fmla="*/ 432885 h 566722"/>
                <a:gd name="connsiteX13" fmla="*/ 311286 w 622395"/>
                <a:gd name="connsiteY13" fmla="*/ 405453 h 566722"/>
                <a:gd name="connsiteX14" fmla="*/ 338718 w 622395"/>
                <a:gd name="connsiteY14" fmla="*/ 396309 h 566722"/>
                <a:gd name="connsiteX15" fmla="*/ 466734 w 622395"/>
                <a:gd name="connsiteY15" fmla="*/ 396309 h 566722"/>
                <a:gd name="connsiteX16" fmla="*/ 475878 w 622395"/>
                <a:gd name="connsiteY16" fmla="*/ 368877 h 566722"/>
                <a:gd name="connsiteX17" fmla="*/ 464725 w 622395"/>
                <a:gd name="connsiteY17" fmla="*/ 341445 h 566722"/>
                <a:gd name="connsiteX18" fmla="*/ 421219 w 622395"/>
                <a:gd name="connsiteY18" fmla="*/ 280553 h 566722"/>
                <a:gd name="connsiteX19" fmla="*/ 530742 w 622395"/>
                <a:gd name="connsiteY19" fmla="*/ 250005 h 566722"/>
                <a:gd name="connsiteX20" fmla="*/ 613038 w 622395"/>
                <a:gd name="connsiteY20" fmla="*/ 213429 h 566722"/>
                <a:gd name="connsiteX21" fmla="*/ 622182 w 622395"/>
                <a:gd name="connsiteY21" fmla="*/ 185997 h 566722"/>
                <a:gd name="connsiteX22" fmla="*/ 603894 w 622395"/>
                <a:gd name="connsiteY22" fmla="*/ 158565 h 566722"/>
                <a:gd name="connsiteX23" fmla="*/ 549030 w 622395"/>
                <a:gd name="connsiteY23" fmla="*/ 140277 h 566722"/>
                <a:gd name="connsiteX24" fmla="*/ 442624 w 622395"/>
                <a:gd name="connsiteY24" fmla="*/ 208383 h 566722"/>
                <a:gd name="connsiteX25" fmla="*/ 415192 w 622395"/>
                <a:gd name="connsiteY25" fmla="*/ 161065 h 566722"/>
                <a:gd name="connsiteX26" fmla="*/ 366150 w 622395"/>
                <a:gd name="connsiteY26" fmla="*/ 103701 h 566722"/>
                <a:gd name="connsiteX27" fmla="*/ 338718 w 622395"/>
                <a:gd name="connsiteY27" fmla="*/ 94557 h 566722"/>
                <a:gd name="connsiteX28" fmla="*/ 283854 w 622395"/>
                <a:gd name="connsiteY28" fmla="*/ 57981 h 566722"/>
                <a:gd name="connsiteX29" fmla="*/ 242152 w 622395"/>
                <a:gd name="connsiteY29" fmla="*/ 0 h 566722"/>
                <a:gd name="connsiteX30" fmla="*/ 167197 w 622395"/>
                <a:gd name="connsiteY30" fmla="*/ 21200 h 566722"/>
                <a:gd name="connsiteX31" fmla="*/ 174126 w 622395"/>
                <a:gd name="connsiteY31" fmla="*/ 121989 h 566722"/>
                <a:gd name="connsiteX32" fmla="*/ 184868 w 622395"/>
                <a:gd name="connsiteY32" fmla="*/ 174844 h 566722"/>
                <a:gd name="connsiteX33" fmla="*/ 137550 w 622395"/>
                <a:gd name="connsiteY33" fmla="*/ 204285 h 566722"/>
                <a:gd name="connsiteX34" fmla="*/ 117047 w 622395"/>
                <a:gd name="connsiteY34" fmla="*/ 255131 h 566722"/>
                <a:gd name="connsiteX35" fmla="*/ 82686 w 622395"/>
                <a:gd name="connsiteY35" fmla="*/ 286581 h 566722"/>
                <a:gd name="connsiteX36" fmla="*/ 9534 w 622395"/>
                <a:gd name="connsiteY36" fmla="*/ 295725 h 566722"/>
                <a:gd name="connsiteX0" fmla="*/ 9534 w 622395"/>
                <a:gd name="connsiteY0" fmla="*/ 295725 h 566918"/>
                <a:gd name="connsiteX1" fmla="*/ 34370 w 622395"/>
                <a:gd name="connsiteY1" fmla="*/ 323991 h 566918"/>
                <a:gd name="connsiteX2" fmla="*/ 390 w 622395"/>
                <a:gd name="connsiteY2" fmla="*/ 332301 h 566918"/>
                <a:gd name="connsiteX3" fmla="*/ 31429 w 622395"/>
                <a:gd name="connsiteY3" fmla="*/ 361742 h 566918"/>
                <a:gd name="connsiteX4" fmla="*/ 390 w 622395"/>
                <a:gd name="connsiteY4" fmla="*/ 387165 h 566918"/>
                <a:gd name="connsiteX5" fmla="*/ 110118 w 622395"/>
                <a:gd name="connsiteY5" fmla="*/ 396309 h 566918"/>
                <a:gd name="connsiteX6" fmla="*/ 137550 w 622395"/>
                <a:gd name="connsiteY6" fmla="*/ 414597 h 566918"/>
                <a:gd name="connsiteX7" fmla="*/ 155838 w 622395"/>
                <a:gd name="connsiteY7" fmla="*/ 469461 h 566918"/>
                <a:gd name="connsiteX8" fmla="*/ 166089 w 622395"/>
                <a:gd name="connsiteY8" fmla="*/ 502921 h 566918"/>
                <a:gd name="connsiteX9" fmla="*/ 183270 w 622395"/>
                <a:gd name="connsiteY9" fmla="*/ 524325 h 566918"/>
                <a:gd name="connsiteX10" fmla="*/ 224766 w 622395"/>
                <a:gd name="connsiteY10" fmla="*/ 566722 h 566918"/>
                <a:gd name="connsiteX11" fmla="*/ 284756 w 622395"/>
                <a:gd name="connsiteY11" fmla="*/ 543515 h 566918"/>
                <a:gd name="connsiteX12" fmla="*/ 302142 w 622395"/>
                <a:gd name="connsiteY12" fmla="*/ 432885 h 566918"/>
                <a:gd name="connsiteX13" fmla="*/ 311286 w 622395"/>
                <a:gd name="connsiteY13" fmla="*/ 405453 h 566918"/>
                <a:gd name="connsiteX14" fmla="*/ 338718 w 622395"/>
                <a:gd name="connsiteY14" fmla="*/ 396309 h 566918"/>
                <a:gd name="connsiteX15" fmla="*/ 466734 w 622395"/>
                <a:gd name="connsiteY15" fmla="*/ 396309 h 566918"/>
                <a:gd name="connsiteX16" fmla="*/ 475878 w 622395"/>
                <a:gd name="connsiteY16" fmla="*/ 368877 h 566918"/>
                <a:gd name="connsiteX17" fmla="*/ 464725 w 622395"/>
                <a:gd name="connsiteY17" fmla="*/ 341445 h 566918"/>
                <a:gd name="connsiteX18" fmla="*/ 421219 w 622395"/>
                <a:gd name="connsiteY18" fmla="*/ 280553 h 566918"/>
                <a:gd name="connsiteX19" fmla="*/ 530742 w 622395"/>
                <a:gd name="connsiteY19" fmla="*/ 250005 h 566918"/>
                <a:gd name="connsiteX20" fmla="*/ 613038 w 622395"/>
                <a:gd name="connsiteY20" fmla="*/ 213429 h 566918"/>
                <a:gd name="connsiteX21" fmla="*/ 622182 w 622395"/>
                <a:gd name="connsiteY21" fmla="*/ 185997 h 566918"/>
                <a:gd name="connsiteX22" fmla="*/ 603894 w 622395"/>
                <a:gd name="connsiteY22" fmla="*/ 158565 h 566918"/>
                <a:gd name="connsiteX23" fmla="*/ 549030 w 622395"/>
                <a:gd name="connsiteY23" fmla="*/ 140277 h 566918"/>
                <a:gd name="connsiteX24" fmla="*/ 442624 w 622395"/>
                <a:gd name="connsiteY24" fmla="*/ 208383 h 566918"/>
                <a:gd name="connsiteX25" fmla="*/ 415192 w 622395"/>
                <a:gd name="connsiteY25" fmla="*/ 161065 h 566918"/>
                <a:gd name="connsiteX26" fmla="*/ 366150 w 622395"/>
                <a:gd name="connsiteY26" fmla="*/ 103701 h 566918"/>
                <a:gd name="connsiteX27" fmla="*/ 338718 w 622395"/>
                <a:gd name="connsiteY27" fmla="*/ 94557 h 566918"/>
                <a:gd name="connsiteX28" fmla="*/ 283854 w 622395"/>
                <a:gd name="connsiteY28" fmla="*/ 57981 h 566918"/>
                <a:gd name="connsiteX29" fmla="*/ 242152 w 622395"/>
                <a:gd name="connsiteY29" fmla="*/ 0 h 566918"/>
                <a:gd name="connsiteX30" fmla="*/ 167197 w 622395"/>
                <a:gd name="connsiteY30" fmla="*/ 21200 h 566918"/>
                <a:gd name="connsiteX31" fmla="*/ 174126 w 622395"/>
                <a:gd name="connsiteY31" fmla="*/ 121989 h 566918"/>
                <a:gd name="connsiteX32" fmla="*/ 184868 w 622395"/>
                <a:gd name="connsiteY32" fmla="*/ 174844 h 566918"/>
                <a:gd name="connsiteX33" fmla="*/ 137550 w 622395"/>
                <a:gd name="connsiteY33" fmla="*/ 204285 h 566918"/>
                <a:gd name="connsiteX34" fmla="*/ 117047 w 622395"/>
                <a:gd name="connsiteY34" fmla="*/ 255131 h 566918"/>
                <a:gd name="connsiteX35" fmla="*/ 82686 w 622395"/>
                <a:gd name="connsiteY35" fmla="*/ 286581 h 566918"/>
                <a:gd name="connsiteX36" fmla="*/ 9534 w 622395"/>
                <a:gd name="connsiteY36" fmla="*/ 295725 h 566918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11286 w 622395"/>
                <a:gd name="connsiteY13" fmla="*/ 405453 h 566850"/>
                <a:gd name="connsiteX14" fmla="*/ 338718 w 622395"/>
                <a:gd name="connsiteY14" fmla="*/ 396309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338718 w 622395"/>
                <a:gd name="connsiteY14" fmla="*/ 396309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283854 w 622395"/>
                <a:gd name="connsiteY28" fmla="*/ 57981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42624 w 622395"/>
                <a:gd name="connsiteY24" fmla="*/ 208383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21219 w 622395"/>
                <a:gd name="connsiteY18" fmla="*/ 280553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82807 w 622395"/>
                <a:gd name="connsiteY24" fmla="*/ 138062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64725 w 622395"/>
                <a:gd name="connsiteY17" fmla="*/ 341445 h 566850"/>
                <a:gd name="connsiteX18" fmla="*/ 487522 w 622395"/>
                <a:gd name="connsiteY18" fmla="*/ 296627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82807 w 622395"/>
                <a:gd name="connsiteY24" fmla="*/ 138062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47451 w 622395"/>
                <a:gd name="connsiteY13" fmla="*/ 427554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84816 w 622395"/>
                <a:gd name="connsiteY17" fmla="*/ 359528 h 566850"/>
                <a:gd name="connsiteX18" fmla="*/ 487522 w 622395"/>
                <a:gd name="connsiteY18" fmla="*/ 296627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82807 w 622395"/>
                <a:gd name="connsiteY24" fmla="*/ 138062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50"/>
                <a:gd name="connsiteX1" fmla="*/ 34370 w 622395"/>
                <a:gd name="connsiteY1" fmla="*/ 323991 h 566850"/>
                <a:gd name="connsiteX2" fmla="*/ 390 w 622395"/>
                <a:gd name="connsiteY2" fmla="*/ 332301 h 566850"/>
                <a:gd name="connsiteX3" fmla="*/ 31429 w 622395"/>
                <a:gd name="connsiteY3" fmla="*/ 361742 h 566850"/>
                <a:gd name="connsiteX4" fmla="*/ 390 w 622395"/>
                <a:gd name="connsiteY4" fmla="*/ 387165 h 566850"/>
                <a:gd name="connsiteX5" fmla="*/ 110118 w 622395"/>
                <a:gd name="connsiteY5" fmla="*/ 396309 h 566850"/>
                <a:gd name="connsiteX6" fmla="*/ 137550 w 622395"/>
                <a:gd name="connsiteY6" fmla="*/ 414597 h 566850"/>
                <a:gd name="connsiteX7" fmla="*/ 155838 w 622395"/>
                <a:gd name="connsiteY7" fmla="*/ 469461 h 566850"/>
                <a:gd name="connsiteX8" fmla="*/ 166089 w 622395"/>
                <a:gd name="connsiteY8" fmla="*/ 502921 h 566850"/>
                <a:gd name="connsiteX9" fmla="*/ 183270 w 622395"/>
                <a:gd name="connsiteY9" fmla="*/ 524325 h 566850"/>
                <a:gd name="connsiteX10" fmla="*/ 224766 w 622395"/>
                <a:gd name="connsiteY10" fmla="*/ 566722 h 566850"/>
                <a:gd name="connsiteX11" fmla="*/ 284756 w 622395"/>
                <a:gd name="connsiteY11" fmla="*/ 543515 h 566850"/>
                <a:gd name="connsiteX12" fmla="*/ 322234 w 622395"/>
                <a:gd name="connsiteY12" fmla="*/ 446949 h 566850"/>
                <a:gd name="connsiteX13" fmla="*/ 355488 w 622395"/>
                <a:gd name="connsiteY13" fmla="*/ 439609 h 566850"/>
                <a:gd name="connsiteX14" fmla="*/ 411048 w 622395"/>
                <a:gd name="connsiteY14" fmla="*/ 418410 h 566850"/>
                <a:gd name="connsiteX15" fmla="*/ 466734 w 622395"/>
                <a:gd name="connsiteY15" fmla="*/ 396309 h 566850"/>
                <a:gd name="connsiteX16" fmla="*/ 475878 w 622395"/>
                <a:gd name="connsiteY16" fmla="*/ 368877 h 566850"/>
                <a:gd name="connsiteX17" fmla="*/ 484816 w 622395"/>
                <a:gd name="connsiteY17" fmla="*/ 359528 h 566850"/>
                <a:gd name="connsiteX18" fmla="*/ 487522 w 622395"/>
                <a:gd name="connsiteY18" fmla="*/ 296627 h 566850"/>
                <a:gd name="connsiteX19" fmla="*/ 530742 w 622395"/>
                <a:gd name="connsiteY19" fmla="*/ 250005 h 566850"/>
                <a:gd name="connsiteX20" fmla="*/ 613038 w 622395"/>
                <a:gd name="connsiteY20" fmla="*/ 213429 h 566850"/>
                <a:gd name="connsiteX21" fmla="*/ 622182 w 622395"/>
                <a:gd name="connsiteY21" fmla="*/ 185997 h 566850"/>
                <a:gd name="connsiteX22" fmla="*/ 603894 w 622395"/>
                <a:gd name="connsiteY22" fmla="*/ 158565 h 566850"/>
                <a:gd name="connsiteX23" fmla="*/ 549030 w 622395"/>
                <a:gd name="connsiteY23" fmla="*/ 140277 h 566850"/>
                <a:gd name="connsiteX24" fmla="*/ 482807 w 622395"/>
                <a:gd name="connsiteY24" fmla="*/ 138062 h 566850"/>
                <a:gd name="connsiteX25" fmla="*/ 415192 w 622395"/>
                <a:gd name="connsiteY25" fmla="*/ 161065 h 566850"/>
                <a:gd name="connsiteX26" fmla="*/ 366150 w 622395"/>
                <a:gd name="connsiteY26" fmla="*/ 103701 h 566850"/>
                <a:gd name="connsiteX27" fmla="*/ 338718 w 622395"/>
                <a:gd name="connsiteY27" fmla="*/ 94557 h 566850"/>
                <a:gd name="connsiteX28" fmla="*/ 309973 w 622395"/>
                <a:gd name="connsiteY28" fmla="*/ 55972 h 566850"/>
                <a:gd name="connsiteX29" fmla="*/ 242152 w 622395"/>
                <a:gd name="connsiteY29" fmla="*/ 0 h 566850"/>
                <a:gd name="connsiteX30" fmla="*/ 167197 w 622395"/>
                <a:gd name="connsiteY30" fmla="*/ 21200 h 566850"/>
                <a:gd name="connsiteX31" fmla="*/ 174126 w 622395"/>
                <a:gd name="connsiteY31" fmla="*/ 121989 h 566850"/>
                <a:gd name="connsiteX32" fmla="*/ 184868 w 622395"/>
                <a:gd name="connsiteY32" fmla="*/ 174844 h 566850"/>
                <a:gd name="connsiteX33" fmla="*/ 137550 w 622395"/>
                <a:gd name="connsiteY33" fmla="*/ 204285 h 566850"/>
                <a:gd name="connsiteX34" fmla="*/ 117047 w 622395"/>
                <a:gd name="connsiteY34" fmla="*/ 255131 h 566850"/>
                <a:gd name="connsiteX35" fmla="*/ 82686 w 622395"/>
                <a:gd name="connsiteY35" fmla="*/ 286581 h 566850"/>
                <a:gd name="connsiteX36" fmla="*/ 9534 w 622395"/>
                <a:gd name="connsiteY36" fmla="*/ 295725 h 566850"/>
                <a:gd name="connsiteX0" fmla="*/ 9534 w 622395"/>
                <a:gd name="connsiteY0" fmla="*/ 295725 h 566823"/>
                <a:gd name="connsiteX1" fmla="*/ 34370 w 622395"/>
                <a:gd name="connsiteY1" fmla="*/ 323991 h 566823"/>
                <a:gd name="connsiteX2" fmla="*/ 390 w 622395"/>
                <a:gd name="connsiteY2" fmla="*/ 332301 h 566823"/>
                <a:gd name="connsiteX3" fmla="*/ 31429 w 622395"/>
                <a:gd name="connsiteY3" fmla="*/ 361742 h 566823"/>
                <a:gd name="connsiteX4" fmla="*/ 390 w 622395"/>
                <a:gd name="connsiteY4" fmla="*/ 387165 h 566823"/>
                <a:gd name="connsiteX5" fmla="*/ 110118 w 622395"/>
                <a:gd name="connsiteY5" fmla="*/ 396309 h 566823"/>
                <a:gd name="connsiteX6" fmla="*/ 137550 w 622395"/>
                <a:gd name="connsiteY6" fmla="*/ 414597 h 566823"/>
                <a:gd name="connsiteX7" fmla="*/ 155838 w 622395"/>
                <a:gd name="connsiteY7" fmla="*/ 469461 h 566823"/>
                <a:gd name="connsiteX8" fmla="*/ 166089 w 622395"/>
                <a:gd name="connsiteY8" fmla="*/ 502921 h 566823"/>
                <a:gd name="connsiteX9" fmla="*/ 183270 w 622395"/>
                <a:gd name="connsiteY9" fmla="*/ 524325 h 566823"/>
                <a:gd name="connsiteX10" fmla="*/ 224766 w 622395"/>
                <a:gd name="connsiteY10" fmla="*/ 566722 h 566823"/>
                <a:gd name="connsiteX11" fmla="*/ 284756 w 622395"/>
                <a:gd name="connsiteY11" fmla="*/ 543515 h 566823"/>
                <a:gd name="connsiteX12" fmla="*/ 322234 w 622395"/>
                <a:gd name="connsiteY12" fmla="*/ 456995 h 566823"/>
                <a:gd name="connsiteX13" fmla="*/ 355488 w 622395"/>
                <a:gd name="connsiteY13" fmla="*/ 439609 h 566823"/>
                <a:gd name="connsiteX14" fmla="*/ 411048 w 622395"/>
                <a:gd name="connsiteY14" fmla="*/ 418410 h 566823"/>
                <a:gd name="connsiteX15" fmla="*/ 466734 w 622395"/>
                <a:gd name="connsiteY15" fmla="*/ 396309 h 566823"/>
                <a:gd name="connsiteX16" fmla="*/ 475878 w 622395"/>
                <a:gd name="connsiteY16" fmla="*/ 368877 h 566823"/>
                <a:gd name="connsiteX17" fmla="*/ 484816 w 622395"/>
                <a:gd name="connsiteY17" fmla="*/ 359528 h 566823"/>
                <a:gd name="connsiteX18" fmla="*/ 487522 w 622395"/>
                <a:gd name="connsiteY18" fmla="*/ 296627 h 566823"/>
                <a:gd name="connsiteX19" fmla="*/ 530742 w 622395"/>
                <a:gd name="connsiteY19" fmla="*/ 250005 h 566823"/>
                <a:gd name="connsiteX20" fmla="*/ 613038 w 622395"/>
                <a:gd name="connsiteY20" fmla="*/ 213429 h 566823"/>
                <a:gd name="connsiteX21" fmla="*/ 622182 w 622395"/>
                <a:gd name="connsiteY21" fmla="*/ 185997 h 566823"/>
                <a:gd name="connsiteX22" fmla="*/ 603894 w 622395"/>
                <a:gd name="connsiteY22" fmla="*/ 158565 h 566823"/>
                <a:gd name="connsiteX23" fmla="*/ 549030 w 622395"/>
                <a:gd name="connsiteY23" fmla="*/ 140277 h 566823"/>
                <a:gd name="connsiteX24" fmla="*/ 482807 w 622395"/>
                <a:gd name="connsiteY24" fmla="*/ 138062 h 566823"/>
                <a:gd name="connsiteX25" fmla="*/ 415192 w 622395"/>
                <a:gd name="connsiteY25" fmla="*/ 161065 h 566823"/>
                <a:gd name="connsiteX26" fmla="*/ 366150 w 622395"/>
                <a:gd name="connsiteY26" fmla="*/ 103701 h 566823"/>
                <a:gd name="connsiteX27" fmla="*/ 338718 w 622395"/>
                <a:gd name="connsiteY27" fmla="*/ 94557 h 566823"/>
                <a:gd name="connsiteX28" fmla="*/ 309973 w 622395"/>
                <a:gd name="connsiteY28" fmla="*/ 55972 h 566823"/>
                <a:gd name="connsiteX29" fmla="*/ 242152 w 622395"/>
                <a:gd name="connsiteY29" fmla="*/ 0 h 566823"/>
                <a:gd name="connsiteX30" fmla="*/ 167197 w 622395"/>
                <a:gd name="connsiteY30" fmla="*/ 21200 h 566823"/>
                <a:gd name="connsiteX31" fmla="*/ 174126 w 622395"/>
                <a:gd name="connsiteY31" fmla="*/ 121989 h 566823"/>
                <a:gd name="connsiteX32" fmla="*/ 184868 w 622395"/>
                <a:gd name="connsiteY32" fmla="*/ 174844 h 566823"/>
                <a:gd name="connsiteX33" fmla="*/ 137550 w 622395"/>
                <a:gd name="connsiteY33" fmla="*/ 204285 h 566823"/>
                <a:gd name="connsiteX34" fmla="*/ 117047 w 622395"/>
                <a:gd name="connsiteY34" fmla="*/ 255131 h 566823"/>
                <a:gd name="connsiteX35" fmla="*/ 82686 w 622395"/>
                <a:gd name="connsiteY35" fmla="*/ 286581 h 566823"/>
                <a:gd name="connsiteX36" fmla="*/ 9534 w 622395"/>
                <a:gd name="connsiteY36" fmla="*/ 295725 h 56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22395" h="566823">
                  <a:moveTo>
                    <a:pt x="9534" y="295725"/>
                  </a:moveTo>
                  <a:cubicBezTo>
                    <a:pt x="-8565" y="322052"/>
                    <a:pt x="35894" y="317895"/>
                    <a:pt x="34370" y="323991"/>
                  </a:cubicBezTo>
                  <a:cubicBezTo>
                    <a:pt x="32846" y="330087"/>
                    <a:pt x="880" y="326009"/>
                    <a:pt x="390" y="332301"/>
                  </a:cubicBezTo>
                  <a:cubicBezTo>
                    <a:pt x="-100" y="338593"/>
                    <a:pt x="31429" y="352103"/>
                    <a:pt x="31429" y="361742"/>
                  </a:cubicBezTo>
                  <a:cubicBezTo>
                    <a:pt x="31429" y="371381"/>
                    <a:pt x="-4081" y="373556"/>
                    <a:pt x="390" y="387165"/>
                  </a:cubicBezTo>
                  <a:cubicBezTo>
                    <a:pt x="13505" y="427082"/>
                    <a:pt x="73542" y="393261"/>
                    <a:pt x="110118" y="396309"/>
                  </a:cubicBezTo>
                  <a:cubicBezTo>
                    <a:pt x="119262" y="402405"/>
                    <a:pt x="131725" y="405278"/>
                    <a:pt x="137550" y="414597"/>
                  </a:cubicBezTo>
                  <a:cubicBezTo>
                    <a:pt x="147767" y="430944"/>
                    <a:pt x="151082" y="454740"/>
                    <a:pt x="155838" y="469461"/>
                  </a:cubicBezTo>
                  <a:cubicBezTo>
                    <a:pt x="160595" y="484182"/>
                    <a:pt x="161174" y="493091"/>
                    <a:pt x="166089" y="502921"/>
                  </a:cubicBezTo>
                  <a:cubicBezTo>
                    <a:pt x="170400" y="511542"/>
                    <a:pt x="173491" y="513692"/>
                    <a:pt x="183270" y="524325"/>
                  </a:cubicBezTo>
                  <a:cubicBezTo>
                    <a:pt x="193050" y="534959"/>
                    <a:pt x="215622" y="560626"/>
                    <a:pt x="224766" y="566722"/>
                  </a:cubicBezTo>
                  <a:cubicBezTo>
                    <a:pt x="221992" y="567692"/>
                    <a:pt x="268511" y="561803"/>
                    <a:pt x="284756" y="543515"/>
                  </a:cubicBezTo>
                  <a:cubicBezTo>
                    <a:pt x="301001" y="525227"/>
                    <a:pt x="310445" y="474313"/>
                    <a:pt x="322234" y="456995"/>
                  </a:cubicBezTo>
                  <a:cubicBezTo>
                    <a:pt x="334023" y="439677"/>
                    <a:pt x="340686" y="446040"/>
                    <a:pt x="355488" y="439609"/>
                  </a:cubicBezTo>
                  <a:cubicBezTo>
                    <a:pt x="370290" y="433178"/>
                    <a:pt x="401904" y="421458"/>
                    <a:pt x="411048" y="418410"/>
                  </a:cubicBezTo>
                  <a:cubicBezTo>
                    <a:pt x="457333" y="427667"/>
                    <a:pt x="455929" y="404564"/>
                    <a:pt x="466734" y="396309"/>
                  </a:cubicBezTo>
                  <a:cubicBezTo>
                    <a:pt x="477539" y="388054"/>
                    <a:pt x="472830" y="378021"/>
                    <a:pt x="475878" y="368877"/>
                  </a:cubicBezTo>
                  <a:cubicBezTo>
                    <a:pt x="472830" y="359733"/>
                    <a:pt x="482875" y="371570"/>
                    <a:pt x="484816" y="359528"/>
                  </a:cubicBezTo>
                  <a:cubicBezTo>
                    <a:pt x="486757" y="347486"/>
                    <a:pt x="510506" y="365578"/>
                    <a:pt x="487522" y="296627"/>
                  </a:cubicBezTo>
                  <a:cubicBezTo>
                    <a:pt x="506413" y="239955"/>
                    <a:pt x="509823" y="263871"/>
                    <a:pt x="530742" y="250005"/>
                  </a:cubicBezTo>
                  <a:cubicBezTo>
                    <a:pt x="551661" y="236139"/>
                    <a:pt x="580201" y="235320"/>
                    <a:pt x="613038" y="213429"/>
                  </a:cubicBezTo>
                  <a:cubicBezTo>
                    <a:pt x="616086" y="204285"/>
                    <a:pt x="623767" y="195504"/>
                    <a:pt x="622182" y="185997"/>
                  </a:cubicBezTo>
                  <a:cubicBezTo>
                    <a:pt x="620375" y="175157"/>
                    <a:pt x="613213" y="164390"/>
                    <a:pt x="603894" y="158565"/>
                  </a:cubicBezTo>
                  <a:cubicBezTo>
                    <a:pt x="587547" y="148348"/>
                    <a:pt x="569211" y="143694"/>
                    <a:pt x="549030" y="140277"/>
                  </a:cubicBezTo>
                  <a:cubicBezTo>
                    <a:pt x="528849" y="136860"/>
                    <a:pt x="505113" y="134597"/>
                    <a:pt x="482807" y="138062"/>
                  </a:cubicBezTo>
                  <a:cubicBezTo>
                    <a:pt x="460501" y="141527"/>
                    <a:pt x="434635" y="166792"/>
                    <a:pt x="415192" y="161065"/>
                  </a:cubicBezTo>
                  <a:cubicBezTo>
                    <a:pt x="395749" y="155338"/>
                    <a:pt x="390534" y="106749"/>
                    <a:pt x="366150" y="103701"/>
                  </a:cubicBezTo>
                  <a:cubicBezTo>
                    <a:pt x="357006" y="100653"/>
                    <a:pt x="348081" y="102512"/>
                    <a:pt x="338718" y="94557"/>
                  </a:cubicBezTo>
                  <a:cubicBezTo>
                    <a:pt x="329355" y="86602"/>
                    <a:pt x="326067" y="71731"/>
                    <a:pt x="309973" y="55972"/>
                  </a:cubicBezTo>
                  <a:cubicBezTo>
                    <a:pt x="293879" y="40213"/>
                    <a:pt x="241661" y="3186"/>
                    <a:pt x="242152" y="0"/>
                  </a:cubicBezTo>
                  <a:cubicBezTo>
                    <a:pt x="217167" y="7067"/>
                    <a:pt x="178535" y="869"/>
                    <a:pt x="167197" y="21200"/>
                  </a:cubicBezTo>
                  <a:cubicBezTo>
                    <a:pt x="155859" y="41531"/>
                    <a:pt x="171181" y="96382"/>
                    <a:pt x="174126" y="121989"/>
                  </a:cubicBezTo>
                  <a:cubicBezTo>
                    <a:pt x="177071" y="147596"/>
                    <a:pt x="198482" y="147616"/>
                    <a:pt x="184868" y="174844"/>
                  </a:cubicBezTo>
                  <a:cubicBezTo>
                    <a:pt x="180557" y="183465"/>
                    <a:pt x="148853" y="190904"/>
                    <a:pt x="137550" y="204285"/>
                  </a:cubicBezTo>
                  <a:cubicBezTo>
                    <a:pt x="126247" y="217666"/>
                    <a:pt x="129239" y="236843"/>
                    <a:pt x="117047" y="255131"/>
                  </a:cubicBezTo>
                  <a:cubicBezTo>
                    <a:pt x="110951" y="264275"/>
                    <a:pt x="93462" y="284426"/>
                    <a:pt x="82686" y="286581"/>
                  </a:cubicBezTo>
                  <a:cubicBezTo>
                    <a:pt x="30283" y="297062"/>
                    <a:pt x="27633" y="269398"/>
                    <a:pt x="9534" y="295725"/>
                  </a:cubicBezTo>
                  <a:close/>
                </a:path>
              </a:pathLst>
            </a:custGeom>
            <a:solidFill>
              <a:srgbClr val="AAEF63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2682504" y="1530103"/>
              <a:ext cx="239187" cy="176340"/>
            </a:xfrm>
            <a:prstGeom prst="ellipse">
              <a:avLst/>
            </a:prstGeom>
            <a:solidFill>
              <a:srgbClr val="AF4AFF"/>
            </a:solidFill>
            <a:ln>
              <a:solidFill>
                <a:schemeClr val="tx1"/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464694" y="3808122"/>
            <a:ext cx="1135852" cy="1135852"/>
            <a:chOff x="4385182" y="3615847"/>
            <a:chExt cx="1135852" cy="1135852"/>
          </a:xfrm>
        </p:grpSpPr>
        <p:sp>
          <p:nvSpPr>
            <p:cNvPr id="243" name="Rectangle 242"/>
            <p:cNvSpPr/>
            <p:nvPr/>
          </p:nvSpPr>
          <p:spPr>
            <a:xfrm rot="10800000">
              <a:off x="4385182" y="3615847"/>
              <a:ext cx="1135852" cy="11358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5123551" y="4186670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4953167" y="385359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4787570" y="4019222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4620600" y="4183495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5123551" y="401905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4953167" y="4350373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4787570" y="451721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4954603" y="401731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4953167" y="4183495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4787570" y="4182530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787570" y="4349013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4617426" y="4351160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4451486" y="418288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4455366" y="4013433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4453426" y="3847652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4449546" y="367643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4623584" y="367533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4787570" y="3674279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4953167" y="3672317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5123551" y="3674364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297706" y="367643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5123551" y="3847652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5300357" y="3847652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953167" y="4519783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5123551" y="452099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447606" y="451728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613884" y="451754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445667" y="4354117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4622399" y="401425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4623170" y="3847652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4787570" y="3847652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98380" y="4013433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5297541" y="4182599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5298231" y="4349075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5297706" y="4517286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123551" y="4356609"/>
              <a:ext cx="167447" cy="167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609" name="Group 608"/>
          <p:cNvGrpSpPr/>
          <p:nvPr/>
        </p:nvGrpSpPr>
        <p:grpSpPr>
          <a:xfrm>
            <a:off x="1969066" y="13277421"/>
            <a:ext cx="2525922" cy="331805"/>
            <a:chOff x="3520700" y="12124550"/>
            <a:chExt cx="2525922" cy="331805"/>
          </a:xfrm>
        </p:grpSpPr>
        <p:sp>
          <p:nvSpPr>
            <p:cNvPr id="446" name="Rectangle 445"/>
            <p:cNvSpPr/>
            <p:nvPr/>
          </p:nvSpPr>
          <p:spPr>
            <a:xfrm>
              <a:off x="3520700" y="12168010"/>
              <a:ext cx="2525922" cy="288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45" name="Group 444"/>
            <p:cNvGrpSpPr/>
            <p:nvPr/>
          </p:nvGrpSpPr>
          <p:grpSpPr>
            <a:xfrm>
              <a:off x="3555135" y="12232277"/>
              <a:ext cx="2405591" cy="167448"/>
              <a:chOff x="4687808" y="5409058"/>
              <a:chExt cx="2405591" cy="167448"/>
            </a:xfrm>
          </p:grpSpPr>
          <p:sp>
            <p:nvSpPr>
              <p:cNvPr id="433" name="Rectangle 432"/>
              <p:cNvSpPr/>
              <p:nvPr/>
            </p:nvSpPr>
            <p:spPr>
              <a:xfrm>
                <a:off x="5009708" y="5409059"/>
                <a:ext cx="167447" cy="16744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4687808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4845583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5502083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6144966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5173833" y="5409059"/>
                <a:ext cx="167447" cy="16744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6761829" y="5409059"/>
                <a:ext cx="167447" cy="16744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5337958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6597702" y="5409059"/>
                <a:ext cx="167447" cy="16744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6296152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6925952" y="5409058"/>
                <a:ext cx="167447" cy="16744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6439927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447" name="TextBox 446"/>
            <p:cNvSpPr txBox="1"/>
            <p:nvPr/>
          </p:nvSpPr>
          <p:spPr>
            <a:xfrm>
              <a:off x="4497834" y="12124550"/>
              <a:ext cx="4380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. . .</a:t>
              </a: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4854169" y="12236797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627" name="Group 626"/>
          <p:cNvGrpSpPr/>
          <p:nvPr/>
        </p:nvGrpSpPr>
        <p:grpSpPr>
          <a:xfrm flipH="1">
            <a:off x="2118966" y="13435611"/>
            <a:ext cx="2525922" cy="328819"/>
            <a:chOff x="3673100" y="12279936"/>
            <a:chExt cx="2525922" cy="328819"/>
          </a:xfrm>
        </p:grpSpPr>
        <p:sp>
          <p:nvSpPr>
            <p:cNvPr id="611" name="Rectangle 610"/>
            <p:cNvSpPr/>
            <p:nvPr/>
          </p:nvSpPr>
          <p:spPr>
            <a:xfrm>
              <a:off x="3673100" y="12320410"/>
              <a:ext cx="2525922" cy="288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12" name="Group 611"/>
            <p:cNvGrpSpPr/>
            <p:nvPr/>
          </p:nvGrpSpPr>
          <p:grpSpPr>
            <a:xfrm>
              <a:off x="3707535" y="12384677"/>
              <a:ext cx="2405591" cy="167448"/>
              <a:chOff x="4687808" y="5409058"/>
              <a:chExt cx="2405591" cy="167448"/>
            </a:xfrm>
          </p:grpSpPr>
          <p:sp>
            <p:nvSpPr>
              <p:cNvPr id="615" name="Rectangle 614"/>
              <p:cNvSpPr/>
              <p:nvPr/>
            </p:nvSpPr>
            <p:spPr>
              <a:xfrm>
                <a:off x="5009708" y="5409059"/>
                <a:ext cx="167447" cy="16744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16" name="Rectangle 615"/>
              <p:cNvSpPr/>
              <p:nvPr/>
            </p:nvSpPr>
            <p:spPr>
              <a:xfrm>
                <a:off x="4687808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17" name="Rectangle 616"/>
              <p:cNvSpPr/>
              <p:nvPr/>
            </p:nvSpPr>
            <p:spPr>
              <a:xfrm>
                <a:off x="4845583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18" name="Rectangle 617"/>
              <p:cNvSpPr/>
              <p:nvPr/>
            </p:nvSpPr>
            <p:spPr>
              <a:xfrm>
                <a:off x="5502083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19" name="Rectangle 618"/>
              <p:cNvSpPr/>
              <p:nvPr/>
            </p:nvSpPr>
            <p:spPr>
              <a:xfrm>
                <a:off x="6144966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5173833" y="5409059"/>
                <a:ext cx="167447" cy="16744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6761829" y="5409059"/>
                <a:ext cx="167447" cy="16744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5337958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6597702" y="5409059"/>
                <a:ext cx="167447" cy="16744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6296152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25" name="Rectangle 624"/>
              <p:cNvSpPr/>
              <p:nvPr/>
            </p:nvSpPr>
            <p:spPr>
              <a:xfrm>
                <a:off x="6925952" y="5409058"/>
                <a:ext cx="167447" cy="16744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6439927" y="5409059"/>
                <a:ext cx="167447" cy="167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613" name="TextBox 612"/>
            <p:cNvSpPr txBox="1"/>
            <p:nvPr/>
          </p:nvSpPr>
          <p:spPr>
            <a:xfrm>
              <a:off x="4807630" y="12279936"/>
              <a:ext cx="4380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. . .</a:t>
              </a:r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4715025" y="12393424"/>
              <a:ext cx="167447" cy="167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629" name="TextBox 628"/>
          <p:cNvSpPr txBox="1"/>
          <p:nvPr/>
        </p:nvSpPr>
        <p:spPr>
          <a:xfrm rot="2700000">
            <a:off x="1637936" y="13276056"/>
            <a:ext cx="438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. . .</a:t>
            </a:r>
          </a:p>
        </p:txBody>
      </p:sp>
      <p:sp>
        <p:nvSpPr>
          <p:cNvPr id="630" name="TextBox 629"/>
          <p:cNvSpPr txBox="1"/>
          <p:nvPr/>
        </p:nvSpPr>
        <p:spPr>
          <a:xfrm rot="2700000">
            <a:off x="4192584" y="12966606"/>
            <a:ext cx="438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728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335</Words>
  <Application>Microsoft Macintosh PowerPoint</Application>
  <PresentationFormat>Custom</PresentationFormat>
  <Paragraphs>276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21</cp:revision>
  <dcterms:created xsi:type="dcterms:W3CDTF">2017-12-08T16:03:01Z</dcterms:created>
  <dcterms:modified xsi:type="dcterms:W3CDTF">2017-12-08T20:25:44Z</dcterms:modified>
</cp:coreProperties>
</file>