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21945600" cx="32918400"/>
  <p:notesSz cx="6858000" cy="9144000"/>
  <p:embeddedFontLst>
    <p:embeddedFont>
      <p:font typeface="Nunito"/>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font" Target="fonts/Nunito-regular.fntdata"/><Relationship Id="rId7" Type="http://schemas.openxmlformats.org/officeDocument/2006/relationships/font" Target="fonts/Nunito-bold.fntdata"/><Relationship Id="rId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857559" y="685800"/>
            <a:ext cx="51435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857559" y="685800"/>
            <a:ext cx="51435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1122150" y="3176853"/>
            <a:ext cx="30674100" cy="8758200"/>
          </a:xfrm>
          <a:prstGeom prst="rect">
            <a:avLst/>
          </a:prstGeom>
        </p:spPr>
        <p:txBody>
          <a:bodyPr anchorCtr="0" anchor="b" bIns="316950" lIns="316950" rIns="316950" wrap="square" tIns="316950"/>
          <a:lstStyle>
            <a:lvl1pPr lvl="0" algn="ctr">
              <a:spcBef>
                <a:spcPts val="0"/>
              </a:spcBef>
              <a:buSzPts val="18000"/>
              <a:buNone/>
              <a:defRPr sz="18000"/>
            </a:lvl1pPr>
            <a:lvl2pPr lvl="1" algn="ctr">
              <a:spcBef>
                <a:spcPts val="0"/>
              </a:spcBef>
              <a:buSzPts val="18000"/>
              <a:buNone/>
              <a:defRPr sz="18000"/>
            </a:lvl2pPr>
            <a:lvl3pPr lvl="2" algn="ctr">
              <a:spcBef>
                <a:spcPts val="0"/>
              </a:spcBef>
              <a:buSzPts val="18000"/>
              <a:buNone/>
              <a:defRPr sz="18000"/>
            </a:lvl3pPr>
            <a:lvl4pPr lvl="3" algn="ctr">
              <a:spcBef>
                <a:spcPts val="0"/>
              </a:spcBef>
              <a:buSzPts val="18000"/>
              <a:buNone/>
              <a:defRPr sz="18000"/>
            </a:lvl4pPr>
            <a:lvl5pPr lvl="4" algn="ctr">
              <a:spcBef>
                <a:spcPts val="0"/>
              </a:spcBef>
              <a:buSzPts val="18000"/>
              <a:buNone/>
              <a:defRPr sz="18000"/>
            </a:lvl5pPr>
            <a:lvl6pPr lvl="5" algn="ctr">
              <a:spcBef>
                <a:spcPts val="0"/>
              </a:spcBef>
              <a:buSzPts val="18000"/>
              <a:buNone/>
              <a:defRPr sz="18000"/>
            </a:lvl6pPr>
            <a:lvl7pPr lvl="6" algn="ctr">
              <a:spcBef>
                <a:spcPts val="0"/>
              </a:spcBef>
              <a:buSzPts val="18000"/>
              <a:buNone/>
              <a:defRPr sz="18000"/>
            </a:lvl7pPr>
            <a:lvl8pPr lvl="7" algn="ctr">
              <a:spcBef>
                <a:spcPts val="0"/>
              </a:spcBef>
              <a:buSzPts val="18000"/>
              <a:buNone/>
              <a:defRPr sz="18000"/>
            </a:lvl8pPr>
            <a:lvl9pPr lvl="8" algn="ctr">
              <a:spcBef>
                <a:spcPts val="0"/>
              </a:spcBef>
              <a:buSzPts val="18000"/>
              <a:buNone/>
              <a:defRPr sz="18000"/>
            </a:lvl9pPr>
          </a:lstStyle>
          <a:p/>
        </p:txBody>
      </p:sp>
      <p:sp>
        <p:nvSpPr>
          <p:cNvPr id="11" name="Shape 11"/>
          <p:cNvSpPr txBox="1"/>
          <p:nvPr>
            <p:ph idx="1" type="subTitle"/>
          </p:nvPr>
        </p:nvSpPr>
        <p:spPr>
          <a:xfrm>
            <a:off x="1122120" y="12092267"/>
            <a:ext cx="30674100" cy="3382200"/>
          </a:xfrm>
          <a:prstGeom prst="rect">
            <a:avLst/>
          </a:prstGeom>
        </p:spPr>
        <p:txBody>
          <a:bodyPr anchorCtr="0" anchor="t" bIns="316950" lIns="316950" rIns="316950" wrap="square" tIns="316950"/>
          <a:lstStyle>
            <a:lvl1pPr lvl="0" algn="ctr">
              <a:lnSpc>
                <a:spcPct val="100000"/>
              </a:lnSpc>
              <a:spcBef>
                <a:spcPts val="0"/>
              </a:spcBef>
              <a:spcAft>
                <a:spcPts val="0"/>
              </a:spcAft>
              <a:buSzPts val="9700"/>
              <a:buNone/>
              <a:defRPr sz="9700"/>
            </a:lvl1pPr>
            <a:lvl2pPr lvl="1" algn="ctr">
              <a:lnSpc>
                <a:spcPct val="100000"/>
              </a:lnSpc>
              <a:spcBef>
                <a:spcPts val="0"/>
              </a:spcBef>
              <a:spcAft>
                <a:spcPts val="0"/>
              </a:spcAft>
              <a:buSzPts val="9700"/>
              <a:buNone/>
              <a:defRPr sz="9700"/>
            </a:lvl2pPr>
            <a:lvl3pPr lvl="2" algn="ctr">
              <a:lnSpc>
                <a:spcPct val="100000"/>
              </a:lnSpc>
              <a:spcBef>
                <a:spcPts val="0"/>
              </a:spcBef>
              <a:spcAft>
                <a:spcPts val="0"/>
              </a:spcAft>
              <a:buSzPts val="9700"/>
              <a:buNone/>
              <a:defRPr sz="9700"/>
            </a:lvl3pPr>
            <a:lvl4pPr lvl="3" algn="ctr">
              <a:lnSpc>
                <a:spcPct val="100000"/>
              </a:lnSpc>
              <a:spcBef>
                <a:spcPts val="0"/>
              </a:spcBef>
              <a:spcAft>
                <a:spcPts val="0"/>
              </a:spcAft>
              <a:buSzPts val="9700"/>
              <a:buNone/>
              <a:defRPr sz="9700"/>
            </a:lvl4pPr>
            <a:lvl5pPr lvl="4" algn="ctr">
              <a:lnSpc>
                <a:spcPct val="100000"/>
              </a:lnSpc>
              <a:spcBef>
                <a:spcPts val="0"/>
              </a:spcBef>
              <a:spcAft>
                <a:spcPts val="0"/>
              </a:spcAft>
              <a:buSzPts val="9700"/>
              <a:buNone/>
              <a:defRPr sz="9700"/>
            </a:lvl5pPr>
            <a:lvl6pPr lvl="5" algn="ctr">
              <a:lnSpc>
                <a:spcPct val="100000"/>
              </a:lnSpc>
              <a:spcBef>
                <a:spcPts val="0"/>
              </a:spcBef>
              <a:spcAft>
                <a:spcPts val="0"/>
              </a:spcAft>
              <a:buSzPts val="9700"/>
              <a:buNone/>
              <a:defRPr sz="9700"/>
            </a:lvl6pPr>
            <a:lvl7pPr lvl="6" algn="ctr">
              <a:lnSpc>
                <a:spcPct val="100000"/>
              </a:lnSpc>
              <a:spcBef>
                <a:spcPts val="0"/>
              </a:spcBef>
              <a:spcAft>
                <a:spcPts val="0"/>
              </a:spcAft>
              <a:buSzPts val="9700"/>
              <a:buNone/>
              <a:defRPr sz="9700"/>
            </a:lvl7pPr>
            <a:lvl8pPr lvl="7" algn="ctr">
              <a:lnSpc>
                <a:spcPct val="100000"/>
              </a:lnSpc>
              <a:spcBef>
                <a:spcPts val="0"/>
              </a:spcBef>
              <a:spcAft>
                <a:spcPts val="0"/>
              </a:spcAft>
              <a:buSzPts val="9700"/>
              <a:buNone/>
              <a:defRPr sz="9700"/>
            </a:lvl8pPr>
            <a:lvl9pPr lvl="8" algn="ctr">
              <a:lnSpc>
                <a:spcPct val="100000"/>
              </a:lnSpc>
              <a:spcBef>
                <a:spcPts val="0"/>
              </a:spcBef>
              <a:spcAft>
                <a:spcPts val="0"/>
              </a:spcAft>
              <a:buSzPts val="9700"/>
              <a:buNone/>
              <a:defRPr sz="9700"/>
            </a:lvl9pPr>
          </a:lstStyle>
          <a:p/>
        </p:txBody>
      </p:sp>
      <p:sp>
        <p:nvSpPr>
          <p:cNvPr id="12" name="Shape 12"/>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1122120" y="4719467"/>
            <a:ext cx="30674100" cy="8377800"/>
          </a:xfrm>
          <a:prstGeom prst="rect">
            <a:avLst/>
          </a:prstGeom>
        </p:spPr>
        <p:txBody>
          <a:bodyPr anchorCtr="0" anchor="b" bIns="316950" lIns="316950" rIns="316950" wrap="square" tIns="316950"/>
          <a:lstStyle>
            <a:lvl1pPr lvl="0" algn="ctr">
              <a:spcBef>
                <a:spcPts val="0"/>
              </a:spcBef>
              <a:buSzPts val="41600"/>
              <a:buNone/>
              <a:defRPr sz="41600"/>
            </a:lvl1pPr>
            <a:lvl2pPr lvl="1" algn="ctr">
              <a:spcBef>
                <a:spcPts val="0"/>
              </a:spcBef>
              <a:buSzPts val="41600"/>
              <a:buNone/>
              <a:defRPr sz="41600"/>
            </a:lvl2pPr>
            <a:lvl3pPr lvl="2" algn="ctr">
              <a:spcBef>
                <a:spcPts val="0"/>
              </a:spcBef>
              <a:buSzPts val="41600"/>
              <a:buNone/>
              <a:defRPr sz="41600"/>
            </a:lvl3pPr>
            <a:lvl4pPr lvl="3" algn="ctr">
              <a:spcBef>
                <a:spcPts val="0"/>
              </a:spcBef>
              <a:buSzPts val="41600"/>
              <a:buNone/>
              <a:defRPr sz="41600"/>
            </a:lvl4pPr>
            <a:lvl5pPr lvl="4" algn="ctr">
              <a:spcBef>
                <a:spcPts val="0"/>
              </a:spcBef>
              <a:buSzPts val="41600"/>
              <a:buNone/>
              <a:defRPr sz="41600"/>
            </a:lvl5pPr>
            <a:lvl6pPr lvl="5" algn="ctr">
              <a:spcBef>
                <a:spcPts val="0"/>
              </a:spcBef>
              <a:buSzPts val="41600"/>
              <a:buNone/>
              <a:defRPr sz="41600"/>
            </a:lvl6pPr>
            <a:lvl7pPr lvl="6" algn="ctr">
              <a:spcBef>
                <a:spcPts val="0"/>
              </a:spcBef>
              <a:buSzPts val="41600"/>
              <a:buNone/>
              <a:defRPr sz="41600"/>
            </a:lvl7pPr>
            <a:lvl8pPr lvl="7" algn="ctr">
              <a:spcBef>
                <a:spcPts val="0"/>
              </a:spcBef>
              <a:buSzPts val="41600"/>
              <a:buNone/>
              <a:defRPr sz="41600"/>
            </a:lvl8pPr>
            <a:lvl9pPr lvl="8" algn="ctr">
              <a:spcBef>
                <a:spcPts val="0"/>
              </a:spcBef>
              <a:buSzPts val="41600"/>
              <a:buNone/>
              <a:defRPr sz="41600"/>
            </a:lvl9pPr>
          </a:lstStyle>
          <a:p/>
        </p:txBody>
      </p:sp>
      <p:sp>
        <p:nvSpPr>
          <p:cNvPr id="46" name="Shape 46"/>
          <p:cNvSpPr txBox="1"/>
          <p:nvPr>
            <p:ph idx="1" type="body"/>
          </p:nvPr>
        </p:nvSpPr>
        <p:spPr>
          <a:xfrm>
            <a:off x="1122120" y="13449493"/>
            <a:ext cx="30674100" cy="5549700"/>
          </a:xfrm>
          <a:prstGeom prst="rect">
            <a:avLst/>
          </a:prstGeom>
        </p:spPr>
        <p:txBody>
          <a:bodyPr anchorCtr="0" anchor="t" bIns="316950" lIns="316950" rIns="316950" wrap="square" tIns="316950"/>
          <a:lstStyle>
            <a:lvl1pPr lvl="0" algn="ctr">
              <a:spcBef>
                <a:spcPts val="0"/>
              </a:spcBef>
              <a:buSzPts val="6200"/>
              <a:buChar char="●"/>
              <a:defRPr/>
            </a:lvl1pPr>
            <a:lvl2pPr lvl="1" algn="ctr">
              <a:spcBef>
                <a:spcPts val="0"/>
              </a:spcBef>
              <a:buSzPts val="4900"/>
              <a:buChar char="○"/>
              <a:defRPr/>
            </a:lvl2pPr>
            <a:lvl3pPr lvl="2" algn="ctr">
              <a:spcBef>
                <a:spcPts val="0"/>
              </a:spcBef>
              <a:buSzPts val="4900"/>
              <a:buChar char="■"/>
              <a:defRPr/>
            </a:lvl3pPr>
            <a:lvl4pPr lvl="3" algn="ctr">
              <a:spcBef>
                <a:spcPts val="0"/>
              </a:spcBef>
              <a:buSzPts val="4900"/>
              <a:buChar char="●"/>
              <a:defRPr/>
            </a:lvl4pPr>
            <a:lvl5pPr lvl="4" algn="ctr">
              <a:spcBef>
                <a:spcPts val="0"/>
              </a:spcBef>
              <a:buSzPts val="4900"/>
              <a:buChar char="○"/>
              <a:defRPr/>
            </a:lvl5pPr>
            <a:lvl6pPr lvl="5" algn="ctr">
              <a:spcBef>
                <a:spcPts val="0"/>
              </a:spcBef>
              <a:buSzPts val="4900"/>
              <a:buChar char="■"/>
              <a:defRPr/>
            </a:lvl6pPr>
            <a:lvl7pPr lvl="6" algn="ctr">
              <a:spcBef>
                <a:spcPts val="0"/>
              </a:spcBef>
              <a:buSzPts val="4900"/>
              <a:buChar char="●"/>
              <a:defRPr/>
            </a:lvl7pPr>
            <a:lvl8pPr lvl="7" algn="ctr">
              <a:spcBef>
                <a:spcPts val="0"/>
              </a:spcBef>
              <a:buSzPts val="4900"/>
              <a:buChar char="○"/>
              <a:defRPr/>
            </a:lvl8pPr>
            <a:lvl9pPr lvl="8" algn="ctr">
              <a:spcBef>
                <a:spcPts val="0"/>
              </a:spcBef>
              <a:buSzPts val="4900"/>
              <a:buChar char="■"/>
              <a:defRPr/>
            </a:lvl9pPr>
          </a:lstStyle>
          <a:p/>
        </p:txBody>
      </p:sp>
      <p:sp>
        <p:nvSpPr>
          <p:cNvPr id="47" name="Shape 47"/>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1122120" y="9176960"/>
            <a:ext cx="30674100" cy="3591300"/>
          </a:xfrm>
          <a:prstGeom prst="rect">
            <a:avLst/>
          </a:prstGeom>
        </p:spPr>
        <p:txBody>
          <a:bodyPr anchorCtr="0" anchor="ctr" bIns="316950" lIns="316950" rIns="316950" wrap="square" tIns="316950"/>
          <a:lstStyle>
            <a:lvl1pPr lvl="0" algn="ctr">
              <a:spcBef>
                <a:spcPts val="0"/>
              </a:spcBef>
              <a:buSzPts val="12500"/>
              <a:buNone/>
              <a:defRPr sz="12500"/>
            </a:lvl1pPr>
            <a:lvl2pPr lvl="1" algn="ctr">
              <a:spcBef>
                <a:spcPts val="0"/>
              </a:spcBef>
              <a:buSzPts val="12500"/>
              <a:buNone/>
              <a:defRPr sz="12500"/>
            </a:lvl2pPr>
            <a:lvl3pPr lvl="2" algn="ctr">
              <a:spcBef>
                <a:spcPts val="0"/>
              </a:spcBef>
              <a:buSzPts val="12500"/>
              <a:buNone/>
              <a:defRPr sz="12500"/>
            </a:lvl3pPr>
            <a:lvl4pPr lvl="3" algn="ctr">
              <a:spcBef>
                <a:spcPts val="0"/>
              </a:spcBef>
              <a:buSzPts val="12500"/>
              <a:buNone/>
              <a:defRPr sz="12500"/>
            </a:lvl4pPr>
            <a:lvl5pPr lvl="4" algn="ctr">
              <a:spcBef>
                <a:spcPts val="0"/>
              </a:spcBef>
              <a:buSzPts val="12500"/>
              <a:buNone/>
              <a:defRPr sz="12500"/>
            </a:lvl5pPr>
            <a:lvl6pPr lvl="5" algn="ctr">
              <a:spcBef>
                <a:spcPts val="0"/>
              </a:spcBef>
              <a:buSzPts val="12500"/>
              <a:buNone/>
              <a:defRPr sz="12500"/>
            </a:lvl6pPr>
            <a:lvl7pPr lvl="6" algn="ctr">
              <a:spcBef>
                <a:spcPts val="0"/>
              </a:spcBef>
              <a:buSzPts val="12500"/>
              <a:buNone/>
              <a:defRPr sz="12500"/>
            </a:lvl7pPr>
            <a:lvl8pPr lvl="7" algn="ctr">
              <a:spcBef>
                <a:spcPts val="0"/>
              </a:spcBef>
              <a:buSzPts val="12500"/>
              <a:buNone/>
              <a:defRPr sz="12500"/>
            </a:lvl8pPr>
            <a:lvl9pPr lvl="8" algn="ctr">
              <a:spcBef>
                <a:spcPts val="0"/>
              </a:spcBef>
              <a:buSzPts val="12500"/>
              <a:buNone/>
              <a:defRPr sz="12500"/>
            </a:lvl9pPr>
          </a:lstStyle>
          <a:p/>
        </p:txBody>
      </p:sp>
      <p:sp>
        <p:nvSpPr>
          <p:cNvPr id="15" name="Shape 15"/>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1122120" y="1898773"/>
            <a:ext cx="30674100" cy="2443200"/>
          </a:xfrm>
          <a:prstGeom prst="rect">
            <a:avLst/>
          </a:prstGeom>
        </p:spPr>
        <p:txBody>
          <a:bodyPr anchorCtr="0" anchor="t" bIns="316950" lIns="316950" rIns="316950" wrap="square" tIns="316950"/>
          <a:lstStyle>
            <a:lvl1pPr lvl="0">
              <a:spcBef>
                <a:spcPts val="0"/>
              </a:spcBef>
              <a:buSzPts val="9700"/>
              <a:buNone/>
              <a:defRPr/>
            </a:lvl1pPr>
            <a:lvl2pPr lvl="1">
              <a:spcBef>
                <a:spcPts val="0"/>
              </a:spcBef>
              <a:buSzPts val="9700"/>
              <a:buNone/>
              <a:defRPr/>
            </a:lvl2pPr>
            <a:lvl3pPr lvl="2">
              <a:spcBef>
                <a:spcPts val="0"/>
              </a:spcBef>
              <a:buSzPts val="9700"/>
              <a:buNone/>
              <a:defRPr/>
            </a:lvl3pPr>
            <a:lvl4pPr lvl="3">
              <a:spcBef>
                <a:spcPts val="0"/>
              </a:spcBef>
              <a:buSzPts val="9700"/>
              <a:buNone/>
              <a:defRPr/>
            </a:lvl4pPr>
            <a:lvl5pPr lvl="4">
              <a:spcBef>
                <a:spcPts val="0"/>
              </a:spcBef>
              <a:buSzPts val="9700"/>
              <a:buNone/>
              <a:defRPr/>
            </a:lvl5pPr>
            <a:lvl6pPr lvl="5">
              <a:spcBef>
                <a:spcPts val="0"/>
              </a:spcBef>
              <a:buSzPts val="9700"/>
              <a:buNone/>
              <a:defRPr/>
            </a:lvl6pPr>
            <a:lvl7pPr lvl="6">
              <a:spcBef>
                <a:spcPts val="0"/>
              </a:spcBef>
              <a:buSzPts val="9700"/>
              <a:buNone/>
              <a:defRPr/>
            </a:lvl7pPr>
            <a:lvl8pPr lvl="7">
              <a:spcBef>
                <a:spcPts val="0"/>
              </a:spcBef>
              <a:buSzPts val="9700"/>
              <a:buNone/>
              <a:defRPr/>
            </a:lvl8pPr>
            <a:lvl9pPr lvl="8">
              <a:spcBef>
                <a:spcPts val="0"/>
              </a:spcBef>
              <a:buSzPts val="9700"/>
              <a:buNone/>
              <a:defRPr/>
            </a:lvl9pPr>
          </a:lstStyle>
          <a:p/>
        </p:txBody>
      </p:sp>
      <p:sp>
        <p:nvSpPr>
          <p:cNvPr id="18" name="Shape 18"/>
          <p:cNvSpPr txBox="1"/>
          <p:nvPr>
            <p:ph idx="1" type="body"/>
          </p:nvPr>
        </p:nvSpPr>
        <p:spPr>
          <a:xfrm>
            <a:off x="1122120" y="4917227"/>
            <a:ext cx="30674100" cy="14576700"/>
          </a:xfrm>
          <a:prstGeom prst="rect">
            <a:avLst/>
          </a:prstGeom>
        </p:spPr>
        <p:txBody>
          <a:bodyPr anchorCtr="0" anchor="t" bIns="316950" lIns="316950" rIns="316950" wrap="square" tIns="316950"/>
          <a:lstStyle>
            <a:lvl1pPr lvl="0">
              <a:spcBef>
                <a:spcPts val="0"/>
              </a:spcBef>
              <a:buSzPts val="6200"/>
              <a:buChar char="●"/>
              <a:defRPr/>
            </a:lvl1pPr>
            <a:lvl2pPr lvl="1">
              <a:spcBef>
                <a:spcPts val="0"/>
              </a:spcBef>
              <a:buSzPts val="4900"/>
              <a:buChar char="○"/>
              <a:defRPr/>
            </a:lvl2pPr>
            <a:lvl3pPr lvl="2">
              <a:spcBef>
                <a:spcPts val="0"/>
              </a:spcBef>
              <a:buSzPts val="4900"/>
              <a:buChar char="■"/>
              <a:defRPr/>
            </a:lvl3pPr>
            <a:lvl4pPr lvl="3">
              <a:spcBef>
                <a:spcPts val="0"/>
              </a:spcBef>
              <a:buSzPts val="4900"/>
              <a:buChar char="●"/>
              <a:defRPr/>
            </a:lvl4pPr>
            <a:lvl5pPr lvl="4">
              <a:spcBef>
                <a:spcPts val="0"/>
              </a:spcBef>
              <a:buSzPts val="4900"/>
              <a:buChar char="○"/>
              <a:defRPr/>
            </a:lvl5pPr>
            <a:lvl6pPr lvl="5">
              <a:spcBef>
                <a:spcPts val="0"/>
              </a:spcBef>
              <a:buSzPts val="4900"/>
              <a:buChar char="■"/>
              <a:defRPr/>
            </a:lvl6pPr>
            <a:lvl7pPr lvl="6">
              <a:spcBef>
                <a:spcPts val="0"/>
              </a:spcBef>
              <a:buSzPts val="4900"/>
              <a:buChar char="●"/>
              <a:defRPr/>
            </a:lvl7pPr>
            <a:lvl8pPr lvl="7">
              <a:spcBef>
                <a:spcPts val="0"/>
              </a:spcBef>
              <a:buSzPts val="4900"/>
              <a:buChar char="○"/>
              <a:defRPr/>
            </a:lvl8pPr>
            <a:lvl9pPr lvl="8">
              <a:spcBef>
                <a:spcPts val="0"/>
              </a:spcBef>
              <a:buSzPts val="4900"/>
              <a:buChar char="■"/>
              <a:defRPr/>
            </a:lvl9pPr>
          </a:lstStyle>
          <a:p/>
        </p:txBody>
      </p:sp>
      <p:sp>
        <p:nvSpPr>
          <p:cNvPr id="19" name="Shape 19"/>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1122120" y="1898773"/>
            <a:ext cx="30674100" cy="2443200"/>
          </a:xfrm>
          <a:prstGeom prst="rect">
            <a:avLst/>
          </a:prstGeom>
        </p:spPr>
        <p:txBody>
          <a:bodyPr anchorCtr="0" anchor="t" bIns="316950" lIns="316950" rIns="316950" wrap="square" tIns="316950"/>
          <a:lstStyle>
            <a:lvl1pPr lvl="0">
              <a:spcBef>
                <a:spcPts val="0"/>
              </a:spcBef>
              <a:buSzPts val="9700"/>
              <a:buNone/>
              <a:defRPr/>
            </a:lvl1pPr>
            <a:lvl2pPr lvl="1">
              <a:spcBef>
                <a:spcPts val="0"/>
              </a:spcBef>
              <a:buSzPts val="9700"/>
              <a:buNone/>
              <a:defRPr/>
            </a:lvl2pPr>
            <a:lvl3pPr lvl="2">
              <a:spcBef>
                <a:spcPts val="0"/>
              </a:spcBef>
              <a:buSzPts val="9700"/>
              <a:buNone/>
              <a:defRPr/>
            </a:lvl3pPr>
            <a:lvl4pPr lvl="3">
              <a:spcBef>
                <a:spcPts val="0"/>
              </a:spcBef>
              <a:buSzPts val="9700"/>
              <a:buNone/>
              <a:defRPr/>
            </a:lvl4pPr>
            <a:lvl5pPr lvl="4">
              <a:spcBef>
                <a:spcPts val="0"/>
              </a:spcBef>
              <a:buSzPts val="9700"/>
              <a:buNone/>
              <a:defRPr/>
            </a:lvl5pPr>
            <a:lvl6pPr lvl="5">
              <a:spcBef>
                <a:spcPts val="0"/>
              </a:spcBef>
              <a:buSzPts val="9700"/>
              <a:buNone/>
              <a:defRPr/>
            </a:lvl6pPr>
            <a:lvl7pPr lvl="6">
              <a:spcBef>
                <a:spcPts val="0"/>
              </a:spcBef>
              <a:buSzPts val="9700"/>
              <a:buNone/>
              <a:defRPr/>
            </a:lvl7pPr>
            <a:lvl8pPr lvl="7">
              <a:spcBef>
                <a:spcPts val="0"/>
              </a:spcBef>
              <a:buSzPts val="9700"/>
              <a:buNone/>
              <a:defRPr/>
            </a:lvl8pPr>
            <a:lvl9pPr lvl="8">
              <a:spcBef>
                <a:spcPts val="0"/>
              </a:spcBef>
              <a:buSzPts val="9700"/>
              <a:buNone/>
              <a:defRPr/>
            </a:lvl9pPr>
          </a:lstStyle>
          <a:p/>
        </p:txBody>
      </p:sp>
      <p:sp>
        <p:nvSpPr>
          <p:cNvPr id="22" name="Shape 22"/>
          <p:cNvSpPr txBox="1"/>
          <p:nvPr>
            <p:ph idx="1" type="body"/>
          </p:nvPr>
        </p:nvSpPr>
        <p:spPr>
          <a:xfrm>
            <a:off x="1122120" y="4917227"/>
            <a:ext cx="14399700" cy="14576700"/>
          </a:xfrm>
          <a:prstGeom prst="rect">
            <a:avLst/>
          </a:prstGeom>
        </p:spPr>
        <p:txBody>
          <a:bodyPr anchorCtr="0" anchor="t" bIns="316950" lIns="316950" rIns="316950" wrap="square" tIns="316950"/>
          <a:lstStyle>
            <a:lvl1pPr lvl="0">
              <a:spcBef>
                <a:spcPts val="0"/>
              </a:spcBef>
              <a:buSzPts val="4900"/>
              <a:buChar char="●"/>
              <a:defRPr sz="4900"/>
            </a:lvl1pPr>
            <a:lvl2pPr lvl="1">
              <a:spcBef>
                <a:spcPts val="0"/>
              </a:spcBef>
              <a:buSzPts val="4200"/>
              <a:buChar char="○"/>
              <a:defRPr sz="4200"/>
            </a:lvl2pPr>
            <a:lvl3pPr lvl="2">
              <a:spcBef>
                <a:spcPts val="0"/>
              </a:spcBef>
              <a:buSzPts val="4200"/>
              <a:buChar char="■"/>
              <a:defRPr sz="4200"/>
            </a:lvl3pPr>
            <a:lvl4pPr lvl="3">
              <a:spcBef>
                <a:spcPts val="0"/>
              </a:spcBef>
              <a:buSzPts val="4200"/>
              <a:buChar char="●"/>
              <a:defRPr sz="4200"/>
            </a:lvl4pPr>
            <a:lvl5pPr lvl="4">
              <a:spcBef>
                <a:spcPts val="0"/>
              </a:spcBef>
              <a:buSzPts val="4200"/>
              <a:buChar char="○"/>
              <a:defRPr sz="4200"/>
            </a:lvl5pPr>
            <a:lvl6pPr lvl="5">
              <a:spcBef>
                <a:spcPts val="0"/>
              </a:spcBef>
              <a:buSzPts val="4200"/>
              <a:buChar char="■"/>
              <a:defRPr sz="4200"/>
            </a:lvl6pPr>
            <a:lvl7pPr lvl="6">
              <a:spcBef>
                <a:spcPts val="0"/>
              </a:spcBef>
              <a:buSzPts val="4200"/>
              <a:buChar char="●"/>
              <a:defRPr sz="4200"/>
            </a:lvl7pPr>
            <a:lvl8pPr lvl="7">
              <a:spcBef>
                <a:spcPts val="0"/>
              </a:spcBef>
              <a:buSzPts val="4200"/>
              <a:buChar char="○"/>
              <a:defRPr sz="4200"/>
            </a:lvl8pPr>
            <a:lvl9pPr lvl="8">
              <a:spcBef>
                <a:spcPts val="0"/>
              </a:spcBef>
              <a:buSzPts val="4200"/>
              <a:buChar char="■"/>
              <a:defRPr sz="4200"/>
            </a:lvl9pPr>
          </a:lstStyle>
          <a:p/>
        </p:txBody>
      </p:sp>
      <p:sp>
        <p:nvSpPr>
          <p:cNvPr id="23" name="Shape 23"/>
          <p:cNvSpPr txBox="1"/>
          <p:nvPr>
            <p:ph idx="2" type="body"/>
          </p:nvPr>
        </p:nvSpPr>
        <p:spPr>
          <a:xfrm>
            <a:off x="17396640" y="4917227"/>
            <a:ext cx="14399700" cy="14576700"/>
          </a:xfrm>
          <a:prstGeom prst="rect">
            <a:avLst/>
          </a:prstGeom>
        </p:spPr>
        <p:txBody>
          <a:bodyPr anchorCtr="0" anchor="t" bIns="316950" lIns="316950" rIns="316950" wrap="square" tIns="316950"/>
          <a:lstStyle>
            <a:lvl1pPr lvl="0">
              <a:spcBef>
                <a:spcPts val="0"/>
              </a:spcBef>
              <a:buSzPts val="4900"/>
              <a:buChar char="●"/>
              <a:defRPr sz="4900"/>
            </a:lvl1pPr>
            <a:lvl2pPr lvl="1">
              <a:spcBef>
                <a:spcPts val="0"/>
              </a:spcBef>
              <a:buSzPts val="4200"/>
              <a:buChar char="○"/>
              <a:defRPr sz="4200"/>
            </a:lvl2pPr>
            <a:lvl3pPr lvl="2">
              <a:spcBef>
                <a:spcPts val="0"/>
              </a:spcBef>
              <a:buSzPts val="4200"/>
              <a:buChar char="■"/>
              <a:defRPr sz="4200"/>
            </a:lvl3pPr>
            <a:lvl4pPr lvl="3">
              <a:spcBef>
                <a:spcPts val="0"/>
              </a:spcBef>
              <a:buSzPts val="4200"/>
              <a:buChar char="●"/>
              <a:defRPr sz="4200"/>
            </a:lvl4pPr>
            <a:lvl5pPr lvl="4">
              <a:spcBef>
                <a:spcPts val="0"/>
              </a:spcBef>
              <a:buSzPts val="4200"/>
              <a:buChar char="○"/>
              <a:defRPr sz="4200"/>
            </a:lvl5pPr>
            <a:lvl6pPr lvl="5">
              <a:spcBef>
                <a:spcPts val="0"/>
              </a:spcBef>
              <a:buSzPts val="4200"/>
              <a:buChar char="■"/>
              <a:defRPr sz="4200"/>
            </a:lvl6pPr>
            <a:lvl7pPr lvl="6">
              <a:spcBef>
                <a:spcPts val="0"/>
              </a:spcBef>
              <a:buSzPts val="4200"/>
              <a:buChar char="●"/>
              <a:defRPr sz="4200"/>
            </a:lvl7pPr>
            <a:lvl8pPr lvl="7">
              <a:spcBef>
                <a:spcPts val="0"/>
              </a:spcBef>
              <a:buSzPts val="4200"/>
              <a:buChar char="○"/>
              <a:defRPr sz="4200"/>
            </a:lvl8pPr>
            <a:lvl9pPr lvl="8">
              <a:spcBef>
                <a:spcPts val="0"/>
              </a:spcBef>
              <a:buSzPts val="4200"/>
              <a:buChar char="■"/>
              <a:defRPr sz="4200"/>
            </a:lvl9pPr>
          </a:lstStyle>
          <a:p/>
        </p:txBody>
      </p:sp>
      <p:sp>
        <p:nvSpPr>
          <p:cNvPr id="24" name="Shape 24"/>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1122120" y="1898773"/>
            <a:ext cx="30674100" cy="2443200"/>
          </a:xfrm>
          <a:prstGeom prst="rect">
            <a:avLst/>
          </a:prstGeom>
        </p:spPr>
        <p:txBody>
          <a:bodyPr anchorCtr="0" anchor="t" bIns="316950" lIns="316950" rIns="316950" wrap="square" tIns="316950"/>
          <a:lstStyle>
            <a:lvl1pPr lvl="0">
              <a:spcBef>
                <a:spcPts val="0"/>
              </a:spcBef>
              <a:buSzPts val="9700"/>
              <a:buNone/>
              <a:defRPr/>
            </a:lvl1pPr>
            <a:lvl2pPr lvl="1">
              <a:spcBef>
                <a:spcPts val="0"/>
              </a:spcBef>
              <a:buSzPts val="9700"/>
              <a:buNone/>
              <a:defRPr/>
            </a:lvl2pPr>
            <a:lvl3pPr lvl="2">
              <a:spcBef>
                <a:spcPts val="0"/>
              </a:spcBef>
              <a:buSzPts val="9700"/>
              <a:buNone/>
              <a:defRPr/>
            </a:lvl3pPr>
            <a:lvl4pPr lvl="3">
              <a:spcBef>
                <a:spcPts val="0"/>
              </a:spcBef>
              <a:buSzPts val="9700"/>
              <a:buNone/>
              <a:defRPr/>
            </a:lvl4pPr>
            <a:lvl5pPr lvl="4">
              <a:spcBef>
                <a:spcPts val="0"/>
              </a:spcBef>
              <a:buSzPts val="9700"/>
              <a:buNone/>
              <a:defRPr/>
            </a:lvl5pPr>
            <a:lvl6pPr lvl="5">
              <a:spcBef>
                <a:spcPts val="0"/>
              </a:spcBef>
              <a:buSzPts val="9700"/>
              <a:buNone/>
              <a:defRPr/>
            </a:lvl6pPr>
            <a:lvl7pPr lvl="6">
              <a:spcBef>
                <a:spcPts val="0"/>
              </a:spcBef>
              <a:buSzPts val="9700"/>
              <a:buNone/>
              <a:defRPr/>
            </a:lvl7pPr>
            <a:lvl8pPr lvl="7">
              <a:spcBef>
                <a:spcPts val="0"/>
              </a:spcBef>
              <a:buSzPts val="9700"/>
              <a:buNone/>
              <a:defRPr/>
            </a:lvl8pPr>
            <a:lvl9pPr lvl="8">
              <a:spcBef>
                <a:spcPts val="0"/>
              </a:spcBef>
              <a:buSzPts val="9700"/>
              <a:buNone/>
              <a:defRPr/>
            </a:lvl9pPr>
          </a:lstStyle>
          <a:p/>
        </p:txBody>
      </p:sp>
      <p:sp>
        <p:nvSpPr>
          <p:cNvPr id="27" name="Shape 27"/>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1122120" y="2370560"/>
            <a:ext cx="10108800" cy="3224700"/>
          </a:xfrm>
          <a:prstGeom prst="rect">
            <a:avLst/>
          </a:prstGeom>
        </p:spPr>
        <p:txBody>
          <a:bodyPr anchorCtr="0" anchor="b" bIns="316950" lIns="316950" rIns="316950" wrap="square" tIns="316950"/>
          <a:lstStyle>
            <a:lvl1pPr lvl="0">
              <a:spcBef>
                <a:spcPts val="0"/>
              </a:spcBef>
              <a:buSzPts val="8300"/>
              <a:buNone/>
              <a:defRPr sz="8300"/>
            </a:lvl1pPr>
            <a:lvl2pPr lvl="1">
              <a:spcBef>
                <a:spcPts val="0"/>
              </a:spcBef>
              <a:buSzPts val="8300"/>
              <a:buNone/>
              <a:defRPr sz="8300"/>
            </a:lvl2pPr>
            <a:lvl3pPr lvl="2">
              <a:spcBef>
                <a:spcPts val="0"/>
              </a:spcBef>
              <a:buSzPts val="8300"/>
              <a:buNone/>
              <a:defRPr sz="8300"/>
            </a:lvl3pPr>
            <a:lvl4pPr lvl="3">
              <a:spcBef>
                <a:spcPts val="0"/>
              </a:spcBef>
              <a:buSzPts val="8300"/>
              <a:buNone/>
              <a:defRPr sz="8300"/>
            </a:lvl4pPr>
            <a:lvl5pPr lvl="4">
              <a:spcBef>
                <a:spcPts val="0"/>
              </a:spcBef>
              <a:buSzPts val="8300"/>
              <a:buNone/>
              <a:defRPr sz="8300"/>
            </a:lvl5pPr>
            <a:lvl6pPr lvl="5">
              <a:spcBef>
                <a:spcPts val="0"/>
              </a:spcBef>
              <a:buSzPts val="8300"/>
              <a:buNone/>
              <a:defRPr sz="8300"/>
            </a:lvl6pPr>
            <a:lvl7pPr lvl="6">
              <a:spcBef>
                <a:spcPts val="0"/>
              </a:spcBef>
              <a:buSzPts val="8300"/>
              <a:buNone/>
              <a:defRPr sz="8300"/>
            </a:lvl7pPr>
            <a:lvl8pPr lvl="7">
              <a:spcBef>
                <a:spcPts val="0"/>
              </a:spcBef>
              <a:buSzPts val="8300"/>
              <a:buNone/>
              <a:defRPr sz="8300"/>
            </a:lvl8pPr>
            <a:lvl9pPr lvl="8">
              <a:spcBef>
                <a:spcPts val="0"/>
              </a:spcBef>
              <a:buSzPts val="8300"/>
              <a:buNone/>
              <a:defRPr sz="8300"/>
            </a:lvl9pPr>
          </a:lstStyle>
          <a:p/>
        </p:txBody>
      </p:sp>
      <p:sp>
        <p:nvSpPr>
          <p:cNvPr id="30" name="Shape 30"/>
          <p:cNvSpPr txBox="1"/>
          <p:nvPr>
            <p:ph idx="1" type="body"/>
          </p:nvPr>
        </p:nvSpPr>
        <p:spPr>
          <a:xfrm>
            <a:off x="1122120" y="5928960"/>
            <a:ext cx="10108800" cy="13565700"/>
          </a:xfrm>
          <a:prstGeom prst="rect">
            <a:avLst/>
          </a:prstGeom>
        </p:spPr>
        <p:txBody>
          <a:bodyPr anchorCtr="0" anchor="t" bIns="316950" lIns="316950" rIns="316950" wrap="square" tIns="316950"/>
          <a:lstStyle>
            <a:lvl1pPr lvl="0">
              <a:spcBef>
                <a:spcPts val="0"/>
              </a:spcBef>
              <a:buSzPts val="4200"/>
              <a:buChar char="●"/>
              <a:defRPr sz="4200"/>
            </a:lvl1pPr>
            <a:lvl2pPr lvl="1">
              <a:spcBef>
                <a:spcPts val="0"/>
              </a:spcBef>
              <a:buSzPts val="4200"/>
              <a:buChar char="○"/>
              <a:defRPr sz="4200"/>
            </a:lvl2pPr>
            <a:lvl3pPr lvl="2">
              <a:spcBef>
                <a:spcPts val="0"/>
              </a:spcBef>
              <a:buSzPts val="4200"/>
              <a:buChar char="■"/>
              <a:defRPr sz="4200"/>
            </a:lvl3pPr>
            <a:lvl4pPr lvl="3">
              <a:spcBef>
                <a:spcPts val="0"/>
              </a:spcBef>
              <a:buSzPts val="4200"/>
              <a:buChar char="●"/>
              <a:defRPr sz="4200"/>
            </a:lvl4pPr>
            <a:lvl5pPr lvl="4">
              <a:spcBef>
                <a:spcPts val="0"/>
              </a:spcBef>
              <a:buSzPts val="4200"/>
              <a:buChar char="○"/>
              <a:defRPr sz="4200"/>
            </a:lvl5pPr>
            <a:lvl6pPr lvl="5">
              <a:spcBef>
                <a:spcPts val="0"/>
              </a:spcBef>
              <a:buSzPts val="4200"/>
              <a:buChar char="■"/>
              <a:defRPr sz="4200"/>
            </a:lvl6pPr>
            <a:lvl7pPr lvl="6">
              <a:spcBef>
                <a:spcPts val="0"/>
              </a:spcBef>
              <a:buSzPts val="4200"/>
              <a:buChar char="●"/>
              <a:defRPr sz="4200"/>
            </a:lvl7pPr>
            <a:lvl8pPr lvl="7">
              <a:spcBef>
                <a:spcPts val="0"/>
              </a:spcBef>
              <a:buSzPts val="4200"/>
              <a:buChar char="○"/>
              <a:defRPr sz="4200"/>
            </a:lvl8pPr>
            <a:lvl9pPr lvl="8">
              <a:spcBef>
                <a:spcPts val="0"/>
              </a:spcBef>
              <a:buSzPts val="4200"/>
              <a:buChar char="■"/>
              <a:defRPr sz="4200"/>
            </a:lvl9pPr>
          </a:lstStyle>
          <a:p/>
        </p:txBody>
      </p:sp>
      <p:sp>
        <p:nvSpPr>
          <p:cNvPr id="31" name="Shape 31"/>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1764900" y="1920640"/>
            <a:ext cx="22924200" cy="17453700"/>
          </a:xfrm>
          <a:prstGeom prst="rect">
            <a:avLst/>
          </a:prstGeom>
        </p:spPr>
        <p:txBody>
          <a:bodyPr anchorCtr="0" anchor="ctr" bIns="316950" lIns="316950" rIns="316950" wrap="square" tIns="316950"/>
          <a:lstStyle>
            <a:lvl1pPr lvl="0">
              <a:spcBef>
                <a:spcPts val="0"/>
              </a:spcBef>
              <a:buSzPts val="16600"/>
              <a:buNone/>
              <a:defRPr sz="16600"/>
            </a:lvl1pPr>
            <a:lvl2pPr lvl="1">
              <a:spcBef>
                <a:spcPts val="0"/>
              </a:spcBef>
              <a:buSzPts val="16600"/>
              <a:buNone/>
              <a:defRPr sz="16600"/>
            </a:lvl2pPr>
            <a:lvl3pPr lvl="2">
              <a:spcBef>
                <a:spcPts val="0"/>
              </a:spcBef>
              <a:buSzPts val="16600"/>
              <a:buNone/>
              <a:defRPr sz="16600"/>
            </a:lvl3pPr>
            <a:lvl4pPr lvl="3">
              <a:spcBef>
                <a:spcPts val="0"/>
              </a:spcBef>
              <a:buSzPts val="16600"/>
              <a:buNone/>
              <a:defRPr sz="16600"/>
            </a:lvl4pPr>
            <a:lvl5pPr lvl="4">
              <a:spcBef>
                <a:spcPts val="0"/>
              </a:spcBef>
              <a:buSzPts val="16600"/>
              <a:buNone/>
              <a:defRPr sz="16600"/>
            </a:lvl5pPr>
            <a:lvl6pPr lvl="5">
              <a:spcBef>
                <a:spcPts val="0"/>
              </a:spcBef>
              <a:buSzPts val="16600"/>
              <a:buNone/>
              <a:defRPr sz="16600"/>
            </a:lvl6pPr>
            <a:lvl7pPr lvl="6">
              <a:spcBef>
                <a:spcPts val="0"/>
              </a:spcBef>
              <a:buSzPts val="16600"/>
              <a:buNone/>
              <a:defRPr sz="16600"/>
            </a:lvl7pPr>
            <a:lvl8pPr lvl="7">
              <a:spcBef>
                <a:spcPts val="0"/>
              </a:spcBef>
              <a:buSzPts val="16600"/>
              <a:buNone/>
              <a:defRPr sz="16600"/>
            </a:lvl8pPr>
            <a:lvl9pPr lvl="8">
              <a:spcBef>
                <a:spcPts val="0"/>
              </a:spcBef>
              <a:buSzPts val="16600"/>
              <a:buNone/>
              <a:defRPr sz="16600"/>
            </a:lvl9pPr>
          </a:lstStyle>
          <a:p/>
        </p:txBody>
      </p:sp>
      <p:sp>
        <p:nvSpPr>
          <p:cNvPr id="34" name="Shape 34"/>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16459200" y="-533"/>
            <a:ext cx="16459200" cy="21945600"/>
          </a:xfrm>
          <a:prstGeom prst="rect">
            <a:avLst/>
          </a:prstGeom>
          <a:solidFill>
            <a:schemeClr val="lt2"/>
          </a:solidFill>
          <a:ln>
            <a:noFill/>
          </a:ln>
        </p:spPr>
        <p:txBody>
          <a:bodyPr anchorCtr="0" anchor="ctr" bIns="316950" lIns="316950" rIns="316950" wrap="square" tIns="316950">
            <a:noAutofit/>
          </a:bodyPr>
          <a:lstStyle/>
          <a:p>
            <a:pPr indent="0" lvl="0" marL="0">
              <a:spcBef>
                <a:spcPts val="0"/>
              </a:spcBef>
              <a:buNone/>
            </a:pPr>
            <a:r>
              <a:t/>
            </a:r>
            <a:endParaRPr/>
          </a:p>
        </p:txBody>
      </p:sp>
      <p:sp>
        <p:nvSpPr>
          <p:cNvPr id="37" name="Shape 37"/>
          <p:cNvSpPr txBox="1"/>
          <p:nvPr>
            <p:ph type="title"/>
          </p:nvPr>
        </p:nvSpPr>
        <p:spPr>
          <a:xfrm>
            <a:off x="955800" y="5261547"/>
            <a:ext cx="14562600" cy="6324600"/>
          </a:xfrm>
          <a:prstGeom prst="rect">
            <a:avLst/>
          </a:prstGeom>
        </p:spPr>
        <p:txBody>
          <a:bodyPr anchorCtr="0" anchor="b" bIns="316950" lIns="316950" rIns="316950" wrap="square" tIns="316950"/>
          <a:lstStyle>
            <a:lvl1pPr lvl="0" algn="ctr">
              <a:spcBef>
                <a:spcPts val="0"/>
              </a:spcBef>
              <a:buSzPts val="14600"/>
              <a:buNone/>
              <a:defRPr sz="14600"/>
            </a:lvl1pPr>
            <a:lvl2pPr lvl="1" algn="ctr">
              <a:spcBef>
                <a:spcPts val="0"/>
              </a:spcBef>
              <a:buSzPts val="14600"/>
              <a:buNone/>
              <a:defRPr sz="14600"/>
            </a:lvl2pPr>
            <a:lvl3pPr lvl="2" algn="ctr">
              <a:spcBef>
                <a:spcPts val="0"/>
              </a:spcBef>
              <a:buSzPts val="14600"/>
              <a:buNone/>
              <a:defRPr sz="14600"/>
            </a:lvl3pPr>
            <a:lvl4pPr lvl="3" algn="ctr">
              <a:spcBef>
                <a:spcPts val="0"/>
              </a:spcBef>
              <a:buSzPts val="14600"/>
              <a:buNone/>
              <a:defRPr sz="14600"/>
            </a:lvl4pPr>
            <a:lvl5pPr lvl="4" algn="ctr">
              <a:spcBef>
                <a:spcPts val="0"/>
              </a:spcBef>
              <a:buSzPts val="14600"/>
              <a:buNone/>
              <a:defRPr sz="14600"/>
            </a:lvl5pPr>
            <a:lvl6pPr lvl="5" algn="ctr">
              <a:spcBef>
                <a:spcPts val="0"/>
              </a:spcBef>
              <a:buSzPts val="14600"/>
              <a:buNone/>
              <a:defRPr sz="14600"/>
            </a:lvl6pPr>
            <a:lvl7pPr lvl="6" algn="ctr">
              <a:spcBef>
                <a:spcPts val="0"/>
              </a:spcBef>
              <a:buSzPts val="14600"/>
              <a:buNone/>
              <a:defRPr sz="14600"/>
            </a:lvl7pPr>
            <a:lvl8pPr lvl="7" algn="ctr">
              <a:spcBef>
                <a:spcPts val="0"/>
              </a:spcBef>
              <a:buSzPts val="14600"/>
              <a:buNone/>
              <a:defRPr sz="14600"/>
            </a:lvl8pPr>
            <a:lvl9pPr lvl="8" algn="ctr">
              <a:spcBef>
                <a:spcPts val="0"/>
              </a:spcBef>
              <a:buSzPts val="14600"/>
              <a:buNone/>
              <a:defRPr sz="14600"/>
            </a:lvl9pPr>
          </a:lstStyle>
          <a:p/>
        </p:txBody>
      </p:sp>
      <p:sp>
        <p:nvSpPr>
          <p:cNvPr id="38" name="Shape 38"/>
          <p:cNvSpPr txBox="1"/>
          <p:nvPr>
            <p:ph idx="1" type="subTitle"/>
          </p:nvPr>
        </p:nvSpPr>
        <p:spPr>
          <a:xfrm>
            <a:off x="955800" y="11959787"/>
            <a:ext cx="14562600" cy="5269500"/>
          </a:xfrm>
          <a:prstGeom prst="rect">
            <a:avLst/>
          </a:prstGeom>
        </p:spPr>
        <p:txBody>
          <a:bodyPr anchorCtr="0" anchor="t" bIns="316950" lIns="316950" rIns="316950" wrap="square" tIns="316950"/>
          <a:lstStyle>
            <a:lvl1pPr lvl="0" algn="ctr">
              <a:lnSpc>
                <a:spcPct val="100000"/>
              </a:lnSpc>
              <a:spcBef>
                <a:spcPts val="0"/>
              </a:spcBef>
              <a:spcAft>
                <a:spcPts val="0"/>
              </a:spcAft>
              <a:buSzPts val="7300"/>
              <a:buNone/>
              <a:defRPr sz="7300"/>
            </a:lvl1pPr>
            <a:lvl2pPr lvl="1" algn="ctr">
              <a:lnSpc>
                <a:spcPct val="100000"/>
              </a:lnSpc>
              <a:spcBef>
                <a:spcPts val="0"/>
              </a:spcBef>
              <a:spcAft>
                <a:spcPts val="0"/>
              </a:spcAft>
              <a:buSzPts val="7300"/>
              <a:buNone/>
              <a:defRPr sz="7300"/>
            </a:lvl2pPr>
            <a:lvl3pPr lvl="2" algn="ctr">
              <a:lnSpc>
                <a:spcPct val="100000"/>
              </a:lnSpc>
              <a:spcBef>
                <a:spcPts val="0"/>
              </a:spcBef>
              <a:spcAft>
                <a:spcPts val="0"/>
              </a:spcAft>
              <a:buSzPts val="7300"/>
              <a:buNone/>
              <a:defRPr sz="7300"/>
            </a:lvl3pPr>
            <a:lvl4pPr lvl="3" algn="ctr">
              <a:lnSpc>
                <a:spcPct val="100000"/>
              </a:lnSpc>
              <a:spcBef>
                <a:spcPts val="0"/>
              </a:spcBef>
              <a:spcAft>
                <a:spcPts val="0"/>
              </a:spcAft>
              <a:buSzPts val="7300"/>
              <a:buNone/>
              <a:defRPr sz="7300"/>
            </a:lvl4pPr>
            <a:lvl5pPr lvl="4" algn="ctr">
              <a:lnSpc>
                <a:spcPct val="100000"/>
              </a:lnSpc>
              <a:spcBef>
                <a:spcPts val="0"/>
              </a:spcBef>
              <a:spcAft>
                <a:spcPts val="0"/>
              </a:spcAft>
              <a:buSzPts val="7300"/>
              <a:buNone/>
              <a:defRPr sz="7300"/>
            </a:lvl5pPr>
            <a:lvl6pPr lvl="5" algn="ctr">
              <a:lnSpc>
                <a:spcPct val="100000"/>
              </a:lnSpc>
              <a:spcBef>
                <a:spcPts val="0"/>
              </a:spcBef>
              <a:spcAft>
                <a:spcPts val="0"/>
              </a:spcAft>
              <a:buSzPts val="7300"/>
              <a:buNone/>
              <a:defRPr sz="7300"/>
            </a:lvl6pPr>
            <a:lvl7pPr lvl="6" algn="ctr">
              <a:lnSpc>
                <a:spcPct val="100000"/>
              </a:lnSpc>
              <a:spcBef>
                <a:spcPts val="0"/>
              </a:spcBef>
              <a:spcAft>
                <a:spcPts val="0"/>
              </a:spcAft>
              <a:buSzPts val="7300"/>
              <a:buNone/>
              <a:defRPr sz="7300"/>
            </a:lvl7pPr>
            <a:lvl8pPr lvl="7" algn="ctr">
              <a:lnSpc>
                <a:spcPct val="100000"/>
              </a:lnSpc>
              <a:spcBef>
                <a:spcPts val="0"/>
              </a:spcBef>
              <a:spcAft>
                <a:spcPts val="0"/>
              </a:spcAft>
              <a:buSzPts val="7300"/>
              <a:buNone/>
              <a:defRPr sz="7300"/>
            </a:lvl8pPr>
            <a:lvl9pPr lvl="8" algn="ctr">
              <a:lnSpc>
                <a:spcPct val="100000"/>
              </a:lnSpc>
              <a:spcBef>
                <a:spcPts val="0"/>
              </a:spcBef>
              <a:spcAft>
                <a:spcPts val="0"/>
              </a:spcAft>
              <a:buSzPts val="7300"/>
              <a:buNone/>
              <a:defRPr sz="7300"/>
            </a:lvl9pPr>
          </a:lstStyle>
          <a:p/>
        </p:txBody>
      </p:sp>
      <p:sp>
        <p:nvSpPr>
          <p:cNvPr id="39" name="Shape 39"/>
          <p:cNvSpPr txBox="1"/>
          <p:nvPr>
            <p:ph idx="2" type="body"/>
          </p:nvPr>
        </p:nvSpPr>
        <p:spPr>
          <a:xfrm>
            <a:off x="17782200" y="3089387"/>
            <a:ext cx="13813200" cy="15766200"/>
          </a:xfrm>
          <a:prstGeom prst="rect">
            <a:avLst/>
          </a:prstGeom>
        </p:spPr>
        <p:txBody>
          <a:bodyPr anchorCtr="0" anchor="ctr" bIns="316950" lIns="316950" rIns="316950" wrap="square" tIns="316950"/>
          <a:lstStyle>
            <a:lvl1pPr lvl="0">
              <a:spcBef>
                <a:spcPts val="0"/>
              </a:spcBef>
              <a:buSzPts val="6200"/>
              <a:buChar char="●"/>
              <a:defRPr/>
            </a:lvl1pPr>
            <a:lvl2pPr lvl="1">
              <a:spcBef>
                <a:spcPts val="0"/>
              </a:spcBef>
              <a:buSzPts val="4900"/>
              <a:buChar char="○"/>
              <a:defRPr/>
            </a:lvl2pPr>
            <a:lvl3pPr lvl="2">
              <a:spcBef>
                <a:spcPts val="0"/>
              </a:spcBef>
              <a:buSzPts val="4900"/>
              <a:buChar char="■"/>
              <a:defRPr/>
            </a:lvl3pPr>
            <a:lvl4pPr lvl="3">
              <a:spcBef>
                <a:spcPts val="0"/>
              </a:spcBef>
              <a:buSzPts val="4900"/>
              <a:buChar char="●"/>
              <a:defRPr/>
            </a:lvl4pPr>
            <a:lvl5pPr lvl="4">
              <a:spcBef>
                <a:spcPts val="0"/>
              </a:spcBef>
              <a:buSzPts val="4900"/>
              <a:buChar char="○"/>
              <a:defRPr/>
            </a:lvl5pPr>
            <a:lvl6pPr lvl="5">
              <a:spcBef>
                <a:spcPts val="0"/>
              </a:spcBef>
              <a:buSzPts val="4900"/>
              <a:buChar char="■"/>
              <a:defRPr/>
            </a:lvl6pPr>
            <a:lvl7pPr lvl="6">
              <a:spcBef>
                <a:spcPts val="0"/>
              </a:spcBef>
              <a:buSzPts val="4900"/>
              <a:buChar char="●"/>
              <a:defRPr/>
            </a:lvl7pPr>
            <a:lvl8pPr lvl="7">
              <a:spcBef>
                <a:spcPts val="0"/>
              </a:spcBef>
              <a:buSzPts val="4900"/>
              <a:buChar char="○"/>
              <a:defRPr/>
            </a:lvl8pPr>
            <a:lvl9pPr lvl="8">
              <a:spcBef>
                <a:spcPts val="0"/>
              </a:spcBef>
              <a:buSzPts val="4900"/>
              <a:buChar char="■"/>
              <a:defRPr/>
            </a:lvl9pPr>
          </a:lstStyle>
          <a:p/>
        </p:txBody>
      </p:sp>
      <p:sp>
        <p:nvSpPr>
          <p:cNvPr id="40" name="Shape 40"/>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1122120" y="18050453"/>
            <a:ext cx="21595800" cy="2581500"/>
          </a:xfrm>
          <a:prstGeom prst="rect">
            <a:avLst/>
          </a:prstGeom>
        </p:spPr>
        <p:txBody>
          <a:bodyPr anchorCtr="0" anchor="ctr" bIns="316950" lIns="316950" rIns="316950" wrap="square" tIns="316950"/>
          <a:lstStyle>
            <a:lvl1pPr lvl="0">
              <a:lnSpc>
                <a:spcPct val="100000"/>
              </a:lnSpc>
              <a:spcBef>
                <a:spcPts val="0"/>
              </a:spcBef>
              <a:spcAft>
                <a:spcPts val="0"/>
              </a:spcAft>
              <a:buSzPts val="6200"/>
              <a:buNone/>
              <a:defRPr/>
            </a:lvl1pPr>
          </a:lstStyle>
          <a:p/>
        </p:txBody>
      </p:sp>
      <p:sp>
        <p:nvSpPr>
          <p:cNvPr id="43" name="Shape 43"/>
          <p:cNvSpPr txBox="1"/>
          <p:nvPr>
            <p:ph idx="12" type="sldNum"/>
          </p:nvPr>
        </p:nvSpPr>
        <p:spPr>
          <a:xfrm>
            <a:off x="30500848" y="19896392"/>
            <a:ext cx="1975200" cy="1679100"/>
          </a:xfrm>
          <a:prstGeom prst="rect">
            <a:avLst/>
          </a:prstGeom>
        </p:spPr>
        <p:txBody>
          <a:bodyPr anchorCtr="0" anchor="ctr" bIns="316950" lIns="316950" rIns="316950" wrap="square" tIns="316950">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22120" y="1898773"/>
            <a:ext cx="30674100" cy="2443200"/>
          </a:xfrm>
          <a:prstGeom prst="rect">
            <a:avLst/>
          </a:prstGeom>
          <a:noFill/>
          <a:ln>
            <a:noFill/>
          </a:ln>
        </p:spPr>
        <p:txBody>
          <a:bodyPr anchorCtr="0" anchor="t" bIns="316950" lIns="316950" rIns="316950" wrap="square" tIns="316950"/>
          <a:lstStyle>
            <a:lvl1pPr lvl="0">
              <a:spcBef>
                <a:spcPts val="0"/>
              </a:spcBef>
              <a:buClr>
                <a:schemeClr val="dk1"/>
              </a:buClr>
              <a:buSzPts val="9700"/>
              <a:buNone/>
              <a:defRPr sz="9700">
                <a:solidFill>
                  <a:schemeClr val="dk1"/>
                </a:solidFill>
              </a:defRPr>
            </a:lvl1pPr>
            <a:lvl2pPr lvl="1">
              <a:spcBef>
                <a:spcPts val="0"/>
              </a:spcBef>
              <a:buClr>
                <a:schemeClr val="dk1"/>
              </a:buClr>
              <a:buSzPts val="9700"/>
              <a:buNone/>
              <a:defRPr sz="9700">
                <a:solidFill>
                  <a:schemeClr val="dk1"/>
                </a:solidFill>
              </a:defRPr>
            </a:lvl2pPr>
            <a:lvl3pPr lvl="2">
              <a:spcBef>
                <a:spcPts val="0"/>
              </a:spcBef>
              <a:buClr>
                <a:schemeClr val="dk1"/>
              </a:buClr>
              <a:buSzPts val="9700"/>
              <a:buNone/>
              <a:defRPr sz="9700">
                <a:solidFill>
                  <a:schemeClr val="dk1"/>
                </a:solidFill>
              </a:defRPr>
            </a:lvl3pPr>
            <a:lvl4pPr lvl="3">
              <a:spcBef>
                <a:spcPts val="0"/>
              </a:spcBef>
              <a:buClr>
                <a:schemeClr val="dk1"/>
              </a:buClr>
              <a:buSzPts val="9700"/>
              <a:buNone/>
              <a:defRPr sz="9700">
                <a:solidFill>
                  <a:schemeClr val="dk1"/>
                </a:solidFill>
              </a:defRPr>
            </a:lvl4pPr>
            <a:lvl5pPr lvl="4">
              <a:spcBef>
                <a:spcPts val="0"/>
              </a:spcBef>
              <a:buClr>
                <a:schemeClr val="dk1"/>
              </a:buClr>
              <a:buSzPts val="9700"/>
              <a:buNone/>
              <a:defRPr sz="9700">
                <a:solidFill>
                  <a:schemeClr val="dk1"/>
                </a:solidFill>
              </a:defRPr>
            </a:lvl5pPr>
            <a:lvl6pPr lvl="5">
              <a:spcBef>
                <a:spcPts val="0"/>
              </a:spcBef>
              <a:buClr>
                <a:schemeClr val="dk1"/>
              </a:buClr>
              <a:buSzPts val="9700"/>
              <a:buNone/>
              <a:defRPr sz="9700">
                <a:solidFill>
                  <a:schemeClr val="dk1"/>
                </a:solidFill>
              </a:defRPr>
            </a:lvl6pPr>
            <a:lvl7pPr lvl="6">
              <a:spcBef>
                <a:spcPts val="0"/>
              </a:spcBef>
              <a:buClr>
                <a:schemeClr val="dk1"/>
              </a:buClr>
              <a:buSzPts val="9700"/>
              <a:buNone/>
              <a:defRPr sz="9700">
                <a:solidFill>
                  <a:schemeClr val="dk1"/>
                </a:solidFill>
              </a:defRPr>
            </a:lvl7pPr>
            <a:lvl8pPr lvl="7">
              <a:spcBef>
                <a:spcPts val="0"/>
              </a:spcBef>
              <a:buClr>
                <a:schemeClr val="dk1"/>
              </a:buClr>
              <a:buSzPts val="9700"/>
              <a:buNone/>
              <a:defRPr sz="9700">
                <a:solidFill>
                  <a:schemeClr val="dk1"/>
                </a:solidFill>
              </a:defRPr>
            </a:lvl8pPr>
            <a:lvl9pPr lvl="8">
              <a:spcBef>
                <a:spcPts val="0"/>
              </a:spcBef>
              <a:buClr>
                <a:schemeClr val="dk1"/>
              </a:buClr>
              <a:buSzPts val="9700"/>
              <a:buNone/>
              <a:defRPr sz="9700">
                <a:solidFill>
                  <a:schemeClr val="dk1"/>
                </a:solidFill>
              </a:defRPr>
            </a:lvl9pPr>
          </a:lstStyle>
          <a:p/>
        </p:txBody>
      </p:sp>
      <p:sp>
        <p:nvSpPr>
          <p:cNvPr id="7" name="Shape 7"/>
          <p:cNvSpPr txBox="1"/>
          <p:nvPr>
            <p:ph idx="1" type="body"/>
          </p:nvPr>
        </p:nvSpPr>
        <p:spPr>
          <a:xfrm>
            <a:off x="1122120" y="4917227"/>
            <a:ext cx="30674100" cy="14576700"/>
          </a:xfrm>
          <a:prstGeom prst="rect">
            <a:avLst/>
          </a:prstGeom>
          <a:noFill/>
          <a:ln>
            <a:noFill/>
          </a:ln>
        </p:spPr>
        <p:txBody>
          <a:bodyPr anchorCtr="0" anchor="t" bIns="316950" lIns="316950" rIns="316950" wrap="square" tIns="316950"/>
          <a:lstStyle>
            <a:lvl1pPr lvl="0">
              <a:lnSpc>
                <a:spcPct val="115000"/>
              </a:lnSpc>
              <a:spcBef>
                <a:spcPts val="0"/>
              </a:spcBef>
              <a:spcAft>
                <a:spcPts val="5500"/>
              </a:spcAft>
              <a:buClr>
                <a:schemeClr val="dk2"/>
              </a:buClr>
              <a:buSzPts val="6200"/>
              <a:buChar char="●"/>
              <a:defRPr sz="6200">
                <a:solidFill>
                  <a:schemeClr val="dk2"/>
                </a:solidFill>
              </a:defRPr>
            </a:lvl1pPr>
            <a:lvl2pPr lvl="1">
              <a:lnSpc>
                <a:spcPct val="115000"/>
              </a:lnSpc>
              <a:spcBef>
                <a:spcPts val="0"/>
              </a:spcBef>
              <a:spcAft>
                <a:spcPts val="5500"/>
              </a:spcAft>
              <a:buClr>
                <a:schemeClr val="dk2"/>
              </a:buClr>
              <a:buSzPts val="4900"/>
              <a:buChar char="○"/>
              <a:defRPr sz="4900">
                <a:solidFill>
                  <a:schemeClr val="dk2"/>
                </a:solidFill>
              </a:defRPr>
            </a:lvl2pPr>
            <a:lvl3pPr lvl="2">
              <a:lnSpc>
                <a:spcPct val="115000"/>
              </a:lnSpc>
              <a:spcBef>
                <a:spcPts val="0"/>
              </a:spcBef>
              <a:spcAft>
                <a:spcPts val="5500"/>
              </a:spcAft>
              <a:buClr>
                <a:schemeClr val="dk2"/>
              </a:buClr>
              <a:buSzPts val="4900"/>
              <a:buChar char="■"/>
              <a:defRPr sz="4900">
                <a:solidFill>
                  <a:schemeClr val="dk2"/>
                </a:solidFill>
              </a:defRPr>
            </a:lvl3pPr>
            <a:lvl4pPr lvl="3">
              <a:lnSpc>
                <a:spcPct val="115000"/>
              </a:lnSpc>
              <a:spcBef>
                <a:spcPts val="0"/>
              </a:spcBef>
              <a:spcAft>
                <a:spcPts val="5500"/>
              </a:spcAft>
              <a:buClr>
                <a:schemeClr val="dk2"/>
              </a:buClr>
              <a:buSzPts val="4900"/>
              <a:buChar char="●"/>
              <a:defRPr sz="4900">
                <a:solidFill>
                  <a:schemeClr val="dk2"/>
                </a:solidFill>
              </a:defRPr>
            </a:lvl4pPr>
            <a:lvl5pPr lvl="4">
              <a:lnSpc>
                <a:spcPct val="115000"/>
              </a:lnSpc>
              <a:spcBef>
                <a:spcPts val="0"/>
              </a:spcBef>
              <a:spcAft>
                <a:spcPts val="5500"/>
              </a:spcAft>
              <a:buClr>
                <a:schemeClr val="dk2"/>
              </a:buClr>
              <a:buSzPts val="4900"/>
              <a:buChar char="○"/>
              <a:defRPr sz="4900">
                <a:solidFill>
                  <a:schemeClr val="dk2"/>
                </a:solidFill>
              </a:defRPr>
            </a:lvl5pPr>
            <a:lvl6pPr lvl="5">
              <a:lnSpc>
                <a:spcPct val="115000"/>
              </a:lnSpc>
              <a:spcBef>
                <a:spcPts val="0"/>
              </a:spcBef>
              <a:spcAft>
                <a:spcPts val="5500"/>
              </a:spcAft>
              <a:buClr>
                <a:schemeClr val="dk2"/>
              </a:buClr>
              <a:buSzPts val="4900"/>
              <a:buChar char="■"/>
              <a:defRPr sz="4900">
                <a:solidFill>
                  <a:schemeClr val="dk2"/>
                </a:solidFill>
              </a:defRPr>
            </a:lvl6pPr>
            <a:lvl7pPr lvl="6">
              <a:lnSpc>
                <a:spcPct val="115000"/>
              </a:lnSpc>
              <a:spcBef>
                <a:spcPts val="0"/>
              </a:spcBef>
              <a:spcAft>
                <a:spcPts val="5500"/>
              </a:spcAft>
              <a:buClr>
                <a:schemeClr val="dk2"/>
              </a:buClr>
              <a:buSzPts val="4900"/>
              <a:buChar char="●"/>
              <a:defRPr sz="4900">
                <a:solidFill>
                  <a:schemeClr val="dk2"/>
                </a:solidFill>
              </a:defRPr>
            </a:lvl7pPr>
            <a:lvl8pPr lvl="7">
              <a:lnSpc>
                <a:spcPct val="115000"/>
              </a:lnSpc>
              <a:spcBef>
                <a:spcPts val="0"/>
              </a:spcBef>
              <a:spcAft>
                <a:spcPts val="5500"/>
              </a:spcAft>
              <a:buClr>
                <a:schemeClr val="dk2"/>
              </a:buClr>
              <a:buSzPts val="4900"/>
              <a:buChar char="○"/>
              <a:defRPr sz="4900">
                <a:solidFill>
                  <a:schemeClr val="dk2"/>
                </a:solidFill>
              </a:defRPr>
            </a:lvl8pPr>
            <a:lvl9pPr lvl="8">
              <a:lnSpc>
                <a:spcPct val="115000"/>
              </a:lnSpc>
              <a:spcBef>
                <a:spcPts val="0"/>
              </a:spcBef>
              <a:spcAft>
                <a:spcPts val="5500"/>
              </a:spcAft>
              <a:buClr>
                <a:schemeClr val="dk2"/>
              </a:buClr>
              <a:buSzPts val="4900"/>
              <a:buChar char="■"/>
              <a:defRPr sz="4900">
                <a:solidFill>
                  <a:schemeClr val="dk2"/>
                </a:solidFill>
              </a:defRPr>
            </a:lvl9pPr>
          </a:lstStyle>
          <a:p/>
        </p:txBody>
      </p:sp>
      <p:sp>
        <p:nvSpPr>
          <p:cNvPr id="8" name="Shape 8"/>
          <p:cNvSpPr txBox="1"/>
          <p:nvPr>
            <p:ph idx="12" type="sldNum"/>
          </p:nvPr>
        </p:nvSpPr>
        <p:spPr>
          <a:xfrm>
            <a:off x="30500848" y="19896392"/>
            <a:ext cx="1975200" cy="1679100"/>
          </a:xfrm>
          <a:prstGeom prst="rect">
            <a:avLst/>
          </a:prstGeom>
          <a:noFill/>
          <a:ln>
            <a:noFill/>
          </a:ln>
        </p:spPr>
        <p:txBody>
          <a:bodyPr anchorCtr="0" anchor="ctr" bIns="316950" lIns="316950" rIns="316950" wrap="square" tIns="316950">
            <a:noAutofit/>
          </a:bodyPr>
          <a:lstStyle/>
          <a:p>
            <a:pPr indent="0" lvl="0" marL="0" algn="r">
              <a:spcBef>
                <a:spcPts val="0"/>
              </a:spcBef>
              <a:buNone/>
            </a:pPr>
            <a:fld id="{00000000-1234-1234-1234-123412341234}" type="slidenum">
              <a:rPr lang="en" sz="35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 Id="rId10" Type="http://schemas.openxmlformats.org/officeDocument/2006/relationships/image" Target="../media/image4.png"/><Relationship Id="rId9"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3.jp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p:nvPr/>
        </p:nvSpPr>
        <p:spPr>
          <a:xfrm>
            <a:off x="729750" y="2160175"/>
            <a:ext cx="31662900" cy="183564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316950" lIns="316950" rIns="316950" wrap="square" tIns="316950">
            <a:noAutofit/>
          </a:bodyPr>
          <a:lstStyle/>
          <a:p>
            <a:pPr indent="0" lvl="0" marL="0">
              <a:spcBef>
                <a:spcPts val="0"/>
              </a:spcBef>
              <a:buNone/>
            </a:pPr>
            <a:r>
              <a:t/>
            </a:r>
            <a:endParaRPr/>
          </a:p>
        </p:txBody>
      </p:sp>
      <p:sp>
        <p:nvSpPr>
          <p:cNvPr id="55" name="Shape 55"/>
          <p:cNvSpPr/>
          <p:nvPr/>
        </p:nvSpPr>
        <p:spPr>
          <a:xfrm>
            <a:off x="627750" y="3022675"/>
            <a:ext cx="31662900" cy="18356400"/>
          </a:xfrm>
          <a:prstGeom prst="roundRect">
            <a:avLst>
              <a:gd fmla="val 16667" name="adj"/>
            </a:avLst>
          </a:prstGeom>
          <a:noFill/>
          <a:ln cap="flat" cmpd="sng" w="9525">
            <a:solidFill>
              <a:schemeClr val="dk2"/>
            </a:solidFill>
            <a:prstDash val="solid"/>
            <a:round/>
            <a:headEnd len="med" w="med" type="none"/>
            <a:tailEnd len="med" w="med" type="none"/>
          </a:ln>
        </p:spPr>
        <p:txBody>
          <a:bodyPr anchorCtr="0" anchor="ctr" bIns="316950" lIns="316950" rIns="316950" wrap="square" tIns="316950">
            <a:noAutofit/>
          </a:bodyPr>
          <a:lstStyle/>
          <a:p>
            <a:pPr indent="0" lvl="0" marL="0">
              <a:spcBef>
                <a:spcPts val="0"/>
              </a:spcBef>
              <a:buNone/>
            </a:pPr>
            <a:r>
              <a:t/>
            </a:r>
            <a:endParaRPr/>
          </a:p>
        </p:txBody>
      </p:sp>
      <p:pic>
        <p:nvPicPr>
          <p:cNvPr id="56" name="Shape 56"/>
          <p:cNvPicPr preferRelativeResize="0"/>
          <p:nvPr/>
        </p:nvPicPr>
        <p:blipFill>
          <a:blip r:embed="rId3">
            <a:alphaModFix/>
          </a:blip>
          <a:stretch>
            <a:fillRect/>
          </a:stretch>
        </p:blipFill>
        <p:spPr>
          <a:xfrm>
            <a:off x="1721345" y="13300707"/>
            <a:ext cx="7495839" cy="2561358"/>
          </a:xfrm>
          <a:prstGeom prst="rect">
            <a:avLst/>
          </a:prstGeom>
          <a:noFill/>
          <a:ln>
            <a:noFill/>
          </a:ln>
        </p:spPr>
      </p:pic>
      <p:cxnSp>
        <p:nvCxnSpPr>
          <p:cNvPr id="57" name="Shape 57"/>
          <p:cNvCxnSpPr/>
          <p:nvPr/>
        </p:nvCxnSpPr>
        <p:spPr>
          <a:xfrm flipH="1">
            <a:off x="11054150" y="2978550"/>
            <a:ext cx="21600" cy="18318300"/>
          </a:xfrm>
          <a:prstGeom prst="straightConnector1">
            <a:avLst/>
          </a:prstGeom>
          <a:noFill/>
          <a:ln cap="flat" cmpd="sng" w="9525">
            <a:solidFill>
              <a:schemeClr val="dk2"/>
            </a:solidFill>
            <a:prstDash val="solid"/>
            <a:round/>
            <a:headEnd len="lg" w="lg" type="none"/>
            <a:tailEnd len="lg" w="lg" type="none"/>
          </a:ln>
        </p:spPr>
      </p:cxnSp>
      <p:cxnSp>
        <p:nvCxnSpPr>
          <p:cNvPr id="58" name="Shape 58"/>
          <p:cNvCxnSpPr/>
          <p:nvPr/>
        </p:nvCxnSpPr>
        <p:spPr>
          <a:xfrm>
            <a:off x="23449325" y="3066800"/>
            <a:ext cx="0" cy="18277800"/>
          </a:xfrm>
          <a:prstGeom prst="straightConnector1">
            <a:avLst/>
          </a:prstGeom>
          <a:noFill/>
          <a:ln cap="flat" cmpd="sng" w="9525">
            <a:solidFill>
              <a:schemeClr val="dk2"/>
            </a:solidFill>
            <a:prstDash val="solid"/>
            <a:round/>
            <a:headEnd len="lg" w="lg" type="none"/>
            <a:tailEnd len="lg" w="lg" type="none"/>
          </a:ln>
        </p:spPr>
      </p:cxnSp>
      <p:pic>
        <p:nvPicPr>
          <p:cNvPr id="59" name="Shape 59"/>
          <p:cNvPicPr preferRelativeResize="0"/>
          <p:nvPr/>
        </p:nvPicPr>
        <p:blipFill>
          <a:blip r:embed="rId4">
            <a:alphaModFix/>
          </a:blip>
          <a:stretch>
            <a:fillRect/>
          </a:stretch>
        </p:blipFill>
        <p:spPr>
          <a:xfrm>
            <a:off x="353000" y="369675"/>
            <a:ext cx="5295197" cy="2305400"/>
          </a:xfrm>
          <a:prstGeom prst="rect">
            <a:avLst/>
          </a:prstGeom>
          <a:noFill/>
          <a:ln>
            <a:noFill/>
          </a:ln>
        </p:spPr>
      </p:pic>
      <p:sp>
        <p:nvSpPr>
          <p:cNvPr id="60" name="Shape 60"/>
          <p:cNvSpPr txBox="1"/>
          <p:nvPr/>
        </p:nvSpPr>
        <p:spPr>
          <a:xfrm>
            <a:off x="1721353" y="12065300"/>
            <a:ext cx="5165100" cy="1235400"/>
          </a:xfrm>
          <a:prstGeom prst="rect">
            <a:avLst/>
          </a:prstGeom>
          <a:noFill/>
          <a:ln>
            <a:noFill/>
          </a:ln>
        </p:spPr>
        <p:txBody>
          <a:bodyPr anchorCtr="0" anchor="t" bIns="91425" lIns="91425" rIns="91425" wrap="square" tIns="91425">
            <a:noAutofit/>
          </a:bodyPr>
          <a:lstStyle/>
          <a:p>
            <a:pPr indent="0" lvl="0" marL="0">
              <a:spcBef>
                <a:spcPts val="0"/>
              </a:spcBef>
              <a:buNone/>
            </a:pPr>
            <a:r>
              <a:rPr b="1" lang="en" sz="3600">
                <a:solidFill>
                  <a:srgbClr val="0000FF"/>
                </a:solidFill>
                <a:latin typeface="Nunito"/>
                <a:ea typeface="Nunito"/>
                <a:cs typeface="Nunito"/>
                <a:sym typeface="Nunito"/>
              </a:rPr>
              <a:t>Model Specifications</a:t>
            </a:r>
          </a:p>
        </p:txBody>
      </p:sp>
      <p:sp>
        <p:nvSpPr>
          <p:cNvPr id="61" name="Shape 61"/>
          <p:cNvSpPr txBox="1"/>
          <p:nvPr/>
        </p:nvSpPr>
        <p:spPr>
          <a:xfrm>
            <a:off x="6530725" y="728075"/>
            <a:ext cx="22504500" cy="2824200"/>
          </a:xfrm>
          <a:prstGeom prst="rect">
            <a:avLst/>
          </a:prstGeom>
          <a:noFill/>
          <a:ln>
            <a:noFill/>
          </a:ln>
        </p:spPr>
        <p:txBody>
          <a:bodyPr anchorCtr="0" anchor="t" bIns="91425" lIns="91425" rIns="91425" wrap="square" tIns="91425">
            <a:noAutofit/>
          </a:bodyPr>
          <a:lstStyle/>
          <a:p>
            <a:pPr indent="0" lvl="0" marL="0" rtl="0">
              <a:lnSpc>
                <a:spcPct val="125000"/>
              </a:lnSpc>
              <a:spcBef>
                <a:spcPts val="2400"/>
              </a:spcBef>
              <a:spcAft>
                <a:spcPts val="1200"/>
              </a:spcAft>
              <a:buNone/>
            </a:pPr>
            <a:r>
              <a:rPr b="1" lang="en" sz="3600">
                <a:solidFill>
                  <a:srgbClr val="24292E"/>
                </a:solidFill>
              </a:rPr>
              <a:t>Achieving Pixel Level Classification of Cultured Mammalian Cells and Bacteria With Transfer Learning</a:t>
            </a:r>
          </a:p>
          <a:p>
            <a:pPr indent="0" lvl="0" marL="0" rtl="0" algn="ctr">
              <a:lnSpc>
                <a:spcPct val="125000"/>
              </a:lnSpc>
              <a:spcBef>
                <a:spcPts val="2400"/>
              </a:spcBef>
              <a:spcAft>
                <a:spcPts val="1200"/>
              </a:spcAft>
              <a:buNone/>
            </a:pPr>
            <a:r>
              <a:rPr b="1" lang="en" sz="3600">
                <a:solidFill>
                  <a:srgbClr val="24292E"/>
                </a:solidFill>
              </a:rPr>
              <a:t>R. Tyler McLaughlin, Kareem M. Mehrabiani, and David M. Zong</a:t>
            </a:r>
          </a:p>
          <a:p>
            <a:pPr indent="-69850" lvl="0" marL="0" rtl="0" algn="ctr">
              <a:lnSpc>
                <a:spcPct val="125000"/>
              </a:lnSpc>
              <a:spcBef>
                <a:spcPts val="2400"/>
              </a:spcBef>
              <a:spcAft>
                <a:spcPts val="1200"/>
              </a:spcAft>
              <a:buClr>
                <a:schemeClr val="dk1"/>
              </a:buClr>
              <a:buSzPts val="1100"/>
              <a:buFont typeface="Arial"/>
              <a:buNone/>
            </a:pPr>
            <a:r>
              <a:t/>
            </a:r>
            <a:endParaRPr b="1" sz="3600">
              <a:solidFill>
                <a:srgbClr val="24292E"/>
              </a:solidFill>
            </a:endParaRPr>
          </a:p>
          <a:p>
            <a:pPr indent="0" lvl="0" marL="0">
              <a:spcBef>
                <a:spcPts val="0"/>
              </a:spcBef>
              <a:buNone/>
            </a:pPr>
            <a:r>
              <a:t/>
            </a:r>
            <a:endParaRPr sz="7200"/>
          </a:p>
        </p:txBody>
      </p:sp>
      <p:sp>
        <p:nvSpPr>
          <p:cNvPr id="62" name="Shape 62"/>
          <p:cNvSpPr txBox="1"/>
          <p:nvPr/>
        </p:nvSpPr>
        <p:spPr>
          <a:xfrm>
            <a:off x="1279675" y="16437125"/>
            <a:ext cx="10193100" cy="2305500"/>
          </a:xfrm>
          <a:prstGeom prst="rect">
            <a:avLst/>
          </a:prstGeom>
          <a:noFill/>
          <a:ln>
            <a:noFill/>
          </a:ln>
        </p:spPr>
        <p:txBody>
          <a:bodyPr anchorCtr="0" anchor="t" bIns="91425" lIns="91425" rIns="91425" wrap="square" tIns="91425">
            <a:noAutofit/>
          </a:bodyPr>
          <a:lstStyle/>
          <a:p>
            <a:pPr indent="0" lvl="0" marL="0">
              <a:spcBef>
                <a:spcPts val="0"/>
              </a:spcBef>
              <a:buNone/>
            </a:pPr>
            <a:r>
              <a:rPr lang="en" sz="2400"/>
              <a:t>Inception v3 was trained on the task of image recognition, predicting the identity of 1000 classes of images, like “Dolphin”, “Dishwasher”, and “Zebra”, predicting the correct identity as one of the top 5 guesses with 97% accuracy, which is supposedly super-human. Unfortunately for biologists and biomedical ,  “cell” is not a category, so recognition.  </a:t>
            </a:r>
          </a:p>
        </p:txBody>
      </p:sp>
      <p:sp>
        <p:nvSpPr>
          <p:cNvPr id="63" name="Shape 63"/>
          <p:cNvSpPr txBox="1"/>
          <p:nvPr/>
        </p:nvSpPr>
        <p:spPr>
          <a:xfrm>
            <a:off x="1917878" y="3966050"/>
            <a:ext cx="5165100" cy="1235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3600">
                <a:solidFill>
                  <a:srgbClr val="0000FF"/>
                </a:solidFill>
                <a:latin typeface="Nunito"/>
                <a:ea typeface="Nunito"/>
                <a:cs typeface="Nunito"/>
                <a:sym typeface="Nunito"/>
              </a:rPr>
              <a:t>Motivation</a:t>
            </a:r>
          </a:p>
        </p:txBody>
      </p:sp>
      <p:sp>
        <p:nvSpPr>
          <p:cNvPr id="64" name="Shape 64"/>
          <p:cNvSpPr txBox="1"/>
          <p:nvPr/>
        </p:nvSpPr>
        <p:spPr>
          <a:xfrm>
            <a:off x="11778125" y="6216500"/>
            <a:ext cx="6181500" cy="9099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3600">
                <a:solidFill>
                  <a:srgbClr val="0000FF"/>
                </a:solidFill>
                <a:latin typeface="Nunito"/>
                <a:ea typeface="Nunito"/>
                <a:cs typeface="Nunito"/>
                <a:sym typeface="Nunito"/>
              </a:rPr>
              <a:t>Image Classification Results</a:t>
            </a:r>
          </a:p>
        </p:txBody>
      </p:sp>
      <p:sp>
        <p:nvSpPr>
          <p:cNvPr id="65" name="Shape 65"/>
          <p:cNvSpPr txBox="1"/>
          <p:nvPr/>
        </p:nvSpPr>
        <p:spPr>
          <a:xfrm>
            <a:off x="11561274" y="11811275"/>
            <a:ext cx="5957100" cy="9099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3600">
                <a:solidFill>
                  <a:srgbClr val="0000FF"/>
                </a:solidFill>
                <a:latin typeface="Nunito"/>
                <a:ea typeface="Nunito"/>
                <a:cs typeface="Nunito"/>
                <a:sym typeface="Nunito"/>
              </a:rPr>
              <a:t>Training and Test Accuracy</a:t>
            </a:r>
          </a:p>
        </p:txBody>
      </p:sp>
      <p:pic>
        <p:nvPicPr>
          <p:cNvPr id="66" name="Shape 66"/>
          <p:cNvPicPr preferRelativeResize="0"/>
          <p:nvPr/>
        </p:nvPicPr>
        <p:blipFill>
          <a:blip r:embed="rId5">
            <a:alphaModFix/>
          </a:blip>
          <a:stretch>
            <a:fillRect/>
          </a:stretch>
        </p:blipFill>
        <p:spPr>
          <a:xfrm>
            <a:off x="1572850" y="9287675"/>
            <a:ext cx="2310100" cy="1188827"/>
          </a:xfrm>
          <a:prstGeom prst="rect">
            <a:avLst/>
          </a:prstGeom>
          <a:noFill/>
          <a:ln>
            <a:noFill/>
          </a:ln>
        </p:spPr>
      </p:pic>
      <p:pic>
        <p:nvPicPr>
          <p:cNvPr id="67" name="Shape 67"/>
          <p:cNvPicPr preferRelativeResize="0"/>
          <p:nvPr/>
        </p:nvPicPr>
        <p:blipFill>
          <a:blip r:embed="rId6">
            <a:alphaModFix/>
          </a:blip>
          <a:stretch>
            <a:fillRect/>
          </a:stretch>
        </p:blipFill>
        <p:spPr>
          <a:xfrm>
            <a:off x="6349050" y="9245875"/>
            <a:ext cx="2087420" cy="1235400"/>
          </a:xfrm>
          <a:prstGeom prst="rect">
            <a:avLst/>
          </a:prstGeom>
          <a:noFill/>
          <a:ln>
            <a:noFill/>
          </a:ln>
        </p:spPr>
      </p:pic>
      <p:pic>
        <p:nvPicPr>
          <p:cNvPr id="68" name="Shape 68"/>
          <p:cNvPicPr preferRelativeResize="0"/>
          <p:nvPr/>
        </p:nvPicPr>
        <p:blipFill>
          <a:blip r:embed="rId7">
            <a:alphaModFix/>
          </a:blip>
          <a:stretch>
            <a:fillRect/>
          </a:stretch>
        </p:blipFill>
        <p:spPr>
          <a:xfrm>
            <a:off x="5640825" y="5600013"/>
            <a:ext cx="3578375" cy="2016109"/>
          </a:xfrm>
          <a:prstGeom prst="rect">
            <a:avLst/>
          </a:prstGeom>
          <a:noFill/>
          <a:ln>
            <a:noFill/>
          </a:ln>
        </p:spPr>
      </p:pic>
      <p:pic>
        <p:nvPicPr>
          <p:cNvPr id="69" name="Shape 69"/>
          <p:cNvPicPr preferRelativeResize="0"/>
          <p:nvPr/>
        </p:nvPicPr>
        <p:blipFill>
          <a:blip r:embed="rId8">
            <a:alphaModFix/>
          </a:blip>
          <a:stretch>
            <a:fillRect/>
          </a:stretch>
        </p:blipFill>
        <p:spPr>
          <a:xfrm>
            <a:off x="975875" y="5388050"/>
            <a:ext cx="2310101" cy="2305499"/>
          </a:xfrm>
          <a:prstGeom prst="rect">
            <a:avLst/>
          </a:prstGeom>
          <a:noFill/>
          <a:ln>
            <a:noFill/>
          </a:ln>
        </p:spPr>
      </p:pic>
      <p:sp>
        <p:nvSpPr>
          <p:cNvPr id="70" name="Shape 70"/>
          <p:cNvSpPr txBox="1"/>
          <p:nvPr/>
        </p:nvSpPr>
        <p:spPr>
          <a:xfrm>
            <a:off x="1186950" y="8683300"/>
            <a:ext cx="2118000" cy="513600"/>
          </a:xfrm>
          <a:prstGeom prst="rect">
            <a:avLst/>
          </a:prstGeom>
          <a:noFill/>
          <a:ln>
            <a:noFill/>
          </a:ln>
        </p:spPr>
        <p:txBody>
          <a:bodyPr anchorCtr="0" anchor="t" bIns="91425" lIns="91425" rIns="91425" wrap="square" tIns="91425">
            <a:noAutofit/>
          </a:bodyPr>
          <a:lstStyle/>
          <a:p>
            <a:pPr indent="0" lvl="0" marL="0">
              <a:spcBef>
                <a:spcPts val="0"/>
              </a:spcBef>
              <a:buNone/>
            </a:pPr>
            <a:r>
              <a:rPr b="1" lang="en">
                <a:solidFill>
                  <a:srgbClr val="0B5394"/>
                </a:solidFill>
              </a:rPr>
              <a:t>Top 5 Predictions:</a:t>
            </a:r>
          </a:p>
        </p:txBody>
      </p:sp>
      <p:sp>
        <p:nvSpPr>
          <p:cNvPr id="71" name="Shape 71"/>
          <p:cNvSpPr txBox="1"/>
          <p:nvPr/>
        </p:nvSpPr>
        <p:spPr>
          <a:xfrm>
            <a:off x="5876513" y="8624288"/>
            <a:ext cx="2118000" cy="513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0B5394"/>
                </a:solidFill>
              </a:rPr>
              <a:t>Top 5 Predictions:</a:t>
            </a:r>
          </a:p>
        </p:txBody>
      </p:sp>
      <p:sp>
        <p:nvSpPr>
          <p:cNvPr id="72" name="Shape 72"/>
          <p:cNvSpPr txBox="1"/>
          <p:nvPr/>
        </p:nvSpPr>
        <p:spPr>
          <a:xfrm>
            <a:off x="1212750" y="7820800"/>
            <a:ext cx="2118000" cy="513600"/>
          </a:xfrm>
          <a:prstGeom prst="rect">
            <a:avLst/>
          </a:prstGeom>
          <a:noFill/>
          <a:ln>
            <a:noFill/>
          </a:ln>
        </p:spPr>
        <p:txBody>
          <a:bodyPr anchorCtr="0" anchor="t" bIns="91425" lIns="91425" rIns="91425" wrap="square" tIns="91425">
            <a:noAutofit/>
          </a:bodyPr>
          <a:lstStyle/>
          <a:p>
            <a:pPr indent="0" lvl="0" marL="0">
              <a:spcBef>
                <a:spcPts val="0"/>
              </a:spcBef>
              <a:buNone/>
            </a:pPr>
            <a:r>
              <a:rPr b="1" lang="en">
                <a:solidFill>
                  <a:srgbClr val="0B5394"/>
                </a:solidFill>
              </a:rPr>
              <a:t>True class:</a:t>
            </a:r>
          </a:p>
          <a:p>
            <a:pPr indent="0" lvl="0" marL="0" rtl="0">
              <a:spcBef>
                <a:spcPts val="0"/>
              </a:spcBef>
              <a:buNone/>
            </a:pPr>
            <a:r>
              <a:t/>
            </a:r>
            <a:endParaRPr b="1">
              <a:solidFill>
                <a:srgbClr val="0B5394"/>
              </a:solidFill>
            </a:endParaRPr>
          </a:p>
        </p:txBody>
      </p:sp>
      <p:sp>
        <p:nvSpPr>
          <p:cNvPr id="73" name="Shape 73"/>
          <p:cNvSpPr txBox="1"/>
          <p:nvPr/>
        </p:nvSpPr>
        <p:spPr>
          <a:xfrm>
            <a:off x="5902313" y="7761788"/>
            <a:ext cx="2118000" cy="5136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0B5394"/>
                </a:solidFill>
              </a:rPr>
              <a:t>Top 5 Predictions:</a:t>
            </a:r>
          </a:p>
        </p:txBody>
      </p:sp>
      <p:pic>
        <p:nvPicPr>
          <p:cNvPr id="74" name="Shape 74"/>
          <p:cNvPicPr preferRelativeResize="0"/>
          <p:nvPr/>
        </p:nvPicPr>
        <p:blipFill>
          <a:blip r:embed="rId9">
            <a:alphaModFix/>
          </a:blip>
          <a:stretch>
            <a:fillRect/>
          </a:stretch>
        </p:blipFill>
        <p:spPr>
          <a:xfrm>
            <a:off x="1660672" y="8233438"/>
            <a:ext cx="2305050" cy="361950"/>
          </a:xfrm>
          <a:prstGeom prst="rect">
            <a:avLst/>
          </a:prstGeom>
          <a:noFill/>
          <a:ln>
            <a:noFill/>
          </a:ln>
        </p:spPr>
      </p:pic>
      <p:pic>
        <p:nvPicPr>
          <p:cNvPr id="75" name="Shape 75"/>
          <p:cNvPicPr preferRelativeResize="0"/>
          <p:nvPr/>
        </p:nvPicPr>
        <p:blipFill>
          <a:blip r:embed="rId10">
            <a:alphaModFix/>
          </a:blip>
          <a:stretch>
            <a:fillRect/>
          </a:stretch>
        </p:blipFill>
        <p:spPr>
          <a:xfrm>
            <a:off x="6349047" y="8230575"/>
            <a:ext cx="1047750" cy="36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