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B45-A775-8D56-09F1-A67D8BD2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6131-DEAE-0FCD-5102-6A67094F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938-34FC-E157-8A8D-2A8EFEE1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0817-8019-1AF6-FA68-13E0100E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2B43-EDD5-0190-7DBA-B80E79BC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1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1A07-2967-BE79-BAA0-48661211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EB6DE-C16F-036F-EE55-4FFE8E7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B70F-E6A6-F79E-A7AC-3CE10177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3827-8C83-7E28-4C39-EB71261E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3EA-9E4C-20C4-5332-DC844896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0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52741-CBBA-B059-CA14-E3F80F77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0227-E66D-7085-9CF3-4718012B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AF48-CE11-817C-11D8-05576EE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2528-7F1C-838D-C58E-82DB7D61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A2B2-A51E-F7D7-B72A-DD088388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6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9DB-308F-1DCA-4771-6756A59C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7AF6-BC0F-98E0-9E92-17794AAB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3F7D-6D85-AEF7-63E2-28BC04CE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7686-2472-0E2A-16A6-2261A683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466D-C12D-7CE6-B448-BC47C431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22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966-2DB7-4E1B-AEEE-3BA34C9A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1277-43FC-D2F2-3CEA-DDC0F12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FC0-90A8-D326-0F80-C535755F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21F3-943B-92CA-4842-3D10124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CDD9-56C2-DF12-D680-79226C2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79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5914-3D2F-18CE-057A-E0FF217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CB02-D65D-375E-FA62-F973FCD0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583A-EED1-63CE-06E1-2CAFA3A5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13DBE-3B06-4937-8A43-24965999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3B4F-1D85-536C-AF43-18EA0CF7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EEFD-96BE-4FAC-D968-7664AB0A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9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299-0409-4675-1374-AFB204F0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D85B-1A9D-0786-AA36-D26CB850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D217-04FD-CE91-AB0D-C587F8C3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0041E-E82C-1241-5BD1-4CDB4F70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FE3DE-2056-18BA-3E64-19750230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911D2-4F10-644A-1D5D-A145A2E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4C28E-EC74-4F84-9F4B-AF1DB980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2DC9-5559-5A79-459E-5799431E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23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C05-3434-5A43-5DA5-77FE444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A4E87-B593-E2C5-3EBE-B6A51873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E28AA-E8D1-E3AE-68C3-2C767995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F22BA-8AA4-6DAF-43E0-DADFAF45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3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EA279-97D0-AF1A-4AB4-1D028422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AE9C2-8B19-8B8B-EA77-391837A3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4315A-F168-885F-3E99-B1CEFDA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7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5BC9-7C0C-8FF4-09CD-968DC0E7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627C-6122-5800-893E-A68F193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D5D4-4085-8421-8241-B82CFF25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60B0-8C74-ED9A-2BF9-47D8CE4C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9BD5-46FC-2C5B-7ED8-F4574880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955A-99ED-17E9-0C9B-5E68BEA9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9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497-4A51-F70A-08F2-BB9C6CC8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F9523-9A84-613A-6B79-61A6ED06F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B7FF-900C-11DB-91BB-756240BE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1F00-2302-560B-47F2-F2F413C3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B7C8-90BC-98FF-C8F3-45C1B9A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1C93-6DC8-3874-ECE9-4DEEBEA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78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6C294-BB08-FB07-C56C-5C162F18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A28DD-A4A5-2B19-D7B9-C236A742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63E8-E203-8EB1-2E59-E81D91BC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55B5-E3EC-6B89-506F-5BC4C17E3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B959-D2F9-2116-CF7A-A33F827E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9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hecatap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F1A-F955-1560-D6FB-F345827F5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Librería Axios JavaScript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D2B4C-7274-0967-304E-CBDE7408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Jhohan David Pedraza Urrego</a:t>
            </a:r>
          </a:p>
          <a:p>
            <a:r>
              <a:rPr lang="es-MX" dirty="0"/>
              <a:t>Ficha 2582984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08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Axios?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467E-21B5-BE9D-AEA7-563AC067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Axios es una popular biblioteca de JavaScript basada en promesas desde un cliente HTTP utilizada para realizar peticiones, al igual que otras tecnologías como </a:t>
            </a:r>
            <a:r>
              <a:rPr lang="es-MX" dirty="0" err="1"/>
              <a:t>fetch</a:t>
            </a:r>
            <a:r>
              <a:rPr lang="es-MX" dirty="0"/>
              <a:t> API o jQuery Ajax. Axios facilita la interacción con servidores y la obtención de datos desde fuentes externas. </a:t>
            </a:r>
          </a:p>
          <a:p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DEA389-1CC1-363C-3E8F-9877E711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20" y="4001294"/>
            <a:ext cx="7543360" cy="11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9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petición GET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467E-21B5-BE9D-AEA7-563AC067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/>
              <a:t>Podemos poner el ejemplo de petición como cuando visitamos el sitio de Facebook. La página inicialmente carga contenido previo, pero cuando entramos en una publicación e interactuamos con opciones como "Ver más comentarios", estamos realizando una solicitud GET para obtener más comentarios, lo que se refleja en nuestra página sin necesidad de recargarla.</a:t>
            </a:r>
            <a:endParaRPr lang="es-CO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AE561-7232-2CA4-1576-DB763933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84" y="4001294"/>
            <a:ext cx="3877632" cy="23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HTTP</a:t>
            </a:r>
            <a:endParaRPr lang="es-CO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DCC7FE-7109-BB83-45BF-B3783779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22741"/>
              </p:ext>
            </p:extLst>
          </p:nvPr>
        </p:nvGraphicFramePr>
        <p:xfrm>
          <a:off x="1681680" y="2866850"/>
          <a:ext cx="8828639" cy="329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76">
                  <a:extLst>
                    <a:ext uri="{9D8B030D-6E8A-4147-A177-3AD203B41FA5}">
                      <a16:colId xmlns:a16="http://schemas.microsoft.com/office/drawing/2014/main" val="3565442370"/>
                    </a:ext>
                  </a:extLst>
                </a:gridCol>
                <a:gridCol w="4630262">
                  <a:extLst>
                    <a:ext uri="{9D8B030D-6E8A-4147-A177-3AD203B41FA5}">
                      <a16:colId xmlns:a16="http://schemas.microsoft.com/office/drawing/2014/main" val="1990578893"/>
                    </a:ext>
                  </a:extLst>
                </a:gridCol>
                <a:gridCol w="2482101">
                  <a:extLst>
                    <a:ext uri="{9D8B030D-6E8A-4147-A177-3AD203B41FA5}">
                      <a16:colId xmlns:a16="http://schemas.microsoft.com/office/drawing/2014/main" val="3869191941"/>
                    </a:ext>
                  </a:extLst>
                </a:gridCol>
              </a:tblGrid>
              <a:tr h="618905"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Definición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DML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84097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Post (o PUT)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Enviar datos al servidor para hacer un procesamiento.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706120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GET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Solicitamos datos de un recurso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Read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18757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PUT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Actualiza o crea un recurso.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Update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67761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DELETE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Eliminar un recurso.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Delete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2649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F8746C-BDDB-642F-7E60-CB8DFE80D63D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9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 err="1"/>
              <a:t>Hyper</a:t>
            </a:r>
            <a:r>
              <a:rPr lang="es-MX" sz="2600" dirty="0"/>
              <a:t> Text </a:t>
            </a:r>
            <a:r>
              <a:rPr lang="es-MX" sz="2600" dirty="0" err="1"/>
              <a:t>Tranfer</a:t>
            </a:r>
            <a:r>
              <a:rPr lang="es-MX" sz="2600" dirty="0"/>
              <a:t> </a:t>
            </a:r>
            <a:r>
              <a:rPr lang="es-MX" sz="2600" dirty="0" err="1"/>
              <a:t>Protocol</a:t>
            </a:r>
            <a:r>
              <a:rPr lang="es-MX" sz="2600" dirty="0"/>
              <a:t> (HTTP) Es un protocolo que permite transmitir información con un sistema de peticiones y respuestas.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270558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básica Axios (GET)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52B35-09B4-8851-D761-C614BC19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02" y="2221089"/>
            <a:ext cx="7911995" cy="32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B12-7C34-F2D2-C745-E4BBFE2D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Petición GET con Axios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E7C1-D4F5-4073-9681-5B0C8175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API de </a:t>
            </a:r>
            <a:r>
              <a:rPr lang="es-MX" dirty="0">
                <a:hlinkClick r:id="rId2"/>
              </a:rPr>
              <a:t>The Cat API</a:t>
            </a:r>
            <a:r>
              <a:rPr lang="es-MX" dirty="0"/>
              <a:t> para obtener un resultado con el método GET.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4E8EC-4AD5-C488-036B-BD585903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" t="21777" r="9564" b="10244"/>
          <a:stretch/>
        </p:blipFill>
        <p:spPr>
          <a:xfrm>
            <a:off x="1774871" y="2917560"/>
            <a:ext cx="8800301" cy="2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842B-8B41-C6D5-F2FB-49411922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métodos HTTP con Axios</a:t>
            </a:r>
            <a:endParaRPr lang="es-C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383B8-D2DC-40E0-B6D0-B96E5918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393"/>
            <a:ext cx="3761182" cy="36773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B504C-9137-58B1-1D61-84394DE0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41" y="2176292"/>
            <a:ext cx="6190250" cy="32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842B-8B41-C6D5-F2FB-49411922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métodos HTTP con Axios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2ED6A-CBC2-FC7F-DDFD-3FAE75A5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29" y="2145449"/>
            <a:ext cx="7986541" cy="25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Librería Axios JavaScript</vt:lpstr>
      <vt:lpstr>¿Qué es Axios?</vt:lpstr>
      <vt:lpstr>Uso de petición GET</vt:lpstr>
      <vt:lpstr>Métodos HTTP</vt:lpstr>
      <vt:lpstr>Estructura básica Axios (GET)</vt:lpstr>
      <vt:lpstr>Petición GET con Axios</vt:lpstr>
      <vt:lpstr>Otros métodos HTTP con Axios</vt:lpstr>
      <vt:lpstr>Otros métodos HTTP con 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 Axios JavaScript</dc:title>
  <dc:creator>Jhohan David Pedraza Urrego</dc:creator>
  <cp:lastModifiedBy>Jhohan David Pedraza Urrego</cp:lastModifiedBy>
  <cp:revision>2</cp:revision>
  <dcterms:created xsi:type="dcterms:W3CDTF">2023-10-19T02:39:58Z</dcterms:created>
  <dcterms:modified xsi:type="dcterms:W3CDTF">2023-10-20T02:26:42Z</dcterms:modified>
</cp:coreProperties>
</file>