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DF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a asmah" userId="b362e3daf5d36aa2" providerId="LiveId" clId="{E3836BFA-8703-429C-8B6D-116EF1A42FD6}"/>
    <pc:docChg chg="undo custSel addSld modSld modMainMaster">
      <pc:chgData name="davida asmah" userId="b362e3daf5d36aa2" providerId="LiveId" clId="{E3836BFA-8703-429C-8B6D-116EF1A42FD6}" dt="2024-02-19T21:29:08.411" v="1929" actId="14100"/>
      <pc:docMkLst>
        <pc:docMk/>
      </pc:docMkLst>
      <pc:sldChg chg="addSp delSp modSp mod setBg">
        <pc:chgData name="davida asmah" userId="b362e3daf5d36aa2" providerId="LiveId" clId="{E3836BFA-8703-429C-8B6D-116EF1A42FD6}" dt="2024-02-19T21:27:12.240" v="1899" actId="14100"/>
        <pc:sldMkLst>
          <pc:docMk/>
          <pc:sldMk cId="600333968" sldId="256"/>
        </pc:sldMkLst>
        <pc:spChg chg="mod">
          <ac:chgData name="davida asmah" userId="b362e3daf5d36aa2" providerId="LiveId" clId="{E3836BFA-8703-429C-8B6D-116EF1A42FD6}" dt="2024-02-19T21:23:19.280" v="1867" actId="1076"/>
          <ac:spMkLst>
            <pc:docMk/>
            <pc:sldMk cId="600333968" sldId="256"/>
            <ac:spMk id="2" creationId="{FB454182-607A-9EE5-625C-3430C2EBE241}"/>
          </ac:spMkLst>
        </pc:spChg>
        <pc:spChg chg="del mod">
          <ac:chgData name="davida asmah" userId="b362e3daf5d36aa2" providerId="LiveId" clId="{E3836BFA-8703-429C-8B6D-116EF1A42FD6}" dt="2024-02-19T21:24:55.529" v="1877" actId="478"/>
          <ac:spMkLst>
            <pc:docMk/>
            <pc:sldMk cId="600333968" sldId="256"/>
            <ac:spMk id="3" creationId="{D0348BA5-29F6-060D-304F-1F10D09F2F28}"/>
          </ac:spMkLst>
        </pc:spChg>
        <pc:picChg chg="add del mod">
          <ac:chgData name="davida asmah" userId="b362e3daf5d36aa2" providerId="LiveId" clId="{E3836BFA-8703-429C-8B6D-116EF1A42FD6}" dt="2024-02-19T21:09:28.820" v="1576" actId="478"/>
          <ac:picMkLst>
            <pc:docMk/>
            <pc:sldMk cId="600333968" sldId="256"/>
            <ac:picMk id="5" creationId="{0D5C1A91-C955-03C7-76BC-2DBFF0ACA6F9}"/>
          </ac:picMkLst>
        </pc:picChg>
        <pc:picChg chg="add del mod">
          <ac:chgData name="davida asmah" userId="b362e3daf5d36aa2" providerId="LiveId" clId="{E3836BFA-8703-429C-8B6D-116EF1A42FD6}" dt="2024-02-19T21:24:28.572" v="1869" actId="478"/>
          <ac:picMkLst>
            <pc:docMk/>
            <pc:sldMk cId="600333968" sldId="256"/>
            <ac:picMk id="7" creationId="{A632D37D-D1E8-AB70-37EE-3F6FC71DED82}"/>
          </ac:picMkLst>
        </pc:picChg>
        <pc:picChg chg="add del mod">
          <ac:chgData name="davida asmah" userId="b362e3daf5d36aa2" providerId="LiveId" clId="{E3836BFA-8703-429C-8B6D-116EF1A42FD6}" dt="2024-02-19T21:27:12.240" v="1899" actId="14100"/>
          <ac:picMkLst>
            <pc:docMk/>
            <pc:sldMk cId="600333968" sldId="256"/>
            <ac:picMk id="8" creationId="{8B1B6441-AF50-D0FA-8F5A-1F5957F61EBE}"/>
          </ac:picMkLst>
        </pc:picChg>
        <pc:picChg chg="add del mod">
          <ac:chgData name="davida asmah" userId="b362e3daf5d36aa2" providerId="LiveId" clId="{E3836BFA-8703-429C-8B6D-116EF1A42FD6}" dt="2024-02-19T21:27:06.453" v="1897" actId="14100"/>
          <ac:picMkLst>
            <pc:docMk/>
            <pc:sldMk cId="600333968" sldId="256"/>
            <ac:picMk id="9" creationId="{AA939106-D0B0-E506-2648-88438B478882}"/>
          </ac:picMkLst>
        </pc:picChg>
        <pc:picChg chg="add mod">
          <ac:chgData name="davida asmah" userId="b362e3daf5d36aa2" providerId="LiveId" clId="{E3836BFA-8703-429C-8B6D-116EF1A42FD6}" dt="2024-02-19T21:27:01.729" v="1892" actId="14100"/>
          <ac:picMkLst>
            <pc:docMk/>
            <pc:sldMk cId="600333968" sldId="256"/>
            <ac:picMk id="10" creationId="{3B44E90B-0070-4EBF-E820-3E2BAC2418DF}"/>
          </ac:picMkLst>
        </pc:picChg>
      </pc:sldChg>
      <pc:sldChg chg="modSp mod">
        <pc:chgData name="davida asmah" userId="b362e3daf5d36aa2" providerId="LiveId" clId="{E3836BFA-8703-429C-8B6D-116EF1A42FD6}" dt="2024-02-19T21:28:07.538" v="1903" actId="2710"/>
        <pc:sldMkLst>
          <pc:docMk/>
          <pc:sldMk cId="1795187761" sldId="257"/>
        </pc:sldMkLst>
        <pc:spChg chg="mod">
          <ac:chgData name="davida asmah" userId="b362e3daf5d36aa2" providerId="LiveId" clId="{E3836BFA-8703-429C-8B6D-116EF1A42FD6}" dt="2024-02-19T21:28:07.538" v="1903" actId="2710"/>
          <ac:spMkLst>
            <pc:docMk/>
            <pc:sldMk cId="1795187761" sldId="257"/>
            <ac:spMk id="3" creationId="{63E87134-CC0D-4A3F-2D36-C22D25DAF83A}"/>
          </ac:spMkLst>
        </pc:spChg>
      </pc:sldChg>
      <pc:sldChg chg="modSp new mod">
        <pc:chgData name="davida asmah" userId="b362e3daf5d36aa2" providerId="LiveId" clId="{E3836BFA-8703-429C-8B6D-116EF1A42FD6}" dt="2024-02-19T21:27:49.637" v="1902" actId="27636"/>
        <pc:sldMkLst>
          <pc:docMk/>
          <pc:sldMk cId="4111006664" sldId="258"/>
        </pc:sldMkLst>
        <pc:spChg chg="mod">
          <ac:chgData name="davida asmah" userId="b362e3daf5d36aa2" providerId="LiveId" clId="{E3836BFA-8703-429C-8B6D-116EF1A42FD6}" dt="2024-02-19T20:26:54.674" v="55" actId="14100"/>
          <ac:spMkLst>
            <pc:docMk/>
            <pc:sldMk cId="4111006664" sldId="258"/>
            <ac:spMk id="2" creationId="{8FE798D8-9BA1-C4BF-AAFB-D5D616B8A11D}"/>
          </ac:spMkLst>
        </pc:spChg>
        <pc:spChg chg="mod">
          <ac:chgData name="davida asmah" userId="b362e3daf5d36aa2" providerId="LiveId" clId="{E3836BFA-8703-429C-8B6D-116EF1A42FD6}" dt="2024-02-19T21:27:49.637" v="1902" actId="27636"/>
          <ac:spMkLst>
            <pc:docMk/>
            <pc:sldMk cId="4111006664" sldId="258"/>
            <ac:spMk id="3" creationId="{0021A5F7-C1C1-FE67-27A3-1DABF1EA789A}"/>
          </ac:spMkLst>
        </pc:spChg>
      </pc:sldChg>
      <pc:sldChg chg="modSp new mod">
        <pc:chgData name="davida asmah" userId="b362e3daf5d36aa2" providerId="LiveId" clId="{E3836BFA-8703-429C-8B6D-116EF1A42FD6}" dt="2024-02-19T21:28:19.455" v="1904" actId="2710"/>
        <pc:sldMkLst>
          <pc:docMk/>
          <pc:sldMk cId="798127652" sldId="259"/>
        </pc:sldMkLst>
        <pc:spChg chg="mod">
          <ac:chgData name="davida asmah" userId="b362e3daf5d36aa2" providerId="LiveId" clId="{E3836BFA-8703-429C-8B6D-116EF1A42FD6}" dt="2024-02-19T20:29:55.705" v="217" actId="20577"/>
          <ac:spMkLst>
            <pc:docMk/>
            <pc:sldMk cId="798127652" sldId="259"/>
            <ac:spMk id="2" creationId="{113E44B9-0955-ABC1-392D-E3466F9EB2A7}"/>
          </ac:spMkLst>
        </pc:spChg>
        <pc:spChg chg="mod">
          <ac:chgData name="davida asmah" userId="b362e3daf5d36aa2" providerId="LiveId" clId="{E3836BFA-8703-429C-8B6D-116EF1A42FD6}" dt="2024-02-19T21:28:19.455" v="1904" actId="2710"/>
          <ac:spMkLst>
            <pc:docMk/>
            <pc:sldMk cId="798127652" sldId="259"/>
            <ac:spMk id="3" creationId="{97CDA6FA-629F-AAFC-5F9E-E6BF0D5661B2}"/>
          </ac:spMkLst>
        </pc:spChg>
      </pc:sldChg>
      <pc:sldChg chg="modSp new mod setBg">
        <pc:chgData name="davida asmah" userId="b362e3daf5d36aa2" providerId="LiveId" clId="{E3836BFA-8703-429C-8B6D-116EF1A42FD6}" dt="2024-02-19T21:28:28.686" v="1906" actId="27636"/>
        <pc:sldMkLst>
          <pc:docMk/>
          <pc:sldMk cId="1085777754" sldId="260"/>
        </pc:sldMkLst>
        <pc:spChg chg="mod">
          <ac:chgData name="davida asmah" userId="b362e3daf5d36aa2" providerId="LiveId" clId="{E3836BFA-8703-429C-8B6D-116EF1A42FD6}" dt="2024-02-19T20:41:36.861" v="832" actId="20577"/>
          <ac:spMkLst>
            <pc:docMk/>
            <pc:sldMk cId="1085777754" sldId="260"/>
            <ac:spMk id="2" creationId="{07ED82EA-E167-ECD6-9150-ADDEBA2516A2}"/>
          </ac:spMkLst>
        </pc:spChg>
        <pc:spChg chg="mod">
          <ac:chgData name="davida asmah" userId="b362e3daf5d36aa2" providerId="LiveId" clId="{E3836BFA-8703-429C-8B6D-116EF1A42FD6}" dt="2024-02-19T21:28:28.686" v="1906" actId="27636"/>
          <ac:spMkLst>
            <pc:docMk/>
            <pc:sldMk cId="1085777754" sldId="260"/>
            <ac:spMk id="3" creationId="{EF03E8CC-0085-E000-A755-846D0716DB49}"/>
          </ac:spMkLst>
        </pc:spChg>
      </pc:sldChg>
      <pc:sldChg chg="addSp delSp modSp new mod setBg">
        <pc:chgData name="davida asmah" userId="b362e3daf5d36aa2" providerId="LiveId" clId="{E3836BFA-8703-429C-8B6D-116EF1A42FD6}" dt="2024-02-19T21:28:49.815" v="1910" actId="27636"/>
        <pc:sldMkLst>
          <pc:docMk/>
          <pc:sldMk cId="4017998815" sldId="261"/>
        </pc:sldMkLst>
        <pc:spChg chg="mod">
          <ac:chgData name="davida asmah" userId="b362e3daf5d36aa2" providerId="LiveId" clId="{E3836BFA-8703-429C-8B6D-116EF1A42FD6}" dt="2024-02-19T21:11:24.705" v="1591" actId="14100"/>
          <ac:spMkLst>
            <pc:docMk/>
            <pc:sldMk cId="4017998815" sldId="261"/>
            <ac:spMk id="2" creationId="{7121814C-8B0E-611B-9D9C-D997410EF841}"/>
          </ac:spMkLst>
        </pc:spChg>
        <pc:spChg chg="mod">
          <ac:chgData name="davida asmah" userId="b362e3daf5d36aa2" providerId="LiveId" clId="{E3836BFA-8703-429C-8B6D-116EF1A42FD6}" dt="2024-02-19T21:28:49.815" v="1910" actId="27636"/>
          <ac:spMkLst>
            <pc:docMk/>
            <pc:sldMk cId="4017998815" sldId="261"/>
            <ac:spMk id="3" creationId="{C2411B51-D9B9-3AC4-EA98-741DEEE4BCE9}"/>
          </ac:spMkLst>
        </pc:spChg>
        <pc:spChg chg="add del mod">
          <ac:chgData name="davida asmah" userId="b362e3daf5d36aa2" providerId="LiveId" clId="{E3836BFA-8703-429C-8B6D-116EF1A42FD6}" dt="2024-02-19T21:15:27.210" v="1798"/>
          <ac:spMkLst>
            <pc:docMk/>
            <pc:sldMk cId="4017998815" sldId="261"/>
            <ac:spMk id="5" creationId="{B153D80D-0B01-21C5-354B-4409814D0DAE}"/>
          </ac:spMkLst>
        </pc:spChg>
      </pc:sldChg>
      <pc:sldChg chg="modSp new mod">
        <pc:chgData name="davida asmah" userId="b362e3daf5d36aa2" providerId="LiveId" clId="{E3836BFA-8703-429C-8B6D-116EF1A42FD6}" dt="2024-02-19T21:29:08.411" v="1929" actId="14100"/>
        <pc:sldMkLst>
          <pc:docMk/>
          <pc:sldMk cId="3008296423" sldId="262"/>
        </pc:sldMkLst>
        <pc:spChg chg="mod">
          <ac:chgData name="davida asmah" userId="b362e3daf5d36aa2" providerId="LiveId" clId="{E3836BFA-8703-429C-8B6D-116EF1A42FD6}" dt="2024-02-19T21:29:08.411" v="1929" actId="14100"/>
          <ac:spMkLst>
            <pc:docMk/>
            <pc:sldMk cId="3008296423" sldId="262"/>
            <ac:spMk id="2" creationId="{17062105-FEB1-6D32-BD32-8F179F18FF13}"/>
          </ac:spMkLst>
        </pc:spChg>
        <pc:spChg chg="mod">
          <ac:chgData name="davida asmah" userId="b362e3daf5d36aa2" providerId="LiveId" clId="{E3836BFA-8703-429C-8B6D-116EF1A42FD6}" dt="2024-02-19T21:28:57.496" v="1913" actId="27636"/>
          <ac:spMkLst>
            <pc:docMk/>
            <pc:sldMk cId="3008296423" sldId="262"/>
            <ac:spMk id="3" creationId="{1DA9FFEC-FE69-3AA4-FF60-30F3297CD717}"/>
          </ac:spMkLst>
        </pc:spChg>
      </pc:sldChg>
      <pc:sldMasterChg chg="setBg modSldLayout">
        <pc:chgData name="davida asmah" userId="b362e3daf5d36aa2" providerId="LiveId" clId="{E3836BFA-8703-429C-8B6D-116EF1A42FD6}" dt="2024-02-19T21:23:22.971" v="1868"/>
        <pc:sldMasterMkLst>
          <pc:docMk/>
          <pc:sldMasterMk cId="2118697371" sldId="2147483648"/>
        </pc:sldMasterMkLst>
        <pc:sldLayoutChg chg="setBg">
          <pc:chgData name="davida asmah" userId="b362e3daf5d36aa2" providerId="LiveId" clId="{E3836BFA-8703-429C-8B6D-116EF1A42FD6}" dt="2024-02-19T21:23:22.971" v="1868"/>
          <pc:sldLayoutMkLst>
            <pc:docMk/>
            <pc:sldMasterMk cId="2118697371" sldId="2147483648"/>
            <pc:sldLayoutMk cId="2635077954" sldId="2147483649"/>
          </pc:sldLayoutMkLst>
        </pc:sldLayoutChg>
        <pc:sldLayoutChg chg="setBg">
          <pc:chgData name="davida asmah" userId="b362e3daf5d36aa2" providerId="LiveId" clId="{E3836BFA-8703-429C-8B6D-116EF1A42FD6}" dt="2024-02-19T21:23:22.971" v="1868"/>
          <pc:sldLayoutMkLst>
            <pc:docMk/>
            <pc:sldMasterMk cId="2118697371" sldId="2147483648"/>
            <pc:sldLayoutMk cId="1563863884" sldId="2147483650"/>
          </pc:sldLayoutMkLst>
        </pc:sldLayoutChg>
        <pc:sldLayoutChg chg="setBg">
          <pc:chgData name="davida asmah" userId="b362e3daf5d36aa2" providerId="LiveId" clId="{E3836BFA-8703-429C-8B6D-116EF1A42FD6}" dt="2024-02-19T21:23:22.971" v="1868"/>
          <pc:sldLayoutMkLst>
            <pc:docMk/>
            <pc:sldMasterMk cId="2118697371" sldId="2147483648"/>
            <pc:sldLayoutMk cId="3855165510" sldId="2147483651"/>
          </pc:sldLayoutMkLst>
        </pc:sldLayoutChg>
        <pc:sldLayoutChg chg="setBg">
          <pc:chgData name="davida asmah" userId="b362e3daf5d36aa2" providerId="LiveId" clId="{E3836BFA-8703-429C-8B6D-116EF1A42FD6}" dt="2024-02-19T21:23:22.971" v="1868"/>
          <pc:sldLayoutMkLst>
            <pc:docMk/>
            <pc:sldMasterMk cId="2118697371" sldId="2147483648"/>
            <pc:sldLayoutMk cId="1613244014" sldId="2147483652"/>
          </pc:sldLayoutMkLst>
        </pc:sldLayoutChg>
        <pc:sldLayoutChg chg="setBg">
          <pc:chgData name="davida asmah" userId="b362e3daf5d36aa2" providerId="LiveId" clId="{E3836BFA-8703-429C-8B6D-116EF1A42FD6}" dt="2024-02-19T21:23:22.971" v="1868"/>
          <pc:sldLayoutMkLst>
            <pc:docMk/>
            <pc:sldMasterMk cId="2118697371" sldId="2147483648"/>
            <pc:sldLayoutMk cId="3202660133" sldId="2147483653"/>
          </pc:sldLayoutMkLst>
        </pc:sldLayoutChg>
        <pc:sldLayoutChg chg="setBg">
          <pc:chgData name="davida asmah" userId="b362e3daf5d36aa2" providerId="LiveId" clId="{E3836BFA-8703-429C-8B6D-116EF1A42FD6}" dt="2024-02-19T21:23:22.971" v="1868"/>
          <pc:sldLayoutMkLst>
            <pc:docMk/>
            <pc:sldMasterMk cId="2118697371" sldId="2147483648"/>
            <pc:sldLayoutMk cId="1501615319" sldId="2147483654"/>
          </pc:sldLayoutMkLst>
        </pc:sldLayoutChg>
        <pc:sldLayoutChg chg="setBg">
          <pc:chgData name="davida asmah" userId="b362e3daf5d36aa2" providerId="LiveId" clId="{E3836BFA-8703-429C-8B6D-116EF1A42FD6}" dt="2024-02-19T21:23:22.971" v="1868"/>
          <pc:sldLayoutMkLst>
            <pc:docMk/>
            <pc:sldMasterMk cId="2118697371" sldId="2147483648"/>
            <pc:sldLayoutMk cId="3421136536" sldId="2147483655"/>
          </pc:sldLayoutMkLst>
        </pc:sldLayoutChg>
        <pc:sldLayoutChg chg="setBg">
          <pc:chgData name="davida asmah" userId="b362e3daf5d36aa2" providerId="LiveId" clId="{E3836BFA-8703-429C-8B6D-116EF1A42FD6}" dt="2024-02-19T21:23:22.971" v="1868"/>
          <pc:sldLayoutMkLst>
            <pc:docMk/>
            <pc:sldMasterMk cId="2118697371" sldId="2147483648"/>
            <pc:sldLayoutMk cId="502440226" sldId="2147483656"/>
          </pc:sldLayoutMkLst>
        </pc:sldLayoutChg>
        <pc:sldLayoutChg chg="setBg">
          <pc:chgData name="davida asmah" userId="b362e3daf5d36aa2" providerId="LiveId" clId="{E3836BFA-8703-429C-8B6D-116EF1A42FD6}" dt="2024-02-19T21:23:22.971" v="1868"/>
          <pc:sldLayoutMkLst>
            <pc:docMk/>
            <pc:sldMasterMk cId="2118697371" sldId="2147483648"/>
            <pc:sldLayoutMk cId="131522822" sldId="2147483657"/>
          </pc:sldLayoutMkLst>
        </pc:sldLayoutChg>
        <pc:sldLayoutChg chg="setBg">
          <pc:chgData name="davida asmah" userId="b362e3daf5d36aa2" providerId="LiveId" clId="{E3836BFA-8703-429C-8B6D-116EF1A42FD6}" dt="2024-02-19T21:23:22.971" v="1868"/>
          <pc:sldLayoutMkLst>
            <pc:docMk/>
            <pc:sldMasterMk cId="2118697371" sldId="2147483648"/>
            <pc:sldLayoutMk cId="2605336141" sldId="2147483658"/>
          </pc:sldLayoutMkLst>
        </pc:sldLayoutChg>
        <pc:sldLayoutChg chg="setBg">
          <pc:chgData name="davida asmah" userId="b362e3daf5d36aa2" providerId="LiveId" clId="{E3836BFA-8703-429C-8B6D-116EF1A42FD6}" dt="2024-02-19T21:23:22.971" v="1868"/>
          <pc:sldLayoutMkLst>
            <pc:docMk/>
            <pc:sldMasterMk cId="2118697371" sldId="2147483648"/>
            <pc:sldLayoutMk cId="3914022030"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01FA7-DD49-D382-73F6-7EF5C6D7C9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H"/>
          </a:p>
        </p:txBody>
      </p:sp>
      <p:sp>
        <p:nvSpPr>
          <p:cNvPr id="3" name="Subtitle 2">
            <a:extLst>
              <a:ext uri="{FF2B5EF4-FFF2-40B4-BE49-F238E27FC236}">
                <a16:creationId xmlns:a16="http://schemas.microsoft.com/office/drawing/2014/main" id="{254F0CA0-914C-45C2-9198-7AC676EE08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H"/>
          </a:p>
        </p:txBody>
      </p:sp>
      <p:sp>
        <p:nvSpPr>
          <p:cNvPr id="4" name="Date Placeholder 3">
            <a:extLst>
              <a:ext uri="{FF2B5EF4-FFF2-40B4-BE49-F238E27FC236}">
                <a16:creationId xmlns:a16="http://schemas.microsoft.com/office/drawing/2014/main" id="{1EE41043-BE48-E2D5-6481-1B43710FAA4E}"/>
              </a:ext>
            </a:extLst>
          </p:cNvPr>
          <p:cNvSpPr>
            <a:spLocks noGrp="1"/>
          </p:cNvSpPr>
          <p:nvPr>
            <p:ph type="dt" sz="half" idx="10"/>
          </p:nvPr>
        </p:nvSpPr>
        <p:spPr/>
        <p:txBody>
          <a:bodyPr/>
          <a:lstStyle/>
          <a:p>
            <a:fld id="{DC6A8208-3AFE-4495-9D12-E15F99625AF4}" type="datetimeFigureOut">
              <a:rPr lang="en-GH" smtClean="0"/>
              <a:t>19/02/2024</a:t>
            </a:fld>
            <a:endParaRPr lang="en-GH"/>
          </a:p>
        </p:txBody>
      </p:sp>
      <p:sp>
        <p:nvSpPr>
          <p:cNvPr id="5" name="Footer Placeholder 4">
            <a:extLst>
              <a:ext uri="{FF2B5EF4-FFF2-40B4-BE49-F238E27FC236}">
                <a16:creationId xmlns:a16="http://schemas.microsoft.com/office/drawing/2014/main" id="{D1F56430-50CD-4D83-4604-2CB43D11C41D}"/>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8E135EE5-E145-CD37-C5F1-1DE11710D3D3}"/>
              </a:ext>
            </a:extLst>
          </p:cNvPr>
          <p:cNvSpPr>
            <a:spLocks noGrp="1"/>
          </p:cNvSpPr>
          <p:nvPr>
            <p:ph type="sldNum" sz="quarter" idx="12"/>
          </p:nvPr>
        </p:nvSpPr>
        <p:spPr/>
        <p:txBody>
          <a:bodyPr/>
          <a:lstStyle/>
          <a:p>
            <a:fld id="{2EDAA1BE-BFD4-4034-8BF7-F73CF9686823}" type="slidenum">
              <a:rPr lang="en-GH" smtClean="0"/>
              <a:t>‹#›</a:t>
            </a:fld>
            <a:endParaRPr lang="en-GH"/>
          </a:p>
        </p:txBody>
      </p:sp>
    </p:spTree>
    <p:extLst>
      <p:ext uri="{BB962C8B-B14F-4D97-AF65-F5344CB8AC3E}">
        <p14:creationId xmlns:p14="http://schemas.microsoft.com/office/powerpoint/2010/main" val="2635077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D7523-181B-258B-7957-213FCFB72427}"/>
              </a:ext>
            </a:extLst>
          </p:cNvPr>
          <p:cNvSpPr>
            <a:spLocks noGrp="1"/>
          </p:cNvSpPr>
          <p:nvPr>
            <p:ph type="title"/>
          </p:nvPr>
        </p:nvSpPr>
        <p:spPr/>
        <p:txBody>
          <a:bodyPr/>
          <a:lstStyle/>
          <a:p>
            <a:r>
              <a:rPr lang="en-US"/>
              <a:t>Click to edit Master title style</a:t>
            </a:r>
            <a:endParaRPr lang="en-GH"/>
          </a:p>
        </p:txBody>
      </p:sp>
      <p:sp>
        <p:nvSpPr>
          <p:cNvPr id="3" name="Vertical Text Placeholder 2">
            <a:extLst>
              <a:ext uri="{FF2B5EF4-FFF2-40B4-BE49-F238E27FC236}">
                <a16:creationId xmlns:a16="http://schemas.microsoft.com/office/drawing/2014/main" id="{14641596-4AD6-B7BC-5236-7DD73FEB0B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E6C0F063-CDC3-5EAE-5E11-DF8731F1B106}"/>
              </a:ext>
            </a:extLst>
          </p:cNvPr>
          <p:cNvSpPr>
            <a:spLocks noGrp="1"/>
          </p:cNvSpPr>
          <p:nvPr>
            <p:ph type="dt" sz="half" idx="10"/>
          </p:nvPr>
        </p:nvSpPr>
        <p:spPr/>
        <p:txBody>
          <a:bodyPr/>
          <a:lstStyle/>
          <a:p>
            <a:fld id="{DC6A8208-3AFE-4495-9D12-E15F99625AF4}" type="datetimeFigureOut">
              <a:rPr lang="en-GH" smtClean="0"/>
              <a:t>19/02/2024</a:t>
            </a:fld>
            <a:endParaRPr lang="en-GH"/>
          </a:p>
        </p:txBody>
      </p:sp>
      <p:sp>
        <p:nvSpPr>
          <p:cNvPr id="5" name="Footer Placeholder 4">
            <a:extLst>
              <a:ext uri="{FF2B5EF4-FFF2-40B4-BE49-F238E27FC236}">
                <a16:creationId xmlns:a16="http://schemas.microsoft.com/office/drawing/2014/main" id="{072A9DD0-7E47-302C-1C3B-C5C794FA1067}"/>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B510CFF6-71C9-AF74-985E-9CE6C4ACB614}"/>
              </a:ext>
            </a:extLst>
          </p:cNvPr>
          <p:cNvSpPr>
            <a:spLocks noGrp="1"/>
          </p:cNvSpPr>
          <p:nvPr>
            <p:ph type="sldNum" sz="quarter" idx="12"/>
          </p:nvPr>
        </p:nvSpPr>
        <p:spPr/>
        <p:txBody>
          <a:bodyPr/>
          <a:lstStyle/>
          <a:p>
            <a:fld id="{2EDAA1BE-BFD4-4034-8BF7-F73CF9686823}" type="slidenum">
              <a:rPr lang="en-GH" smtClean="0"/>
              <a:t>‹#›</a:t>
            </a:fld>
            <a:endParaRPr lang="en-GH"/>
          </a:p>
        </p:txBody>
      </p:sp>
    </p:spTree>
    <p:extLst>
      <p:ext uri="{BB962C8B-B14F-4D97-AF65-F5344CB8AC3E}">
        <p14:creationId xmlns:p14="http://schemas.microsoft.com/office/powerpoint/2010/main" val="2605336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F12439-1653-E33C-7223-9EDE44B05F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H"/>
          </a:p>
        </p:txBody>
      </p:sp>
      <p:sp>
        <p:nvSpPr>
          <p:cNvPr id="3" name="Vertical Text Placeholder 2">
            <a:extLst>
              <a:ext uri="{FF2B5EF4-FFF2-40B4-BE49-F238E27FC236}">
                <a16:creationId xmlns:a16="http://schemas.microsoft.com/office/drawing/2014/main" id="{71610349-201D-6E7A-A069-1DCC32E37B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60F01A65-A4B3-6695-4434-AE0876ACC049}"/>
              </a:ext>
            </a:extLst>
          </p:cNvPr>
          <p:cNvSpPr>
            <a:spLocks noGrp="1"/>
          </p:cNvSpPr>
          <p:nvPr>
            <p:ph type="dt" sz="half" idx="10"/>
          </p:nvPr>
        </p:nvSpPr>
        <p:spPr/>
        <p:txBody>
          <a:bodyPr/>
          <a:lstStyle/>
          <a:p>
            <a:fld id="{DC6A8208-3AFE-4495-9D12-E15F99625AF4}" type="datetimeFigureOut">
              <a:rPr lang="en-GH" smtClean="0"/>
              <a:t>19/02/2024</a:t>
            </a:fld>
            <a:endParaRPr lang="en-GH"/>
          </a:p>
        </p:txBody>
      </p:sp>
      <p:sp>
        <p:nvSpPr>
          <p:cNvPr id="5" name="Footer Placeholder 4">
            <a:extLst>
              <a:ext uri="{FF2B5EF4-FFF2-40B4-BE49-F238E27FC236}">
                <a16:creationId xmlns:a16="http://schemas.microsoft.com/office/drawing/2014/main" id="{BEDBFDEA-5F41-DCD0-B52A-A52D6D6A96C7}"/>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395BBBAA-2E0D-75A0-40B3-5F52B579C426}"/>
              </a:ext>
            </a:extLst>
          </p:cNvPr>
          <p:cNvSpPr>
            <a:spLocks noGrp="1"/>
          </p:cNvSpPr>
          <p:nvPr>
            <p:ph type="sldNum" sz="quarter" idx="12"/>
          </p:nvPr>
        </p:nvSpPr>
        <p:spPr/>
        <p:txBody>
          <a:bodyPr/>
          <a:lstStyle/>
          <a:p>
            <a:fld id="{2EDAA1BE-BFD4-4034-8BF7-F73CF9686823}" type="slidenum">
              <a:rPr lang="en-GH" smtClean="0"/>
              <a:t>‹#›</a:t>
            </a:fld>
            <a:endParaRPr lang="en-GH"/>
          </a:p>
        </p:txBody>
      </p:sp>
    </p:spTree>
    <p:extLst>
      <p:ext uri="{BB962C8B-B14F-4D97-AF65-F5344CB8AC3E}">
        <p14:creationId xmlns:p14="http://schemas.microsoft.com/office/powerpoint/2010/main" val="3914022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BC4F1-F6A3-C27B-4A7B-7200D597EB60}"/>
              </a:ext>
            </a:extLst>
          </p:cNvPr>
          <p:cNvSpPr>
            <a:spLocks noGrp="1"/>
          </p:cNvSpPr>
          <p:nvPr>
            <p:ph type="title"/>
          </p:nvPr>
        </p:nvSpPr>
        <p:spPr/>
        <p:txBody>
          <a:bodyPr/>
          <a:lstStyle/>
          <a:p>
            <a:r>
              <a:rPr lang="en-US"/>
              <a:t>Click to edit Master title style</a:t>
            </a:r>
            <a:endParaRPr lang="en-GH"/>
          </a:p>
        </p:txBody>
      </p:sp>
      <p:sp>
        <p:nvSpPr>
          <p:cNvPr id="3" name="Content Placeholder 2">
            <a:extLst>
              <a:ext uri="{FF2B5EF4-FFF2-40B4-BE49-F238E27FC236}">
                <a16:creationId xmlns:a16="http://schemas.microsoft.com/office/drawing/2014/main" id="{7C08E836-918B-1F90-A6AB-5382EFF405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34FB853E-1E2C-723B-A8D8-59C37E8AAE7D}"/>
              </a:ext>
            </a:extLst>
          </p:cNvPr>
          <p:cNvSpPr>
            <a:spLocks noGrp="1"/>
          </p:cNvSpPr>
          <p:nvPr>
            <p:ph type="dt" sz="half" idx="10"/>
          </p:nvPr>
        </p:nvSpPr>
        <p:spPr/>
        <p:txBody>
          <a:bodyPr/>
          <a:lstStyle/>
          <a:p>
            <a:fld id="{DC6A8208-3AFE-4495-9D12-E15F99625AF4}" type="datetimeFigureOut">
              <a:rPr lang="en-GH" smtClean="0"/>
              <a:t>19/02/2024</a:t>
            </a:fld>
            <a:endParaRPr lang="en-GH"/>
          </a:p>
        </p:txBody>
      </p:sp>
      <p:sp>
        <p:nvSpPr>
          <p:cNvPr id="5" name="Footer Placeholder 4">
            <a:extLst>
              <a:ext uri="{FF2B5EF4-FFF2-40B4-BE49-F238E27FC236}">
                <a16:creationId xmlns:a16="http://schemas.microsoft.com/office/drawing/2014/main" id="{9CAC7749-2F95-95E3-E6FB-F1EBD4B19A2F}"/>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17658D9C-8237-9B4B-FCAA-A1008EBE2EEA}"/>
              </a:ext>
            </a:extLst>
          </p:cNvPr>
          <p:cNvSpPr>
            <a:spLocks noGrp="1"/>
          </p:cNvSpPr>
          <p:nvPr>
            <p:ph type="sldNum" sz="quarter" idx="12"/>
          </p:nvPr>
        </p:nvSpPr>
        <p:spPr/>
        <p:txBody>
          <a:bodyPr/>
          <a:lstStyle/>
          <a:p>
            <a:fld id="{2EDAA1BE-BFD4-4034-8BF7-F73CF9686823}" type="slidenum">
              <a:rPr lang="en-GH" smtClean="0"/>
              <a:t>‹#›</a:t>
            </a:fld>
            <a:endParaRPr lang="en-GH"/>
          </a:p>
        </p:txBody>
      </p:sp>
    </p:spTree>
    <p:extLst>
      <p:ext uri="{BB962C8B-B14F-4D97-AF65-F5344CB8AC3E}">
        <p14:creationId xmlns:p14="http://schemas.microsoft.com/office/powerpoint/2010/main" val="1563863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73D73-E31C-60CB-1A54-A7A1455BFE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H"/>
          </a:p>
        </p:txBody>
      </p:sp>
      <p:sp>
        <p:nvSpPr>
          <p:cNvPr id="3" name="Text Placeholder 2">
            <a:extLst>
              <a:ext uri="{FF2B5EF4-FFF2-40B4-BE49-F238E27FC236}">
                <a16:creationId xmlns:a16="http://schemas.microsoft.com/office/drawing/2014/main" id="{B03EC23F-AE1F-6E8B-8830-E19FC8440A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1BB822-805D-C320-BC2E-DCA216944085}"/>
              </a:ext>
            </a:extLst>
          </p:cNvPr>
          <p:cNvSpPr>
            <a:spLocks noGrp="1"/>
          </p:cNvSpPr>
          <p:nvPr>
            <p:ph type="dt" sz="half" idx="10"/>
          </p:nvPr>
        </p:nvSpPr>
        <p:spPr/>
        <p:txBody>
          <a:bodyPr/>
          <a:lstStyle/>
          <a:p>
            <a:fld id="{DC6A8208-3AFE-4495-9D12-E15F99625AF4}" type="datetimeFigureOut">
              <a:rPr lang="en-GH" smtClean="0"/>
              <a:t>19/02/2024</a:t>
            </a:fld>
            <a:endParaRPr lang="en-GH"/>
          </a:p>
        </p:txBody>
      </p:sp>
      <p:sp>
        <p:nvSpPr>
          <p:cNvPr id="5" name="Footer Placeholder 4">
            <a:extLst>
              <a:ext uri="{FF2B5EF4-FFF2-40B4-BE49-F238E27FC236}">
                <a16:creationId xmlns:a16="http://schemas.microsoft.com/office/drawing/2014/main" id="{26048A19-B65E-A46C-2ADE-00C768DD623F}"/>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04DAF444-C4DA-ADD6-FF88-C846D912F6E6}"/>
              </a:ext>
            </a:extLst>
          </p:cNvPr>
          <p:cNvSpPr>
            <a:spLocks noGrp="1"/>
          </p:cNvSpPr>
          <p:nvPr>
            <p:ph type="sldNum" sz="quarter" idx="12"/>
          </p:nvPr>
        </p:nvSpPr>
        <p:spPr/>
        <p:txBody>
          <a:bodyPr/>
          <a:lstStyle/>
          <a:p>
            <a:fld id="{2EDAA1BE-BFD4-4034-8BF7-F73CF9686823}" type="slidenum">
              <a:rPr lang="en-GH" smtClean="0"/>
              <a:t>‹#›</a:t>
            </a:fld>
            <a:endParaRPr lang="en-GH"/>
          </a:p>
        </p:txBody>
      </p:sp>
    </p:spTree>
    <p:extLst>
      <p:ext uri="{BB962C8B-B14F-4D97-AF65-F5344CB8AC3E}">
        <p14:creationId xmlns:p14="http://schemas.microsoft.com/office/powerpoint/2010/main" val="3855165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3E608-4A27-89FF-2FB6-42FE78C665E9}"/>
              </a:ext>
            </a:extLst>
          </p:cNvPr>
          <p:cNvSpPr>
            <a:spLocks noGrp="1"/>
          </p:cNvSpPr>
          <p:nvPr>
            <p:ph type="title"/>
          </p:nvPr>
        </p:nvSpPr>
        <p:spPr/>
        <p:txBody>
          <a:bodyPr/>
          <a:lstStyle/>
          <a:p>
            <a:r>
              <a:rPr lang="en-US"/>
              <a:t>Click to edit Master title style</a:t>
            </a:r>
            <a:endParaRPr lang="en-GH"/>
          </a:p>
        </p:txBody>
      </p:sp>
      <p:sp>
        <p:nvSpPr>
          <p:cNvPr id="3" name="Content Placeholder 2">
            <a:extLst>
              <a:ext uri="{FF2B5EF4-FFF2-40B4-BE49-F238E27FC236}">
                <a16:creationId xmlns:a16="http://schemas.microsoft.com/office/drawing/2014/main" id="{2F13E183-F4AB-F97A-0E6A-9DA88C88D6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Content Placeholder 3">
            <a:extLst>
              <a:ext uri="{FF2B5EF4-FFF2-40B4-BE49-F238E27FC236}">
                <a16:creationId xmlns:a16="http://schemas.microsoft.com/office/drawing/2014/main" id="{3371D7E1-5C80-3FD4-05B1-35C527699D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5" name="Date Placeholder 4">
            <a:extLst>
              <a:ext uri="{FF2B5EF4-FFF2-40B4-BE49-F238E27FC236}">
                <a16:creationId xmlns:a16="http://schemas.microsoft.com/office/drawing/2014/main" id="{2DF9AE83-6A15-74F9-F3D5-66D4E9B51FE9}"/>
              </a:ext>
            </a:extLst>
          </p:cNvPr>
          <p:cNvSpPr>
            <a:spLocks noGrp="1"/>
          </p:cNvSpPr>
          <p:nvPr>
            <p:ph type="dt" sz="half" idx="10"/>
          </p:nvPr>
        </p:nvSpPr>
        <p:spPr/>
        <p:txBody>
          <a:bodyPr/>
          <a:lstStyle/>
          <a:p>
            <a:fld id="{DC6A8208-3AFE-4495-9D12-E15F99625AF4}" type="datetimeFigureOut">
              <a:rPr lang="en-GH" smtClean="0"/>
              <a:t>19/02/2024</a:t>
            </a:fld>
            <a:endParaRPr lang="en-GH"/>
          </a:p>
        </p:txBody>
      </p:sp>
      <p:sp>
        <p:nvSpPr>
          <p:cNvPr id="6" name="Footer Placeholder 5">
            <a:extLst>
              <a:ext uri="{FF2B5EF4-FFF2-40B4-BE49-F238E27FC236}">
                <a16:creationId xmlns:a16="http://schemas.microsoft.com/office/drawing/2014/main" id="{2CF03E9D-A444-48A5-A03B-AFFA0B08D029}"/>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7440A401-5FFD-CA42-F76F-1C7E3A30DF72}"/>
              </a:ext>
            </a:extLst>
          </p:cNvPr>
          <p:cNvSpPr>
            <a:spLocks noGrp="1"/>
          </p:cNvSpPr>
          <p:nvPr>
            <p:ph type="sldNum" sz="quarter" idx="12"/>
          </p:nvPr>
        </p:nvSpPr>
        <p:spPr/>
        <p:txBody>
          <a:bodyPr/>
          <a:lstStyle/>
          <a:p>
            <a:fld id="{2EDAA1BE-BFD4-4034-8BF7-F73CF9686823}" type="slidenum">
              <a:rPr lang="en-GH" smtClean="0"/>
              <a:t>‹#›</a:t>
            </a:fld>
            <a:endParaRPr lang="en-GH"/>
          </a:p>
        </p:txBody>
      </p:sp>
    </p:spTree>
    <p:extLst>
      <p:ext uri="{BB962C8B-B14F-4D97-AF65-F5344CB8AC3E}">
        <p14:creationId xmlns:p14="http://schemas.microsoft.com/office/powerpoint/2010/main" val="1613244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5C04-0DB7-4572-6154-86E11882314C}"/>
              </a:ext>
            </a:extLst>
          </p:cNvPr>
          <p:cNvSpPr>
            <a:spLocks noGrp="1"/>
          </p:cNvSpPr>
          <p:nvPr>
            <p:ph type="title"/>
          </p:nvPr>
        </p:nvSpPr>
        <p:spPr>
          <a:xfrm>
            <a:off x="839788" y="365125"/>
            <a:ext cx="10515600" cy="1325563"/>
          </a:xfrm>
        </p:spPr>
        <p:txBody>
          <a:bodyPr/>
          <a:lstStyle/>
          <a:p>
            <a:r>
              <a:rPr lang="en-US"/>
              <a:t>Click to edit Master title style</a:t>
            </a:r>
            <a:endParaRPr lang="en-GH"/>
          </a:p>
        </p:txBody>
      </p:sp>
      <p:sp>
        <p:nvSpPr>
          <p:cNvPr id="3" name="Text Placeholder 2">
            <a:extLst>
              <a:ext uri="{FF2B5EF4-FFF2-40B4-BE49-F238E27FC236}">
                <a16:creationId xmlns:a16="http://schemas.microsoft.com/office/drawing/2014/main" id="{5E1A01B9-736A-A821-A109-B537B8ABEF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17C0EB-140F-3B1A-3A46-FCE3C69EF7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5" name="Text Placeholder 4">
            <a:extLst>
              <a:ext uri="{FF2B5EF4-FFF2-40B4-BE49-F238E27FC236}">
                <a16:creationId xmlns:a16="http://schemas.microsoft.com/office/drawing/2014/main" id="{2A5407E3-B974-DB15-6FBC-AD4801CBEF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A6D356-3B6C-575C-2798-2B197D3096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7" name="Date Placeholder 6">
            <a:extLst>
              <a:ext uri="{FF2B5EF4-FFF2-40B4-BE49-F238E27FC236}">
                <a16:creationId xmlns:a16="http://schemas.microsoft.com/office/drawing/2014/main" id="{ED148B81-7090-B002-6204-51F1635EE26D}"/>
              </a:ext>
            </a:extLst>
          </p:cNvPr>
          <p:cNvSpPr>
            <a:spLocks noGrp="1"/>
          </p:cNvSpPr>
          <p:nvPr>
            <p:ph type="dt" sz="half" idx="10"/>
          </p:nvPr>
        </p:nvSpPr>
        <p:spPr/>
        <p:txBody>
          <a:bodyPr/>
          <a:lstStyle/>
          <a:p>
            <a:fld id="{DC6A8208-3AFE-4495-9D12-E15F99625AF4}" type="datetimeFigureOut">
              <a:rPr lang="en-GH" smtClean="0"/>
              <a:t>19/02/2024</a:t>
            </a:fld>
            <a:endParaRPr lang="en-GH"/>
          </a:p>
        </p:txBody>
      </p:sp>
      <p:sp>
        <p:nvSpPr>
          <p:cNvPr id="8" name="Footer Placeholder 7">
            <a:extLst>
              <a:ext uri="{FF2B5EF4-FFF2-40B4-BE49-F238E27FC236}">
                <a16:creationId xmlns:a16="http://schemas.microsoft.com/office/drawing/2014/main" id="{B4A42E6E-8E3C-B2F4-EEB4-2391530C49A0}"/>
              </a:ext>
            </a:extLst>
          </p:cNvPr>
          <p:cNvSpPr>
            <a:spLocks noGrp="1"/>
          </p:cNvSpPr>
          <p:nvPr>
            <p:ph type="ftr" sz="quarter" idx="11"/>
          </p:nvPr>
        </p:nvSpPr>
        <p:spPr/>
        <p:txBody>
          <a:bodyPr/>
          <a:lstStyle/>
          <a:p>
            <a:endParaRPr lang="en-GH"/>
          </a:p>
        </p:txBody>
      </p:sp>
      <p:sp>
        <p:nvSpPr>
          <p:cNvPr id="9" name="Slide Number Placeholder 8">
            <a:extLst>
              <a:ext uri="{FF2B5EF4-FFF2-40B4-BE49-F238E27FC236}">
                <a16:creationId xmlns:a16="http://schemas.microsoft.com/office/drawing/2014/main" id="{5AB3AFC0-A09E-64F8-1624-9810E71BF62A}"/>
              </a:ext>
            </a:extLst>
          </p:cNvPr>
          <p:cNvSpPr>
            <a:spLocks noGrp="1"/>
          </p:cNvSpPr>
          <p:nvPr>
            <p:ph type="sldNum" sz="quarter" idx="12"/>
          </p:nvPr>
        </p:nvSpPr>
        <p:spPr/>
        <p:txBody>
          <a:bodyPr/>
          <a:lstStyle/>
          <a:p>
            <a:fld id="{2EDAA1BE-BFD4-4034-8BF7-F73CF9686823}" type="slidenum">
              <a:rPr lang="en-GH" smtClean="0"/>
              <a:t>‹#›</a:t>
            </a:fld>
            <a:endParaRPr lang="en-GH"/>
          </a:p>
        </p:txBody>
      </p:sp>
    </p:spTree>
    <p:extLst>
      <p:ext uri="{BB962C8B-B14F-4D97-AF65-F5344CB8AC3E}">
        <p14:creationId xmlns:p14="http://schemas.microsoft.com/office/powerpoint/2010/main" val="3202660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C8286-DD18-7B6C-F325-BDB81EB81037}"/>
              </a:ext>
            </a:extLst>
          </p:cNvPr>
          <p:cNvSpPr>
            <a:spLocks noGrp="1"/>
          </p:cNvSpPr>
          <p:nvPr>
            <p:ph type="title"/>
          </p:nvPr>
        </p:nvSpPr>
        <p:spPr/>
        <p:txBody>
          <a:bodyPr/>
          <a:lstStyle/>
          <a:p>
            <a:r>
              <a:rPr lang="en-US"/>
              <a:t>Click to edit Master title style</a:t>
            </a:r>
            <a:endParaRPr lang="en-GH"/>
          </a:p>
        </p:txBody>
      </p:sp>
      <p:sp>
        <p:nvSpPr>
          <p:cNvPr id="3" name="Date Placeholder 2">
            <a:extLst>
              <a:ext uri="{FF2B5EF4-FFF2-40B4-BE49-F238E27FC236}">
                <a16:creationId xmlns:a16="http://schemas.microsoft.com/office/drawing/2014/main" id="{3D8E06F3-6B80-3B60-E1A3-9FE5944EB924}"/>
              </a:ext>
            </a:extLst>
          </p:cNvPr>
          <p:cNvSpPr>
            <a:spLocks noGrp="1"/>
          </p:cNvSpPr>
          <p:nvPr>
            <p:ph type="dt" sz="half" idx="10"/>
          </p:nvPr>
        </p:nvSpPr>
        <p:spPr/>
        <p:txBody>
          <a:bodyPr/>
          <a:lstStyle/>
          <a:p>
            <a:fld id="{DC6A8208-3AFE-4495-9D12-E15F99625AF4}" type="datetimeFigureOut">
              <a:rPr lang="en-GH" smtClean="0"/>
              <a:t>19/02/2024</a:t>
            </a:fld>
            <a:endParaRPr lang="en-GH"/>
          </a:p>
        </p:txBody>
      </p:sp>
      <p:sp>
        <p:nvSpPr>
          <p:cNvPr id="4" name="Footer Placeholder 3">
            <a:extLst>
              <a:ext uri="{FF2B5EF4-FFF2-40B4-BE49-F238E27FC236}">
                <a16:creationId xmlns:a16="http://schemas.microsoft.com/office/drawing/2014/main" id="{3033DCC7-2F2D-EFE8-C05B-738DC3F33C73}"/>
              </a:ext>
            </a:extLst>
          </p:cNvPr>
          <p:cNvSpPr>
            <a:spLocks noGrp="1"/>
          </p:cNvSpPr>
          <p:nvPr>
            <p:ph type="ftr" sz="quarter" idx="11"/>
          </p:nvPr>
        </p:nvSpPr>
        <p:spPr/>
        <p:txBody>
          <a:bodyPr/>
          <a:lstStyle/>
          <a:p>
            <a:endParaRPr lang="en-GH"/>
          </a:p>
        </p:txBody>
      </p:sp>
      <p:sp>
        <p:nvSpPr>
          <p:cNvPr id="5" name="Slide Number Placeholder 4">
            <a:extLst>
              <a:ext uri="{FF2B5EF4-FFF2-40B4-BE49-F238E27FC236}">
                <a16:creationId xmlns:a16="http://schemas.microsoft.com/office/drawing/2014/main" id="{4ECC1668-8B4A-184F-81AE-4AE58BE0AB78}"/>
              </a:ext>
            </a:extLst>
          </p:cNvPr>
          <p:cNvSpPr>
            <a:spLocks noGrp="1"/>
          </p:cNvSpPr>
          <p:nvPr>
            <p:ph type="sldNum" sz="quarter" idx="12"/>
          </p:nvPr>
        </p:nvSpPr>
        <p:spPr/>
        <p:txBody>
          <a:bodyPr/>
          <a:lstStyle/>
          <a:p>
            <a:fld id="{2EDAA1BE-BFD4-4034-8BF7-F73CF9686823}" type="slidenum">
              <a:rPr lang="en-GH" smtClean="0"/>
              <a:t>‹#›</a:t>
            </a:fld>
            <a:endParaRPr lang="en-GH"/>
          </a:p>
        </p:txBody>
      </p:sp>
    </p:spTree>
    <p:extLst>
      <p:ext uri="{BB962C8B-B14F-4D97-AF65-F5344CB8AC3E}">
        <p14:creationId xmlns:p14="http://schemas.microsoft.com/office/powerpoint/2010/main" val="1501615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9A68F8-32CA-0AF4-5AC8-BCCCAD81BC32}"/>
              </a:ext>
            </a:extLst>
          </p:cNvPr>
          <p:cNvSpPr>
            <a:spLocks noGrp="1"/>
          </p:cNvSpPr>
          <p:nvPr>
            <p:ph type="dt" sz="half" idx="10"/>
          </p:nvPr>
        </p:nvSpPr>
        <p:spPr/>
        <p:txBody>
          <a:bodyPr/>
          <a:lstStyle/>
          <a:p>
            <a:fld id="{DC6A8208-3AFE-4495-9D12-E15F99625AF4}" type="datetimeFigureOut">
              <a:rPr lang="en-GH" smtClean="0"/>
              <a:t>19/02/2024</a:t>
            </a:fld>
            <a:endParaRPr lang="en-GH"/>
          </a:p>
        </p:txBody>
      </p:sp>
      <p:sp>
        <p:nvSpPr>
          <p:cNvPr id="3" name="Footer Placeholder 2">
            <a:extLst>
              <a:ext uri="{FF2B5EF4-FFF2-40B4-BE49-F238E27FC236}">
                <a16:creationId xmlns:a16="http://schemas.microsoft.com/office/drawing/2014/main" id="{DF411F03-8FC2-2E76-1ECD-BA8A395F4208}"/>
              </a:ext>
            </a:extLst>
          </p:cNvPr>
          <p:cNvSpPr>
            <a:spLocks noGrp="1"/>
          </p:cNvSpPr>
          <p:nvPr>
            <p:ph type="ftr" sz="quarter" idx="11"/>
          </p:nvPr>
        </p:nvSpPr>
        <p:spPr/>
        <p:txBody>
          <a:bodyPr/>
          <a:lstStyle/>
          <a:p>
            <a:endParaRPr lang="en-GH"/>
          </a:p>
        </p:txBody>
      </p:sp>
      <p:sp>
        <p:nvSpPr>
          <p:cNvPr id="4" name="Slide Number Placeholder 3">
            <a:extLst>
              <a:ext uri="{FF2B5EF4-FFF2-40B4-BE49-F238E27FC236}">
                <a16:creationId xmlns:a16="http://schemas.microsoft.com/office/drawing/2014/main" id="{7548C16D-F93D-AA84-760D-83CF0C22E80B}"/>
              </a:ext>
            </a:extLst>
          </p:cNvPr>
          <p:cNvSpPr>
            <a:spLocks noGrp="1"/>
          </p:cNvSpPr>
          <p:nvPr>
            <p:ph type="sldNum" sz="quarter" idx="12"/>
          </p:nvPr>
        </p:nvSpPr>
        <p:spPr/>
        <p:txBody>
          <a:bodyPr/>
          <a:lstStyle/>
          <a:p>
            <a:fld id="{2EDAA1BE-BFD4-4034-8BF7-F73CF9686823}" type="slidenum">
              <a:rPr lang="en-GH" smtClean="0"/>
              <a:t>‹#›</a:t>
            </a:fld>
            <a:endParaRPr lang="en-GH"/>
          </a:p>
        </p:txBody>
      </p:sp>
    </p:spTree>
    <p:extLst>
      <p:ext uri="{BB962C8B-B14F-4D97-AF65-F5344CB8AC3E}">
        <p14:creationId xmlns:p14="http://schemas.microsoft.com/office/powerpoint/2010/main" val="3421136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CFED7-8360-7621-E6BA-056C8E82FB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H"/>
          </a:p>
        </p:txBody>
      </p:sp>
      <p:sp>
        <p:nvSpPr>
          <p:cNvPr id="3" name="Content Placeholder 2">
            <a:extLst>
              <a:ext uri="{FF2B5EF4-FFF2-40B4-BE49-F238E27FC236}">
                <a16:creationId xmlns:a16="http://schemas.microsoft.com/office/drawing/2014/main" id="{BB52BD62-37A2-0921-0D93-6B86657526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Text Placeholder 3">
            <a:extLst>
              <a:ext uri="{FF2B5EF4-FFF2-40B4-BE49-F238E27FC236}">
                <a16:creationId xmlns:a16="http://schemas.microsoft.com/office/drawing/2014/main" id="{9B27CD71-3548-4C08-68E8-C80379ADDE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58CD72-047C-90FF-AB9F-DFCC3CB05429}"/>
              </a:ext>
            </a:extLst>
          </p:cNvPr>
          <p:cNvSpPr>
            <a:spLocks noGrp="1"/>
          </p:cNvSpPr>
          <p:nvPr>
            <p:ph type="dt" sz="half" idx="10"/>
          </p:nvPr>
        </p:nvSpPr>
        <p:spPr/>
        <p:txBody>
          <a:bodyPr/>
          <a:lstStyle/>
          <a:p>
            <a:fld id="{DC6A8208-3AFE-4495-9D12-E15F99625AF4}" type="datetimeFigureOut">
              <a:rPr lang="en-GH" smtClean="0"/>
              <a:t>19/02/2024</a:t>
            </a:fld>
            <a:endParaRPr lang="en-GH"/>
          </a:p>
        </p:txBody>
      </p:sp>
      <p:sp>
        <p:nvSpPr>
          <p:cNvPr id="6" name="Footer Placeholder 5">
            <a:extLst>
              <a:ext uri="{FF2B5EF4-FFF2-40B4-BE49-F238E27FC236}">
                <a16:creationId xmlns:a16="http://schemas.microsoft.com/office/drawing/2014/main" id="{E2343907-5E2F-8BA2-6829-22F890F42082}"/>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CE1F0A13-AB40-2508-500D-2A923529F715}"/>
              </a:ext>
            </a:extLst>
          </p:cNvPr>
          <p:cNvSpPr>
            <a:spLocks noGrp="1"/>
          </p:cNvSpPr>
          <p:nvPr>
            <p:ph type="sldNum" sz="quarter" idx="12"/>
          </p:nvPr>
        </p:nvSpPr>
        <p:spPr/>
        <p:txBody>
          <a:bodyPr/>
          <a:lstStyle/>
          <a:p>
            <a:fld id="{2EDAA1BE-BFD4-4034-8BF7-F73CF9686823}" type="slidenum">
              <a:rPr lang="en-GH" smtClean="0"/>
              <a:t>‹#›</a:t>
            </a:fld>
            <a:endParaRPr lang="en-GH"/>
          </a:p>
        </p:txBody>
      </p:sp>
    </p:spTree>
    <p:extLst>
      <p:ext uri="{BB962C8B-B14F-4D97-AF65-F5344CB8AC3E}">
        <p14:creationId xmlns:p14="http://schemas.microsoft.com/office/powerpoint/2010/main" val="502440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480F-FD58-2C91-228E-828479DD18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H"/>
          </a:p>
        </p:txBody>
      </p:sp>
      <p:sp>
        <p:nvSpPr>
          <p:cNvPr id="3" name="Picture Placeholder 2">
            <a:extLst>
              <a:ext uri="{FF2B5EF4-FFF2-40B4-BE49-F238E27FC236}">
                <a16:creationId xmlns:a16="http://schemas.microsoft.com/office/drawing/2014/main" id="{D5594836-AAC3-300F-B5F9-8237622EA6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H"/>
          </a:p>
        </p:txBody>
      </p:sp>
      <p:sp>
        <p:nvSpPr>
          <p:cNvPr id="4" name="Text Placeholder 3">
            <a:extLst>
              <a:ext uri="{FF2B5EF4-FFF2-40B4-BE49-F238E27FC236}">
                <a16:creationId xmlns:a16="http://schemas.microsoft.com/office/drawing/2014/main" id="{09469C10-AFC3-902A-8CC9-9A8E151965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33F9EF-579C-C89A-F6EB-44DE04221F1C}"/>
              </a:ext>
            </a:extLst>
          </p:cNvPr>
          <p:cNvSpPr>
            <a:spLocks noGrp="1"/>
          </p:cNvSpPr>
          <p:nvPr>
            <p:ph type="dt" sz="half" idx="10"/>
          </p:nvPr>
        </p:nvSpPr>
        <p:spPr/>
        <p:txBody>
          <a:bodyPr/>
          <a:lstStyle/>
          <a:p>
            <a:fld id="{DC6A8208-3AFE-4495-9D12-E15F99625AF4}" type="datetimeFigureOut">
              <a:rPr lang="en-GH" smtClean="0"/>
              <a:t>19/02/2024</a:t>
            </a:fld>
            <a:endParaRPr lang="en-GH"/>
          </a:p>
        </p:txBody>
      </p:sp>
      <p:sp>
        <p:nvSpPr>
          <p:cNvPr id="6" name="Footer Placeholder 5">
            <a:extLst>
              <a:ext uri="{FF2B5EF4-FFF2-40B4-BE49-F238E27FC236}">
                <a16:creationId xmlns:a16="http://schemas.microsoft.com/office/drawing/2014/main" id="{8ADB8808-EBEF-6DB8-07F9-1FB3322AB090}"/>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CF584C7E-8B2D-0E74-988E-45923BD328B3}"/>
              </a:ext>
            </a:extLst>
          </p:cNvPr>
          <p:cNvSpPr>
            <a:spLocks noGrp="1"/>
          </p:cNvSpPr>
          <p:nvPr>
            <p:ph type="sldNum" sz="quarter" idx="12"/>
          </p:nvPr>
        </p:nvSpPr>
        <p:spPr/>
        <p:txBody>
          <a:bodyPr/>
          <a:lstStyle/>
          <a:p>
            <a:fld id="{2EDAA1BE-BFD4-4034-8BF7-F73CF9686823}" type="slidenum">
              <a:rPr lang="en-GH" smtClean="0"/>
              <a:t>‹#›</a:t>
            </a:fld>
            <a:endParaRPr lang="en-GH"/>
          </a:p>
        </p:txBody>
      </p:sp>
    </p:spTree>
    <p:extLst>
      <p:ext uri="{BB962C8B-B14F-4D97-AF65-F5344CB8AC3E}">
        <p14:creationId xmlns:p14="http://schemas.microsoft.com/office/powerpoint/2010/main" val="131522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AB2DD5-9C3A-0FBC-8B8C-066FD8597C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H"/>
          </a:p>
        </p:txBody>
      </p:sp>
      <p:sp>
        <p:nvSpPr>
          <p:cNvPr id="3" name="Text Placeholder 2">
            <a:extLst>
              <a:ext uri="{FF2B5EF4-FFF2-40B4-BE49-F238E27FC236}">
                <a16:creationId xmlns:a16="http://schemas.microsoft.com/office/drawing/2014/main" id="{D2C5818E-A314-D9B9-CAFB-09488CC8B8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D24A390C-2558-7C5F-B353-351AA5FAC3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6A8208-3AFE-4495-9D12-E15F99625AF4}" type="datetimeFigureOut">
              <a:rPr lang="en-GH" smtClean="0"/>
              <a:t>19/02/2024</a:t>
            </a:fld>
            <a:endParaRPr lang="en-GH"/>
          </a:p>
        </p:txBody>
      </p:sp>
      <p:sp>
        <p:nvSpPr>
          <p:cNvPr id="5" name="Footer Placeholder 4">
            <a:extLst>
              <a:ext uri="{FF2B5EF4-FFF2-40B4-BE49-F238E27FC236}">
                <a16:creationId xmlns:a16="http://schemas.microsoft.com/office/drawing/2014/main" id="{FBA5A767-1B69-0DB3-4928-D6F9C77CCB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H"/>
          </a:p>
        </p:txBody>
      </p:sp>
      <p:sp>
        <p:nvSpPr>
          <p:cNvPr id="6" name="Slide Number Placeholder 5">
            <a:extLst>
              <a:ext uri="{FF2B5EF4-FFF2-40B4-BE49-F238E27FC236}">
                <a16:creationId xmlns:a16="http://schemas.microsoft.com/office/drawing/2014/main" id="{3EDB899F-25EC-6071-32AC-2EAF336512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DAA1BE-BFD4-4034-8BF7-F73CF9686823}" type="slidenum">
              <a:rPr lang="en-GH" smtClean="0"/>
              <a:t>‹#›</a:t>
            </a:fld>
            <a:endParaRPr lang="en-GH"/>
          </a:p>
        </p:txBody>
      </p:sp>
    </p:spTree>
    <p:extLst>
      <p:ext uri="{BB962C8B-B14F-4D97-AF65-F5344CB8AC3E}">
        <p14:creationId xmlns:p14="http://schemas.microsoft.com/office/powerpoint/2010/main" val="2118697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54182-607A-9EE5-625C-3430C2EBE241}"/>
              </a:ext>
            </a:extLst>
          </p:cNvPr>
          <p:cNvSpPr>
            <a:spLocks noGrp="1"/>
          </p:cNvSpPr>
          <p:nvPr>
            <p:ph type="ctrTitle"/>
          </p:nvPr>
        </p:nvSpPr>
        <p:spPr>
          <a:xfrm>
            <a:off x="245807" y="1041400"/>
            <a:ext cx="4945626" cy="2387600"/>
          </a:xfrm>
        </p:spPr>
        <p:txBody>
          <a:bodyPr>
            <a:normAutofit fontScale="90000"/>
          </a:bodyPr>
          <a:lstStyle/>
          <a:p>
            <a:r>
              <a:rPr lang="en-US" dirty="0"/>
              <a:t>HOUSE PRICING ANALYSIS AND FORECASTING</a:t>
            </a:r>
            <a:endParaRPr lang="en-GH" dirty="0"/>
          </a:p>
        </p:txBody>
      </p:sp>
      <p:pic>
        <p:nvPicPr>
          <p:cNvPr id="8" name="Picture 7">
            <a:extLst>
              <a:ext uri="{FF2B5EF4-FFF2-40B4-BE49-F238E27FC236}">
                <a16:creationId xmlns:a16="http://schemas.microsoft.com/office/drawing/2014/main" id="{8B1B6441-AF50-D0FA-8F5A-1F5957F61EBE}"/>
              </a:ext>
            </a:extLst>
          </p:cNvPr>
          <p:cNvPicPr>
            <a:picLocks noChangeAspect="1"/>
          </p:cNvPicPr>
          <p:nvPr/>
        </p:nvPicPr>
        <p:blipFill>
          <a:blip r:embed="rId2"/>
          <a:stretch>
            <a:fillRect/>
          </a:stretch>
        </p:blipFill>
        <p:spPr>
          <a:xfrm>
            <a:off x="5938684" y="521109"/>
            <a:ext cx="6007509" cy="4935793"/>
          </a:xfrm>
          <a:prstGeom prst="rect">
            <a:avLst/>
          </a:prstGeom>
        </p:spPr>
      </p:pic>
    </p:spTree>
    <p:extLst>
      <p:ext uri="{BB962C8B-B14F-4D97-AF65-F5344CB8AC3E}">
        <p14:creationId xmlns:p14="http://schemas.microsoft.com/office/powerpoint/2010/main" val="600333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08C29-FEBE-1004-3C62-FBB919D3ED5C}"/>
              </a:ext>
            </a:extLst>
          </p:cNvPr>
          <p:cNvSpPr>
            <a:spLocks noGrp="1"/>
          </p:cNvSpPr>
          <p:nvPr>
            <p:ph type="title"/>
          </p:nvPr>
        </p:nvSpPr>
        <p:spPr/>
        <p:txBody>
          <a:bodyPr/>
          <a:lstStyle/>
          <a:p>
            <a:r>
              <a:rPr lang="en-US" dirty="0"/>
              <a:t>PROJECT OBJECTIVES</a:t>
            </a:r>
            <a:endParaRPr lang="en-GH" dirty="0"/>
          </a:p>
        </p:txBody>
      </p:sp>
      <p:sp>
        <p:nvSpPr>
          <p:cNvPr id="3" name="Content Placeholder 2">
            <a:extLst>
              <a:ext uri="{FF2B5EF4-FFF2-40B4-BE49-F238E27FC236}">
                <a16:creationId xmlns:a16="http://schemas.microsoft.com/office/drawing/2014/main" id="{63E87134-CC0D-4A3F-2D36-C22D25DAF83A}"/>
              </a:ext>
            </a:extLst>
          </p:cNvPr>
          <p:cNvSpPr>
            <a:spLocks noGrp="1"/>
          </p:cNvSpPr>
          <p:nvPr>
            <p:ph idx="1"/>
          </p:nvPr>
        </p:nvSpPr>
        <p:spPr/>
        <p:txBody>
          <a:bodyPr/>
          <a:lstStyle/>
          <a:p>
            <a:pPr>
              <a:lnSpc>
                <a:spcPct val="100000"/>
              </a:lnSpc>
            </a:pPr>
            <a:r>
              <a:rPr lang="en-US" dirty="0"/>
              <a:t>To accurately predict house prices for stakeholders to make informed decisions.</a:t>
            </a:r>
          </a:p>
          <a:p>
            <a:pPr>
              <a:lnSpc>
                <a:spcPct val="100000"/>
              </a:lnSpc>
            </a:pPr>
            <a:r>
              <a:rPr lang="en-US" dirty="0"/>
              <a:t>To identify key factors influencing the real estate market dynamics</a:t>
            </a:r>
          </a:p>
          <a:p>
            <a:pPr>
              <a:lnSpc>
                <a:spcPct val="100000"/>
              </a:lnSpc>
            </a:pPr>
            <a:r>
              <a:rPr lang="en-US" dirty="0"/>
              <a:t>To offer precise insights into house prices within the organization’s target market.</a:t>
            </a:r>
            <a:endParaRPr lang="en-GH" dirty="0"/>
          </a:p>
        </p:txBody>
      </p:sp>
    </p:spTree>
    <p:extLst>
      <p:ext uri="{BB962C8B-B14F-4D97-AF65-F5344CB8AC3E}">
        <p14:creationId xmlns:p14="http://schemas.microsoft.com/office/powerpoint/2010/main" val="1795187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798D8-9BA1-C4BF-AAFB-D5D616B8A11D}"/>
              </a:ext>
            </a:extLst>
          </p:cNvPr>
          <p:cNvSpPr>
            <a:spLocks noGrp="1"/>
          </p:cNvSpPr>
          <p:nvPr>
            <p:ph type="title"/>
          </p:nvPr>
        </p:nvSpPr>
        <p:spPr>
          <a:xfrm>
            <a:off x="838200" y="365125"/>
            <a:ext cx="10515600" cy="922901"/>
          </a:xfrm>
        </p:spPr>
        <p:txBody>
          <a:bodyPr/>
          <a:lstStyle/>
          <a:p>
            <a:r>
              <a:rPr lang="en-US" dirty="0"/>
              <a:t>INTRODUCTION</a:t>
            </a:r>
            <a:endParaRPr lang="en-GH" dirty="0"/>
          </a:p>
        </p:txBody>
      </p:sp>
      <p:sp>
        <p:nvSpPr>
          <p:cNvPr id="3" name="Content Placeholder 2">
            <a:extLst>
              <a:ext uri="{FF2B5EF4-FFF2-40B4-BE49-F238E27FC236}">
                <a16:creationId xmlns:a16="http://schemas.microsoft.com/office/drawing/2014/main" id="{0021A5F7-C1C1-FE67-27A3-1DABF1EA789A}"/>
              </a:ext>
            </a:extLst>
          </p:cNvPr>
          <p:cNvSpPr>
            <a:spLocks noGrp="1"/>
          </p:cNvSpPr>
          <p:nvPr>
            <p:ph idx="1"/>
          </p:nvPr>
        </p:nvSpPr>
        <p:spPr>
          <a:xfrm>
            <a:off x="838200" y="1474839"/>
            <a:ext cx="10515600" cy="4702124"/>
          </a:xfrm>
        </p:spPr>
        <p:txBody>
          <a:bodyPr>
            <a:normAutofit fontScale="92500" lnSpcReduction="20000"/>
          </a:bodyPr>
          <a:lstStyle/>
          <a:p>
            <a:pPr algn="just">
              <a:lnSpc>
                <a:spcPct val="150000"/>
              </a:lnSpc>
            </a:pPr>
            <a:r>
              <a:rPr lang="en-US" sz="2800" dirty="0"/>
              <a:t>This project </a:t>
            </a:r>
            <a:r>
              <a:rPr lang="en-US" dirty="0"/>
              <a:t>makes use of data from a real estate company with the aim </a:t>
            </a:r>
            <a:r>
              <a:rPr lang="en-US" sz="2800" dirty="0"/>
              <a:t>of extracting invaluable insights crucial for informed decision-making by the company  management.</a:t>
            </a:r>
          </a:p>
          <a:p>
            <a:pPr marL="342900" indent="-342900" algn="just">
              <a:lnSpc>
                <a:spcPct val="150000"/>
              </a:lnSpc>
              <a:buFont typeface="Wingdings" panose="05000000000000000000" pitchFamily="2" charset="2"/>
              <a:buChar char="q"/>
            </a:pPr>
            <a:endParaRPr lang="en-US" sz="2800" dirty="0"/>
          </a:p>
          <a:p>
            <a:pPr algn="just">
              <a:lnSpc>
                <a:spcPct val="150000"/>
              </a:lnSpc>
            </a:pPr>
            <a:r>
              <a:rPr lang="en-US" sz="2800" dirty="0"/>
              <a:t>Through a rigorous data cleaning process, </a:t>
            </a:r>
            <a:r>
              <a:rPr lang="en-US" dirty="0"/>
              <a:t>I </a:t>
            </a:r>
            <a:r>
              <a:rPr lang="en-US" sz="2800" dirty="0"/>
              <a:t>meticulously identified and rectified any inaccuracies, inconsistencies, and errors inherent in the dataset. This proactive approach ensured the integrity and reliability of my findings, thereby enhancing the credibility of my insights.</a:t>
            </a:r>
          </a:p>
          <a:p>
            <a:pPr marL="342900" indent="-342900" algn="just">
              <a:buFont typeface="Wingdings" panose="05000000000000000000" pitchFamily="2" charset="2"/>
              <a:buChar char="q"/>
            </a:pPr>
            <a:endParaRPr lang="en-US" sz="2800" dirty="0"/>
          </a:p>
          <a:p>
            <a:pPr marL="0" indent="0">
              <a:buNone/>
            </a:pPr>
            <a:endParaRPr lang="en-GH" dirty="0"/>
          </a:p>
        </p:txBody>
      </p:sp>
    </p:spTree>
    <p:extLst>
      <p:ext uri="{BB962C8B-B14F-4D97-AF65-F5344CB8AC3E}">
        <p14:creationId xmlns:p14="http://schemas.microsoft.com/office/powerpoint/2010/main" val="4111006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E44B9-0955-ABC1-392D-E3466F9EB2A7}"/>
              </a:ext>
            </a:extLst>
          </p:cNvPr>
          <p:cNvSpPr>
            <a:spLocks noGrp="1"/>
          </p:cNvSpPr>
          <p:nvPr>
            <p:ph type="title"/>
          </p:nvPr>
        </p:nvSpPr>
        <p:spPr/>
        <p:txBody>
          <a:bodyPr/>
          <a:lstStyle/>
          <a:p>
            <a:r>
              <a:rPr lang="en-US" dirty="0"/>
              <a:t>OVERVIEW</a:t>
            </a:r>
            <a:endParaRPr lang="en-GH" dirty="0"/>
          </a:p>
        </p:txBody>
      </p:sp>
      <p:sp>
        <p:nvSpPr>
          <p:cNvPr id="3" name="Content Placeholder 2">
            <a:extLst>
              <a:ext uri="{FF2B5EF4-FFF2-40B4-BE49-F238E27FC236}">
                <a16:creationId xmlns:a16="http://schemas.microsoft.com/office/drawing/2014/main" id="{97CDA6FA-629F-AAFC-5F9E-E6BF0D5661B2}"/>
              </a:ext>
            </a:extLst>
          </p:cNvPr>
          <p:cNvSpPr>
            <a:spLocks noGrp="1"/>
          </p:cNvSpPr>
          <p:nvPr>
            <p:ph idx="1"/>
          </p:nvPr>
        </p:nvSpPr>
        <p:spPr/>
        <p:txBody>
          <a:bodyPr>
            <a:normAutofit/>
          </a:bodyPr>
          <a:lstStyle/>
          <a:p>
            <a:pPr marL="0" indent="0" algn="just">
              <a:lnSpc>
                <a:spcPct val="100000"/>
              </a:lnSpc>
              <a:buNone/>
            </a:pPr>
            <a:r>
              <a:rPr lang="en-US" sz="2000" dirty="0"/>
              <a:t>As part of a team of Data and Business Analytics Experts, my main goal was to analyze my client’s housing data to uncover valuable insights into key factors influencing the real estate market dynamics and accurately predict housing prices in the next few years.  We utilize various analytical methods:</a:t>
            </a:r>
          </a:p>
          <a:p>
            <a:pPr marL="800100" lvl="1" indent="-342900" algn="just">
              <a:lnSpc>
                <a:spcPct val="100000"/>
              </a:lnSpc>
              <a:buFont typeface="Wingdings" panose="05000000000000000000" pitchFamily="2" charset="2"/>
              <a:buChar char="ü"/>
            </a:pPr>
            <a:r>
              <a:rPr lang="en-US" sz="2000" b="1" dirty="0"/>
              <a:t>Monthly sales trend Analysis: I</a:t>
            </a:r>
            <a:r>
              <a:rPr lang="en-US" sz="2000" dirty="0"/>
              <a:t> examined the trend of sales by months over the previous years to understand which months produced the  most revenue and tailor marketing strategies accordingly.</a:t>
            </a:r>
          </a:p>
          <a:p>
            <a:pPr marL="800100" lvl="1" indent="-342900" algn="just">
              <a:lnSpc>
                <a:spcPct val="100000"/>
              </a:lnSpc>
              <a:buFont typeface="Wingdings" panose="05000000000000000000" pitchFamily="2" charset="2"/>
              <a:buChar char="ü"/>
            </a:pPr>
            <a:r>
              <a:rPr lang="en-US" sz="2000" b="1" dirty="0"/>
              <a:t>Sales Price by </a:t>
            </a:r>
            <a:r>
              <a:rPr lang="en-US" sz="2000" b="1" dirty="0" err="1"/>
              <a:t>Neighbourhood</a:t>
            </a:r>
            <a:r>
              <a:rPr lang="en-US" sz="2000" b="1" dirty="0"/>
              <a:t> area:</a:t>
            </a:r>
            <a:r>
              <a:rPr lang="en-US" sz="2000" dirty="0"/>
              <a:t> By analyzing customer patronage based on gender, we gain insights into gender-specific preferences, guiding targeted marketing campaigns and product offerings.</a:t>
            </a:r>
          </a:p>
          <a:p>
            <a:pPr marL="800100" lvl="1" indent="-342900" algn="just">
              <a:lnSpc>
                <a:spcPct val="100000"/>
              </a:lnSpc>
              <a:buFont typeface="Wingdings" panose="05000000000000000000" pitchFamily="2" charset="2"/>
              <a:buChar char="ü"/>
            </a:pPr>
            <a:r>
              <a:rPr lang="en-US" sz="2000" b="1" dirty="0"/>
              <a:t>Sales Price Relationship with Housing Quality and Garage area </a:t>
            </a:r>
          </a:p>
          <a:p>
            <a:pPr marL="800100" lvl="1" indent="-342900" algn="just">
              <a:lnSpc>
                <a:spcPct val="100000"/>
              </a:lnSpc>
              <a:buFont typeface="Wingdings" panose="05000000000000000000" pitchFamily="2" charset="2"/>
              <a:buChar char="ü"/>
            </a:pPr>
            <a:r>
              <a:rPr lang="en-US" sz="2000" b="1" dirty="0"/>
              <a:t>Forecast of House Pricing Sales </a:t>
            </a:r>
          </a:p>
        </p:txBody>
      </p:sp>
    </p:spTree>
    <p:extLst>
      <p:ext uri="{BB962C8B-B14F-4D97-AF65-F5344CB8AC3E}">
        <p14:creationId xmlns:p14="http://schemas.microsoft.com/office/powerpoint/2010/main" val="798127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D82EA-E167-ECD6-9150-ADDEBA2516A2}"/>
              </a:ext>
            </a:extLst>
          </p:cNvPr>
          <p:cNvSpPr>
            <a:spLocks noGrp="1"/>
          </p:cNvSpPr>
          <p:nvPr>
            <p:ph type="title"/>
          </p:nvPr>
        </p:nvSpPr>
        <p:spPr/>
        <p:txBody>
          <a:bodyPr/>
          <a:lstStyle/>
          <a:p>
            <a:r>
              <a:rPr lang="en-US" dirty="0"/>
              <a:t>FINDINGS</a:t>
            </a:r>
            <a:endParaRPr lang="en-GH" dirty="0"/>
          </a:p>
        </p:txBody>
      </p:sp>
      <p:sp>
        <p:nvSpPr>
          <p:cNvPr id="3" name="Content Placeholder 2">
            <a:extLst>
              <a:ext uri="{FF2B5EF4-FFF2-40B4-BE49-F238E27FC236}">
                <a16:creationId xmlns:a16="http://schemas.microsoft.com/office/drawing/2014/main" id="{EF03E8CC-0085-E000-A755-846D0716DB49}"/>
              </a:ext>
            </a:extLst>
          </p:cNvPr>
          <p:cNvSpPr>
            <a:spLocks noGrp="1"/>
          </p:cNvSpPr>
          <p:nvPr>
            <p:ph idx="1"/>
          </p:nvPr>
        </p:nvSpPr>
        <p:spPr>
          <a:xfrm>
            <a:off x="838200" y="1248697"/>
            <a:ext cx="10515600" cy="4928266"/>
          </a:xfrm>
        </p:spPr>
        <p:txBody>
          <a:bodyPr>
            <a:normAutofit fontScale="92500" lnSpcReduction="20000"/>
          </a:bodyPr>
          <a:lstStyle/>
          <a:p>
            <a:pPr>
              <a:lnSpc>
                <a:spcPct val="110000"/>
              </a:lnSpc>
            </a:pPr>
            <a:r>
              <a:rPr lang="en-US" dirty="0"/>
              <a:t>Total revenue from 2006 to 2010 was $264M  with 8 Housing Styles and 1,460 houses sold.</a:t>
            </a:r>
          </a:p>
          <a:p>
            <a:pPr>
              <a:lnSpc>
                <a:spcPct val="110000"/>
              </a:lnSpc>
            </a:pPr>
            <a:r>
              <a:rPr lang="en-US" dirty="0"/>
              <a:t>The top 10 </a:t>
            </a:r>
            <a:r>
              <a:rPr lang="en-US" dirty="0" err="1"/>
              <a:t>neighbourhoods</a:t>
            </a:r>
            <a:r>
              <a:rPr lang="en-US" dirty="0"/>
              <a:t> with the highest average sales prices were NoRidge,NridgHt,StoneBr,Timber,Veenker,Somerst,Clearcr,Crawfor,CollgCr and </a:t>
            </a:r>
            <a:r>
              <a:rPr lang="en-US" dirty="0" err="1"/>
              <a:t>Blmngtn</a:t>
            </a:r>
            <a:r>
              <a:rPr lang="en-US" dirty="0"/>
              <a:t>.</a:t>
            </a:r>
          </a:p>
          <a:p>
            <a:pPr>
              <a:lnSpc>
                <a:spcPct val="110000"/>
              </a:lnSpc>
            </a:pPr>
            <a:r>
              <a:rPr lang="en-US" dirty="0"/>
              <a:t>There was a positive relationship between sales price and Housing Quality and Sales Price and Garage Area.</a:t>
            </a:r>
          </a:p>
          <a:p>
            <a:pPr>
              <a:lnSpc>
                <a:spcPct val="110000"/>
              </a:lnSpc>
            </a:pPr>
            <a:r>
              <a:rPr lang="en-US" dirty="0"/>
              <a:t>The months with the highest revenue from 2006-2010 were </a:t>
            </a:r>
            <a:r>
              <a:rPr lang="en-US" dirty="0" err="1"/>
              <a:t>May,June</a:t>
            </a:r>
            <a:r>
              <a:rPr lang="en-US" dirty="0"/>
              <a:t> and July.</a:t>
            </a:r>
          </a:p>
          <a:p>
            <a:pPr>
              <a:lnSpc>
                <a:spcPct val="110000"/>
              </a:lnSpc>
            </a:pPr>
            <a:r>
              <a:rPr lang="en-US" dirty="0"/>
              <a:t>There was an upward trend of forecast for housing prices for the next six years</a:t>
            </a:r>
            <a:endParaRPr lang="en-GH" dirty="0"/>
          </a:p>
        </p:txBody>
      </p:sp>
    </p:spTree>
    <p:extLst>
      <p:ext uri="{BB962C8B-B14F-4D97-AF65-F5344CB8AC3E}">
        <p14:creationId xmlns:p14="http://schemas.microsoft.com/office/powerpoint/2010/main" val="1085777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1814C-8B0E-611B-9D9C-D997410EF841}"/>
              </a:ext>
            </a:extLst>
          </p:cNvPr>
          <p:cNvSpPr>
            <a:spLocks noGrp="1"/>
          </p:cNvSpPr>
          <p:nvPr>
            <p:ph type="title"/>
          </p:nvPr>
        </p:nvSpPr>
        <p:spPr>
          <a:xfrm>
            <a:off x="838200" y="127820"/>
            <a:ext cx="10515600" cy="993058"/>
          </a:xfrm>
        </p:spPr>
        <p:txBody>
          <a:bodyPr/>
          <a:lstStyle/>
          <a:p>
            <a:r>
              <a:rPr lang="en-US" dirty="0"/>
              <a:t>RECOMMENDATIONS</a:t>
            </a:r>
            <a:endParaRPr lang="en-GH" dirty="0"/>
          </a:p>
        </p:txBody>
      </p:sp>
      <p:sp>
        <p:nvSpPr>
          <p:cNvPr id="3" name="Content Placeholder 2">
            <a:extLst>
              <a:ext uri="{FF2B5EF4-FFF2-40B4-BE49-F238E27FC236}">
                <a16:creationId xmlns:a16="http://schemas.microsoft.com/office/drawing/2014/main" id="{C2411B51-D9B9-3AC4-EA98-741DEEE4BCE9}"/>
              </a:ext>
            </a:extLst>
          </p:cNvPr>
          <p:cNvSpPr>
            <a:spLocks noGrp="1"/>
          </p:cNvSpPr>
          <p:nvPr>
            <p:ph idx="1"/>
          </p:nvPr>
        </p:nvSpPr>
        <p:spPr>
          <a:xfrm>
            <a:off x="838200" y="1268361"/>
            <a:ext cx="10515600" cy="4908602"/>
          </a:xfrm>
        </p:spPr>
        <p:txBody>
          <a:bodyPr>
            <a:normAutofit fontScale="70000" lnSpcReduction="20000"/>
          </a:bodyPr>
          <a:lstStyle/>
          <a:p>
            <a:pPr>
              <a:lnSpc>
                <a:spcPct val="120000"/>
              </a:lnSpc>
            </a:pPr>
            <a:r>
              <a:rPr lang="en-GH" dirty="0"/>
              <a:t>Maximize Revenue Generation:</a:t>
            </a:r>
            <a:r>
              <a:rPr lang="en-US" dirty="0"/>
              <a:t> </a:t>
            </a:r>
            <a:r>
              <a:rPr lang="en-GH" dirty="0"/>
              <a:t>Given that the total revenue from 2006 to 2010 was $264 million, it's essential to continue focusing on high-value </a:t>
            </a:r>
            <a:r>
              <a:rPr lang="en-GH" dirty="0" err="1"/>
              <a:t>neighborhoods</a:t>
            </a:r>
            <a:r>
              <a:rPr lang="en-GH" dirty="0"/>
              <a:t> and housing styles. Invest resources and marketing efforts in properties located in </a:t>
            </a:r>
            <a:r>
              <a:rPr lang="en-GH" dirty="0" err="1"/>
              <a:t>neighborhoods</a:t>
            </a:r>
            <a:r>
              <a:rPr lang="en-GH" dirty="0"/>
              <a:t> like </a:t>
            </a:r>
            <a:r>
              <a:rPr lang="en-GH" dirty="0" err="1"/>
              <a:t>NoRidge</a:t>
            </a:r>
            <a:r>
              <a:rPr lang="en-GH" dirty="0"/>
              <a:t>, </a:t>
            </a:r>
            <a:r>
              <a:rPr lang="en-GH" dirty="0" err="1"/>
              <a:t>NridgHt</a:t>
            </a:r>
            <a:r>
              <a:rPr lang="en-GH" dirty="0"/>
              <a:t>, </a:t>
            </a:r>
            <a:r>
              <a:rPr lang="en-GH" dirty="0" err="1"/>
              <a:t>StoneBr</a:t>
            </a:r>
            <a:r>
              <a:rPr lang="en-GH" dirty="0"/>
              <a:t>, and others with high average sales prices to maximize revenue.</a:t>
            </a:r>
          </a:p>
          <a:p>
            <a:pPr>
              <a:lnSpc>
                <a:spcPct val="120000"/>
              </a:lnSpc>
            </a:pPr>
            <a:endParaRPr lang="en-GH" dirty="0"/>
          </a:p>
          <a:p>
            <a:pPr>
              <a:lnSpc>
                <a:spcPct val="120000"/>
              </a:lnSpc>
            </a:pPr>
            <a:r>
              <a:rPr lang="en-GH" dirty="0"/>
              <a:t>Diversify Housing Portfolio: Since there were 8 housing styles and 1,460 houses sold</a:t>
            </a:r>
            <a:r>
              <a:rPr lang="en-US" dirty="0"/>
              <a:t>, we should</a:t>
            </a:r>
            <a:r>
              <a:rPr lang="en-GH" dirty="0"/>
              <a:t> consider diversifying the housing portfolio to cater to different market segments and preferences. This could involve exploring new housing styles or investing in renovations to update existing properties.</a:t>
            </a:r>
          </a:p>
          <a:p>
            <a:pPr>
              <a:lnSpc>
                <a:spcPct val="120000"/>
              </a:lnSpc>
            </a:pPr>
            <a:endParaRPr lang="en-GH" dirty="0"/>
          </a:p>
          <a:p>
            <a:pPr>
              <a:lnSpc>
                <a:spcPct val="120000"/>
              </a:lnSpc>
            </a:pPr>
            <a:r>
              <a:rPr lang="en-GH" dirty="0"/>
              <a:t>Leverage Positive Relationships: Capitalize on the positive relationship between sales price and housing quality, as well as sales price and garage area</a:t>
            </a:r>
            <a:r>
              <a:rPr lang="en-US" dirty="0"/>
              <a:t> by e</a:t>
            </a:r>
            <a:r>
              <a:rPr lang="en-GH" dirty="0" err="1"/>
              <a:t>mphasiz</a:t>
            </a:r>
            <a:r>
              <a:rPr lang="en-US" dirty="0" err="1"/>
              <a:t>ing</a:t>
            </a:r>
            <a:r>
              <a:rPr lang="en-GH" dirty="0"/>
              <a:t> these features in property listings and marketing materials to attract potential buyers and justify higher prices.</a:t>
            </a:r>
          </a:p>
        </p:txBody>
      </p:sp>
    </p:spTree>
    <p:extLst>
      <p:ext uri="{BB962C8B-B14F-4D97-AF65-F5344CB8AC3E}">
        <p14:creationId xmlns:p14="http://schemas.microsoft.com/office/powerpoint/2010/main" val="4017998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62105-FEB1-6D32-BD32-8F179F18FF13}"/>
              </a:ext>
            </a:extLst>
          </p:cNvPr>
          <p:cNvSpPr>
            <a:spLocks noGrp="1"/>
          </p:cNvSpPr>
          <p:nvPr>
            <p:ph type="title"/>
          </p:nvPr>
        </p:nvSpPr>
        <p:spPr>
          <a:xfrm>
            <a:off x="838200" y="365126"/>
            <a:ext cx="10515600" cy="972062"/>
          </a:xfrm>
        </p:spPr>
        <p:txBody>
          <a:bodyPr/>
          <a:lstStyle/>
          <a:p>
            <a:r>
              <a:rPr lang="en-US" dirty="0"/>
              <a:t>RECOMMENDATIONS</a:t>
            </a:r>
            <a:endParaRPr lang="en-GH" dirty="0"/>
          </a:p>
        </p:txBody>
      </p:sp>
      <p:sp>
        <p:nvSpPr>
          <p:cNvPr id="3" name="Content Placeholder 2">
            <a:extLst>
              <a:ext uri="{FF2B5EF4-FFF2-40B4-BE49-F238E27FC236}">
                <a16:creationId xmlns:a16="http://schemas.microsoft.com/office/drawing/2014/main" id="{1DA9FFEC-FE69-3AA4-FF60-30F3297CD717}"/>
              </a:ext>
            </a:extLst>
          </p:cNvPr>
          <p:cNvSpPr>
            <a:spLocks noGrp="1"/>
          </p:cNvSpPr>
          <p:nvPr>
            <p:ph idx="1"/>
          </p:nvPr>
        </p:nvSpPr>
        <p:spPr/>
        <p:txBody>
          <a:bodyPr>
            <a:normAutofit fontScale="77500" lnSpcReduction="20000"/>
          </a:bodyPr>
          <a:lstStyle/>
          <a:p>
            <a:pPr>
              <a:lnSpc>
                <a:spcPct val="120000"/>
              </a:lnSpc>
            </a:pPr>
            <a:endParaRPr lang="en-GH" dirty="0"/>
          </a:p>
          <a:p>
            <a:pPr>
              <a:lnSpc>
                <a:spcPct val="120000"/>
              </a:lnSpc>
            </a:pPr>
            <a:r>
              <a:rPr lang="en-GH" dirty="0"/>
              <a:t>Optimize Sales Timing:</a:t>
            </a:r>
            <a:r>
              <a:rPr lang="en-US" dirty="0"/>
              <a:t> </a:t>
            </a:r>
            <a:r>
              <a:rPr lang="en-GH" dirty="0"/>
              <a:t>Given that the months with the highest revenue were May, June, and July</a:t>
            </a:r>
            <a:r>
              <a:rPr lang="en-US" dirty="0"/>
              <a:t> there should be f</a:t>
            </a:r>
            <a:r>
              <a:rPr lang="en-GH" dirty="0" err="1"/>
              <a:t>ocus</a:t>
            </a:r>
            <a:r>
              <a:rPr lang="en-GH" dirty="0"/>
              <a:t> on optimizing sales timing to coincide with peak demand periods. </a:t>
            </a:r>
            <a:r>
              <a:rPr lang="en-US" dirty="0"/>
              <a:t>There should be </a:t>
            </a:r>
            <a:r>
              <a:rPr lang="en-GH" dirty="0"/>
              <a:t>Increase</a:t>
            </a:r>
            <a:r>
              <a:rPr lang="en-US" dirty="0"/>
              <a:t>d</a:t>
            </a:r>
            <a:r>
              <a:rPr lang="en-GH" dirty="0"/>
              <a:t> marketing efforts and inventory during these months to take advantage of higher buyer activity and potentially achieve better sales prices.</a:t>
            </a:r>
          </a:p>
          <a:p>
            <a:pPr>
              <a:lnSpc>
                <a:spcPct val="120000"/>
              </a:lnSpc>
            </a:pPr>
            <a:endParaRPr lang="en-GH" dirty="0"/>
          </a:p>
          <a:p>
            <a:pPr>
              <a:lnSpc>
                <a:spcPct val="120000"/>
              </a:lnSpc>
            </a:pPr>
            <a:r>
              <a:rPr lang="en-GH" dirty="0"/>
              <a:t>Plan for Future Growth:</a:t>
            </a:r>
            <a:r>
              <a:rPr lang="en-US" dirty="0"/>
              <a:t> </a:t>
            </a:r>
            <a:r>
              <a:rPr lang="en-GH" dirty="0"/>
              <a:t> With an upward trend forecast for housing prices over the next six years, it</a:t>
            </a:r>
            <a:r>
              <a:rPr lang="en-US" dirty="0"/>
              <a:t> is</a:t>
            </a:r>
            <a:r>
              <a:rPr lang="en-GH" dirty="0"/>
              <a:t> crucial to plan for future growth and expansion. </a:t>
            </a:r>
            <a:r>
              <a:rPr lang="en-US" dirty="0"/>
              <a:t>I</a:t>
            </a:r>
            <a:r>
              <a:rPr lang="en-GH" dirty="0" err="1"/>
              <a:t>nvesting</a:t>
            </a:r>
            <a:r>
              <a:rPr lang="en-GH" dirty="0"/>
              <a:t> in new developments or acquiring properties in emerging </a:t>
            </a:r>
            <a:r>
              <a:rPr lang="en-GH" dirty="0" err="1"/>
              <a:t>neighborhoods</a:t>
            </a:r>
            <a:r>
              <a:rPr lang="en-GH" dirty="0"/>
              <a:t> </a:t>
            </a:r>
            <a:r>
              <a:rPr lang="en-US" dirty="0"/>
              <a:t> should be considered </a:t>
            </a:r>
            <a:r>
              <a:rPr lang="en-GH" dirty="0"/>
              <a:t>to capitalize on the projected increase in housing prices.</a:t>
            </a:r>
          </a:p>
          <a:p>
            <a:endParaRPr lang="en-GH" dirty="0"/>
          </a:p>
        </p:txBody>
      </p:sp>
    </p:spTree>
    <p:extLst>
      <p:ext uri="{BB962C8B-B14F-4D97-AF65-F5344CB8AC3E}">
        <p14:creationId xmlns:p14="http://schemas.microsoft.com/office/powerpoint/2010/main" val="3008296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606</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HOUSE PRICING ANALYSIS AND FORECASTING</vt:lpstr>
      <vt:lpstr>PROJECT OBJECTIVES</vt:lpstr>
      <vt:lpstr>INTRODUCTION</vt:lpstr>
      <vt:lpstr>OVERVIEW</vt:lpstr>
      <vt:lpstr>FINDINGS</vt:lpstr>
      <vt:lpstr>RECOMMENDATIONS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PRICING ANALYSIS AND FORECASTING</dc:title>
  <dc:creator>davida asmah</dc:creator>
  <cp:lastModifiedBy>davida asmah</cp:lastModifiedBy>
  <cp:revision>1</cp:revision>
  <dcterms:created xsi:type="dcterms:W3CDTF">2024-02-19T20:05:30Z</dcterms:created>
  <dcterms:modified xsi:type="dcterms:W3CDTF">2024-02-19T21:29:12Z</dcterms:modified>
</cp:coreProperties>
</file>