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2520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E51-360B-442C-9BC6-17C04C6D5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C948-000E-49D1-8971-4E4C941A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3289-6DF6-44CA-9035-AA7A15A3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7D80-42DF-4D80-9097-8667A4F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AF92-960D-4CF0-B4BB-ED86CD11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83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D389-E983-476F-9EDB-D344A8D8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DE30E-1889-45DF-94FF-43190D10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D6D5-0835-48F5-8558-2E70F1AB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2A70C-B0A9-48DE-BEFB-0EA18A70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B428-52CF-4256-A2D0-95CCCFA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84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5D4FC-3578-4781-9B2F-6AD94B92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83064-884D-43E8-A350-41A1EE2E1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7FEC-3A35-4863-9A7C-45FF49A9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3130-5649-45FD-970B-4F6EC833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A9FF-7875-4D6D-8654-90F178AD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46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1844-72B7-4B11-A4AA-8155B781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5D89-2822-4BEB-AC66-6BC6ADC6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8E44-AC68-4A68-9054-83EC0A1D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B622-5E3B-4994-9B6F-DF53B5EA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CEA5-5D2B-48FC-AD81-3A3248F8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3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8FBB-EC34-4581-9E4B-D55C2FDB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B853-5DAB-4395-B8BB-4DA123CE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F439-3887-4D7F-BB42-F5191119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A8AC-1859-4EEF-ADBB-C5B478DD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1F81-E12C-442C-8821-456DF3B0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78D-EC5C-42AE-B4FF-B81512A5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9351-E2E9-42DF-A9CC-BA2EFBC2C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D64A-322F-454B-8B2D-FCA7BD70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7A0C9-9489-4DF1-98BC-3A67798D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76F4-47DE-4907-8653-E041DB1B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FAD58-0A00-4623-8560-67473F8C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516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F126-0D1C-4653-94AF-93D49E4D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E296-6768-4385-A98B-028EF3E7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2C61E-6D4D-4482-AF9F-B033ED74C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BFE29-E24A-4515-B38E-407E06D0E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C7C79-65E6-4632-AE12-9ECAEBF4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5875-8B40-4B77-9720-F15E286A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9CD3B-F556-4334-B50D-BD181E94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70E16-6822-4EE9-BCDA-FBF9FB93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52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E2E-E6E5-4726-A687-355BD981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852B4-D5CB-450E-9197-3DEBC06B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CDE49-F4E9-4F52-AC38-3EBAB4C5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D5F8B-883C-429C-B476-A2EB6CB4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70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EDD2-E93B-471E-8485-B9E41D7D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7656-B019-4707-918E-93117B5B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9FCC-293C-4D9F-963C-1CE69AB5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23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2520-17F0-40EA-A7EA-323E3F5F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D126-EF78-430D-9A31-A0E79E6E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EA9B2-6177-4C62-8B44-B6572901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C104-F9F4-4F06-867D-236A5160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4EFE-1008-4093-8A93-06441C1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E767-952A-4061-A7D6-29B7201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0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2D00-8435-4A59-B7CC-594A30CE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43FA0-7B8D-4DE2-AF0D-DF892544A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B079F-A1AA-4C27-A8F0-E5E2D446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6F4C-0874-48D3-B914-874ABFD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133F-E555-4EE3-BC5D-D7685AF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313CB-6565-4EE1-B058-92B274BB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0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15383-0B6A-4C87-AF43-16BAA9A1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5998-0088-42D1-AA96-97F463CC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CC88-71BA-4CD8-A202-6E6B0ABB8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7AEB-6FCC-446E-A690-F2D4CB918E19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FA47-CD1E-4B88-9329-5D5C76504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B049-745C-4EE7-8015-44220CF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7D04-416D-4924-8952-EB1A20AFD57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0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5DC6F1-6578-4835-B303-7D3F63D1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F2B0589-386D-4D3C-BE14-93E26D4C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9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07435E-DF40-4196-AB20-C30F68FC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95D6F9-9B5E-4B77-A5F9-6FF17735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4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2897E8-8261-4E94-9C57-5805D7C2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C4FEB4A-358B-46D8-BC80-B1185065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21E8A8-5E3F-4EA2-BF42-D7132639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4F5332F-E4CE-4D46-BD5C-2128E152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FA6328-FF4B-4BDE-BE0F-21628E78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E647CD-ABB0-4CBD-A1E2-20B48B747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FA6328-FF4B-4BDE-BE0F-21628E78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508D33-0B5A-4F80-8712-892D5CD3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FA6328-FF4B-4BDE-BE0F-21628E78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245883-0113-4B97-8CF8-58F2F8F2E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7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FA6328-FF4B-4BDE-BE0F-21628E78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F8C4352-4655-4943-8E32-2639B80FF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07C66CC-4D0A-4040-A9AA-878FBB60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83E-7FB1-4504-8642-A46BF16B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C81B-3745-46CC-8A38-0BB85DD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AC40D-9556-4F94-BC86-E1673EBE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7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Verlinde</dc:creator>
  <cp:lastModifiedBy>Mike Verlinde</cp:lastModifiedBy>
  <cp:revision>1</cp:revision>
  <dcterms:created xsi:type="dcterms:W3CDTF">2022-09-29T08:43:36Z</dcterms:created>
  <dcterms:modified xsi:type="dcterms:W3CDTF">2022-09-29T10:00:53Z</dcterms:modified>
</cp:coreProperties>
</file>