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B3DE-E3AD-46B5-A8C4-08A50673B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7A1B0-8481-4854-9ABF-DB75B7293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D00E0-0C2D-4B66-BD5B-8164C238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B2F3-9D7A-4410-8EC4-6F2C75DE5B67}" type="datetimeFigureOut">
              <a:rPr lang="en-NL" smtClean="0"/>
              <a:t>20/10/2022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11BB6-E3DF-48F4-98FB-E6F110C6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412E7-D20D-42EA-A9A6-0EA80D7C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9040-5BC3-446A-B652-98FF0EE57E1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272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88DF-7A20-42EF-A292-3BB0F7B2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7C442-0DA5-489C-AB70-E6ECC3D9F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69E83-7164-43D5-BBCD-C08F2616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B2F3-9D7A-4410-8EC4-6F2C75DE5B67}" type="datetimeFigureOut">
              <a:rPr lang="en-NL" smtClean="0"/>
              <a:t>20/10/2022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8FDF9-ACF0-4830-8553-A082532D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410B6-8C3C-4561-98CB-36230E82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9040-5BC3-446A-B652-98FF0EE57E1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66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2672D-35D0-45CA-BBBC-E06A3E821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9234B-FA9B-491A-807D-5D6D24552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28C19-5C89-4320-AD0F-AAC85111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B2F3-9D7A-4410-8EC4-6F2C75DE5B67}" type="datetimeFigureOut">
              <a:rPr lang="en-NL" smtClean="0"/>
              <a:t>20/10/2022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540BA-AA3F-4E8C-BFF2-AC0A1868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EBB9B-B371-4BEF-A830-FF671E59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9040-5BC3-446A-B652-98FF0EE57E1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672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C145-A644-4972-A6A2-C2BDD771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967D-DD0A-4578-8CBF-AE28A418C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4974C-5EEA-4E14-9A81-A8E5B1E8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B2F3-9D7A-4410-8EC4-6F2C75DE5B67}" type="datetimeFigureOut">
              <a:rPr lang="en-NL" smtClean="0"/>
              <a:t>20/10/2022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58FC6-66DA-4CB7-A8D2-997CA606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93A91-9C55-4608-B8BF-CD6760B3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9040-5BC3-446A-B652-98FF0EE57E1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21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A2B5-8BF4-4A51-B802-51287772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A7BA0-4928-46DC-8A62-34509433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BA0C-607D-4E3D-859E-A00872C8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B2F3-9D7A-4410-8EC4-6F2C75DE5B67}" type="datetimeFigureOut">
              <a:rPr lang="en-NL" smtClean="0"/>
              <a:t>20/10/2022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1D58B-680C-457E-8B5B-DE66816F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FDF9E-8597-48CD-8047-49BF6A4D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9040-5BC3-446A-B652-98FF0EE57E1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547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A4DF-BB56-46F1-A94B-EB21D4DC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78750-090F-4448-880B-89329B435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9FAFA-2A84-4777-9FDE-977FFFE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0B376-F6F4-45D4-BE0D-3D122E58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B2F3-9D7A-4410-8EC4-6F2C75DE5B67}" type="datetimeFigureOut">
              <a:rPr lang="en-NL" smtClean="0"/>
              <a:t>20/10/2022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037D1-07F4-4014-A72F-56C91470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5448B-3536-446A-B2B8-A34D4E80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9040-5BC3-446A-B652-98FF0EE57E1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471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32BF-24BD-460D-A491-69C62850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3BCC7-6CE4-425A-97C9-F375834FB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1D7AF-6F9B-4948-91A5-927D199DE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CA6F1-800C-44D1-A7B7-A043F319A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1012A-E5C7-45C4-8279-AF3049D5A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A16D6-93FD-4B27-B6E8-77E9E28C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B2F3-9D7A-4410-8EC4-6F2C75DE5B67}" type="datetimeFigureOut">
              <a:rPr lang="en-NL" smtClean="0"/>
              <a:t>20/10/2022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105AD-6814-46F8-A38C-A47F2F20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0F891-7041-4FDE-B09E-99C3273D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9040-5BC3-446A-B652-98FF0EE57E1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233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71E7-09B5-4F9B-8AF9-FCF62B11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D1555-AF33-4CC8-9D97-AC2C6F9A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B2F3-9D7A-4410-8EC4-6F2C75DE5B67}" type="datetimeFigureOut">
              <a:rPr lang="en-NL" smtClean="0"/>
              <a:t>20/10/2022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26204-4658-47F6-869D-3124677D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3F92B-D362-48AF-8692-FF0ED482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9040-5BC3-446A-B652-98FF0EE57E1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012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4ED79-85E6-4952-839E-E6AEC190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B2F3-9D7A-4410-8EC4-6F2C75DE5B67}" type="datetimeFigureOut">
              <a:rPr lang="en-NL" smtClean="0"/>
              <a:t>20/10/2022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7D33C-F5D3-498D-860C-F95D2C3F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6B8D6-9850-4FE5-8B49-9929338C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9040-5BC3-446A-B652-98FF0EE57E1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65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FD24-C5B5-44A7-868F-CFE7D6E9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2A9A5-75AC-4B71-8385-DA33232CA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A9C92-201D-47E3-A60D-F9D7588C7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163CA-0FBE-450A-B98F-EFEF0797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B2F3-9D7A-4410-8EC4-6F2C75DE5B67}" type="datetimeFigureOut">
              <a:rPr lang="en-NL" smtClean="0"/>
              <a:t>20/10/2022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29A43-1862-4738-A298-DE5E4EF1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53A18-9DAA-4C67-B30E-58A8471E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9040-5BC3-446A-B652-98FF0EE57E1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073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9C94-4E74-41BC-8C89-57245CED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B93A9-27B5-4518-AD20-A4344D121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A0EDF-13EA-476E-85B6-20CDCEAD3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156FD-6686-48D3-8A38-B83E4035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B2F3-9D7A-4410-8EC4-6F2C75DE5B67}" type="datetimeFigureOut">
              <a:rPr lang="en-NL" smtClean="0"/>
              <a:t>20/10/2022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1F1D8-5A42-45FD-98EA-87A63B83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7BFB3-613B-45A6-9242-5D1E263B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9040-5BC3-446A-B652-98FF0EE57E1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762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2D4DB-EAB4-4974-BFE8-7C0B6BD8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2EF4E-5A28-4831-B8F7-C69C5CEA7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07E9C-EC69-4FEC-905E-4E6E443FC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B2F3-9D7A-4410-8EC4-6F2C75DE5B67}" type="datetimeFigureOut">
              <a:rPr lang="en-NL" smtClean="0"/>
              <a:t>20/10/2022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8231D-DF0E-4074-90B1-8D82E09A4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8E9E3-C4E7-477F-B172-6F8342BBB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09040-5BC3-446A-B652-98FF0EE57E1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370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9E8D-2A4A-428E-B81C-8E25DCB95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387AF-530C-4B7F-9284-81BCDD527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12257FA-BA1D-4D2D-B65F-685E258B6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7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9E8D-2A4A-428E-B81C-8E25DCB95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387AF-530C-4B7F-9284-81BCDD527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AD9E09-7F7B-4AFB-A193-832DAAD9E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8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9E8D-2A4A-428E-B81C-8E25DCB95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387AF-530C-4B7F-9284-81BCDD527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AD93A7-6BFA-4A64-8964-4D2C571D6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3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9E8D-2A4A-428E-B81C-8E25DCB95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387AF-530C-4B7F-9284-81BCDD527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203DC84-D07B-4EAF-94F3-20E75550C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9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9E8D-2A4A-428E-B81C-8E25DCB95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387AF-530C-4B7F-9284-81BCDD527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BCF67AD-A3B2-4837-AC07-25060754D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6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9E8D-2A4A-428E-B81C-8E25DCB95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387AF-530C-4B7F-9284-81BCDD527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1CA47-292A-463F-A500-5BC212946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0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9E8D-2A4A-428E-B81C-8E25DCB95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387AF-530C-4B7F-9284-81BCDD527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EB7465-BA51-400A-900A-493A23EA5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9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9E8D-2A4A-428E-B81C-8E25DCB95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387AF-530C-4B7F-9284-81BCDD527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EB7465-BA51-400A-900A-493A23EA5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DC518A7B-4244-46BC-919B-810615D4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1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9E8D-2A4A-428E-B81C-8E25DCB95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387AF-530C-4B7F-9284-81BCDD527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DFAAFE-83FD-4E36-82EF-F170F434B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3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Verlinde</dc:creator>
  <cp:lastModifiedBy>Mike Verlinde</cp:lastModifiedBy>
  <cp:revision>4</cp:revision>
  <dcterms:created xsi:type="dcterms:W3CDTF">2022-10-20T08:44:34Z</dcterms:created>
  <dcterms:modified xsi:type="dcterms:W3CDTF">2022-10-20T11:31:53Z</dcterms:modified>
</cp:coreProperties>
</file>