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FE57-7514-49F5-B186-559492DE8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ED6CC-A69A-4076-9E5C-C06617E56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CA708-538B-4286-89C0-BF566CBE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6D67-2066-4F58-A452-AB521F8726A2}" type="datetimeFigureOut">
              <a:rPr lang="en-NL" smtClean="0"/>
              <a:t>17/11/2022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616DB-53AD-4B56-844B-D45FE72E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27504-D2E1-4C63-B997-BAA9EA00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4CC3-DC19-4685-9FF1-2C9DE1845F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347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B7EA6-8EB5-42E3-A410-89ADC8FC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E9B85-6976-4A37-A39F-0A2FB5937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1AE86-5C7D-41E6-8ADE-800004A5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6D67-2066-4F58-A452-AB521F8726A2}" type="datetimeFigureOut">
              <a:rPr lang="en-NL" smtClean="0"/>
              <a:t>17/11/2022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740CE-902B-4AC6-9CD9-640922C2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AD5B9-481C-4923-B047-C16CB992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4CC3-DC19-4685-9FF1-2C9DE1845F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7596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F73C9-1BCB-42F6-B066-84CA2A25E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71122-2399-48B4-B24B-CBE6DE72A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EA71A-2914-4BE6-B812-F0577984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6D67-2066-4F58-A452-AB521F8726A2}" type="datetimeFigureOut">
              <a:rPr lang="en-NL" smtClean="0"/>
              <a:t>17/11/2022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8DBFB-D796-4EAF-A67E-C79822B5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B019E-437E-46F0-818D-96BA1BA3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4CC3-DC19-4685-9FF1-2C9DE1845F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69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E467-5A61-403A-8142-F4B722A4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5E2E-42DF-48B3-8E98-C5D6BD446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D49D4-7963-4B9D-BAF7-14B11B676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6D67-2066-4F58-A452-AB521F8726A2}" type="datetimeFigureOut">
              <a:rPr lang="en-NL" smtClean="0"/>
              <a:t>17/11/2022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B56D1-D22A-4009-ACC5-E4330EF3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ECA86-EEFE-4D67-941D-0FA88498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4CC3-DC19-4685-9FF1-2C9DE1845F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1397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8B56-8ED2-4744-AFC9-EFF388E0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1E636-68BB-4B03-8B0A-B0A31BD82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B2C98-D56A-423C-B554-2EF14668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6D67-2066-4F58-A452-AB521F8726A2}" type="datetimeFigureOut">
              <a:rPr lang="en-NL" smtClean="0"/>
              <a:t>17/11/2022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6D9A6-C5C5-4FC3-AC91-89685F6D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8862B-7D4B-4D43-B58D-880EAC85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4CC3-DC19-4685-9FF1-2C9DE1845F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576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4FED-D609-4181-8253-A32C265A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1AB5-2991-4708-B970-8A91A1AD1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67971-8E44-46C1-A378-FFDF587F5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C008E-B027-4B61-8D83-05E1503F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6D67-2066-4F58-A452-AB521F8726A2}" type="datetimeFigureOut">
              <a:rPr lang="en-NL" smtClean="0"/>
              <a:t>17/11/2022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B2CE6-5828-438A-A3D2-0517AC49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014AF-5C17-43D1-AE92-3CFB36C3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4CC3-DC19-4685-9FF1-2C9DE1845F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756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7468-F0A4-4CA4-B3A2-66D7E076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9EDE5-ECA0-466A-8889-050BDE678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1B03-C089-4BEE-B4AB-EC0AF0719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684CE-0C36-4DB3-9707-6F9FFBB4F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25772-7079-4B51-94D0-A26801F95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067B2-C947-497F-98A1-93ACC46B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6D67-2066-4F58-A452-AB521F8726A2}" type="datetimeFigureOut">
              <a:rPr lang="en-NL" smtClean="0"/>
              <a:t>17/11/2022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F3C023-78B4-4E52-9FBC-44C67EB23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6C057-4F35-47C2-BDEB-8558D4B8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4CC3-DC19-4685-9FF1-2C9DE1845F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386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FF93-7D40-4F43-910C-B08E556C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74C16-7D30-45DD-9154-7EE51004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6D67-2066-4F58-A452-AB521F8726A2}" type="datetimeFigureOut">
              <a:rPr lang="en-NL" smtClean="0"/>
              <a:t>17/11/2022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D4C29-0C2D-4EB7-8545-5A264A81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D8CCB-1995-43AD-A402-4252F06C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4CC3-DC19-4685-9FF1-2C9DE1845F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980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F907B-7B6B-437D-A876-21CE447DB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6D67-2066-4F58-A452-AB521F8726A2}" type="datetimeFigureOut">
              <a:rPr lang="en-NL" smtClean="0"/>
              <a:t>17/11/2022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7358C-50F0-4992-9F8F-E21B81C5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5F7FE-7394-43AA-8E27-9D01013C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4CC3-DC19-4685-9FF1-2C9DE1845F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7069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6F62-B4D3-41C3-9785-DA4BE5D3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F9E8-4EA6-47A9-B4DB-9DC30F486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7289A-ECDD-4FDC-9790-C3DB4AD98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B0DEC-1A5C-4B99-B9A1-75F12013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6D67-2066-4F58-A452-AB521F8726A2}" type="datetimeFigureOut">
              <a:rPr lang="en-NL" smtClean="0"/>
              <a:t>17/11/2022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6F9B3-0E3C-4996-9EDB-F3DEEE05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004CF-728A-4305-861D-DDFB28EF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4CC3-DC19-4685-9FF1-2C9DE1845F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4908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EA97-5398-49F6-9448-8C176A53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6E758-F22D-45F3-9947-C71C2DA59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1FFD9-3C02-4B92-9EF0-F5D2643BE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93CA7-A237-469B-9D7A-D1AA6BCF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6D67-2066-4F58-A452-AB521F8726A2}" type="datetimeFigureOut">
              <a:rPr lang="en-NL" smtClean="0"/>
              <a:t>17/11/2022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53BD3-40AC-4241-B4BD-65F065BC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975C5-A755-4BDE-A2AB-713A45F6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4CC3-DC19-4685-9FF1-2C9DE1845F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551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B97F9-B868-4262-B8BB-6EA3FA1E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58746-4573-4AA8-90C5-918BA149C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5EDDC-8E38-4C17-8A18-8052BC16C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16D67-2066-4F58-A452-AB521F8726A2}" type="datetimeFigureOut">
              <a:rPr lang="en-NL" smtClean="0"/>
              <a:t>17/11/2022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809EF-8939-474E-BEA3-03BAEE075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A911A-7083-4823-9B7D-3EDFF219E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C4CC3-DC19-4685-9FF1-2C9DE1845F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240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9E27-DE24-4986-8F8B-572D9C0AE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A9FC7-BB6A-41FB-9AAC-FC3B23F85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C729F7B-96AD-4611-ADDC-C565F792D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8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9E27-DE24-4986-8F8B-572D9C0AE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A9FC7-BB6A-41FB-9AAC-FC3B23F85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89BF5DC-D3C3-45AF-A323-C228CD517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9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9E27-DE24-4986-8F8B-572D9C0AE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A9FC7-BB6A-41FB-9AAC-FC3B23F85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1F7E73E3-97DC-48B2-92B1-09C443A91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9E27-DE24-4986-8F8B-572D9C0AE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A9FC7-BB6A-41FB-9AAC-FC3B23F85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2F6D4E0-62B1-4EB0-944E-FBD643B01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9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9E27-DE24-4986-8F8B-572D9C0AE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A9FC7-BB6A-41FB-9AAC-FC3B23F85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E9E1073-CFC7-43DA-82CA-32F4BC916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8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9E27-DE24-4986-8F8B-572D9C0AE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A9FC7-BB6A-41FB-9AAC-FC3B23F85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16C446F3-F1CF-48DD-8A3A-98C1FDE8C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1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9E27-DE24-4986-8F8B-572D9C0AE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A9FC7-BB6A-41FB-9AAC-FC3B23F85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B4694E8F-DE09-4039-910F-218F3253A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3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9E27-DE24-4986-8F8B-572D9C0AE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A9FC7-BB6A-41FB-9AAC-FC3B23F85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EF7A88-3A71-4F8F-B10F-00FCE5EEE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9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Verlinde</dc:creator>
  <cp:lastModifiedBy>Mike Verlinde</cp:lastModifiedBy>
  <cp:revision>1</cp:revision>
  <dcterms:created xsi:type="dcterms:W3CDTF">2022-11-17T09:02:11Z</dcterms:created>
  <dcterms:modified xsi:type="dcterms:W3CDTF">2022-11-17T09:48:55Z</dcterms:modified>
</cp:coreProperties>
</file>