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F45-DDB5-4156-8F94-EBDC5A17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D69AD-400C-444A-8AB2-51C9B2F36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05AB-7653-4081-93BB-DFE71A3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A22B-5B7E-4950-A2D1-A920BBE3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573F-B910-4FB5-9917-D7813446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561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F033-BB3B-4689-B81D-31918ECD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DB83E-8096-4762-A8BD-474531CE8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8194-08E3-481C-8801-8B20068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49A4-4C8F-4923-82EC-9669D849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9FC2-BC68-40D3-B5EA-7249BA55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8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AAE8-23FC-48B6-89D4-636A0A79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4D5B-A9C8-4EC6-80A5-461E175D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A50C-4284-4E48-9CAF-3A5C7B8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E010-C057-4F40-B65C-AA1B3EF3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6A20-CCB3-4AB6-9BA5-666A9178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86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DBFD-29D7-4B9C-82CF-A209BB7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E1F8-47BF-4600-8851-971D9E35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5A94-172C-4CE5-BB27-A735A00E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3179-7FF3-41D9-B37D-791B68F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247B-C4C6-4941-BDE5-2A60B7D7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9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4FB8-63C9-4116-9A71-624EA99D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0878-C61E-4EEC-9C1A-9124D27A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2B35-B59C-454F-ACC4-A3213DE2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092C-DAF5-41EC-A9AA-DFD7B635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382F-5304-4FA7-A560-010A688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66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249-6096-44C9-9F4C-1D2A840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3206-FDCD-4953-BF6F-97F46124A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8A42D-F383-4CAC-91A2-049A3508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19DC-2ABC-4B51-9A66-21715E0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E8B4-E7A8-4AA6-A998-C7D8D969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CC5A-E9B6-4931-8D72-4F9D739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1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B50F-5315-4F86-A64B-F1A51F67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8A53-9AB8-4D50-9393-8889B828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5A04-3AD2-4199-90E1-67557126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D47EA-9DCB-4CAC-83F2-CF7330A63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1AD9-F89D-470D-ADB1-C7DA5814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ABE9D-FD97-4126-B813-2D04A42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5E07C-7476-460D-828A-02927A02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4208-00A9-417B-B892-13DE4721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27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2B23-4DEA-4DD1-9EFD-D1AD7A34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054A-A651-4031-B25A-E35A30B2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F44BC-D5C4-4C57-B9FB-C83B2FC1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7A133-F0C1-4D5D-98D4-E8FA5372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21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0AA64-CC5C-4E84-98A4-91478AF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3A314-2180-41BA-8DD9-3D07A433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E94FE-7977-4F35-B0B5-280A4B26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389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2D6D-C622-4CB3-9440-D23C3524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9211-6DCF-4891-A996-FDF903D7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3F24-A7A7-4B37-AB02-3E3D1DB1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815E9-4054-4965-9282-895E8F34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A30D-B143-45F4-8033-61035611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493C-8D62-4558-94BF-075CFEB8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445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E39C-C157-45F9-9705-374C1D0D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B47CB-BF2E-4E88-B538-7DE96E4E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4E34-D25E-43E2-9488-C4C6891F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E052-C541-4BB8-A04D-59EB6EC6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5F4D-922E-4949-AACF-B7E786F8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4BD1-254C-4651-9007-643C92F7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36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33676-2EF3-4592-B8AA-538E7A09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42C2-7D09-4E92-A99D-544BAE75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31C6-A52D-4102-8991-529D3E3F8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019A-C079-4FFB-AB4D-E537197235CA}" type="datetimeFigureOut">
              <a:rPr lang="en-NL" smtClean="0"/>
              <a:t>12/01/2023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3F42-E9EB-461F-9629-54F54BD9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C716-18CA-4F2C-B4FA-84925935B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2833-2BF9-4FAF-86FA-C659D605F6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43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§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7CB2C1-1DCC-4B1F-920A-D86B24DD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0BF549-2E5C-430C-BEE4-0C9EE7D3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962F50-9CD6-4F64-A231-7276DBA2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34EA8E71-A3F7-4013-B3CE-ABCBD169A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A8280073-D5E7-4D9B-9D7D-4D01F8D5E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7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0C8D963-CDB1-40AD-A167-B97A7804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D02-47D6-4712-8A44-0A596074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C97B-ECF2-443B-8535-6DF117E8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A7426F-AD22-45FD-86FA-D786FCE9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</dc:title>
  <dc:creator>Mike Verlinde</dc:creator>
  <cp:lastModifiedBy>Mike Verlinde</cp:lastModifiedBy>
  <cp:revision>1</cp:revision>
  <dcterms:created xsi:type="dcterms:W3CDTF">2023-01-12T08:51:18Z</dcterms:created>
  <dcterms:modified xsi:type="dcterms:W3CDTF">2023-01-12T08:52:33Z</dcterms:modified>
</cp:coreProperties>
</file>