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92761-2633-42F1-A114-13C5A4BDA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E4C9D-92F8-4192-94FD-ADC3B4977B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B25A5-B048-47E7-82C1-83AEDDC4C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5903-2F50-4640-98CA-4F08CC25AFC9}" type="datetimeFigureOut">
              <a:rPr lang="en-NL" smtClean="0"/>
              <a:t>10/11/2022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C419B-3E26-4859-8C22-F1CCCBE01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1CA3F-8598-499A-9828-025B1A00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38CD-C1DB-41D9-AAE6-DA0A6F0CC2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89395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C0165-D5A9-445C-9F84-80C4C08F7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C62070-FE1A-491E-A91E-AA6A183B9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80342-DB9B-4471-BFA8-551B0E68B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5903-2F50-4640-98CA-4F08CC25AFC9}" type="datetimeFigureOut">
              <a:rPr lang="en-NL" smtClean="0"/>
              <a:t>10/11/2022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F18B5-A3D3-420A-B149-456819B78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127B2-7645-4EE5-9E56-591439B89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38CD-C1DB-41D9-AAE6-DA0A6F0CC2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13671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950BED-24A0-4FBE-8690-F005059B71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F8221F-AE71-4BDC-A5F8-F751EE734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75A3-691B-4CFA-8A88-6D9B1D045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5903-2F50-4640-98CA-4F08CC25AFC9}" type="datetimeFigureOut">
              <a:rPr lang="en-NL" smtClean="0"/>
              <a:t>10/11/2022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0C621-73F6-4897-839F-2CD1DFC48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15965-7E58-4379-87FD-5A609D48A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38CD-C1DB-41D9-AAE6-DA0A6F0CC2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3913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AA2FD-733C-4ECE-B10F-34897D301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D13BE-0A6C-480B-90F8-44921511F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12B7C-D0A5-4F70-B620-EB1B04FBE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5903-2F50-4640-98CA-4F08CC25AFC9}" type="datetimeFigureOut">
              <a:rPr lang="en-NL" smtClean="0"/>
              <a:t>10/11/2022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559A3-4934-410D-B4F9-F65FACF3B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A04A6-522B-49BC-91CB-1AF69166B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38CD-C1DB-41D9-AAE6-DA0A6F0CC2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06065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9016A-3820-4E42-921B-631A8CDAC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6A66B-7EE3-41BA-8B3F-3FE6B3410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65145-0D64-4969-9FAC-AF30D718E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5903-2F50-4640-98CA-4F08CC25AFC9}" type="datetimeFigureOut">
              <a:rPr lang="en-NL" smtClean="0"/>
              <a:t>10/11/2022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79EDA-BBC3-4DBF-9B48-AFA82F83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1A2F4-EEEF-4E4B-9253-27831A72C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38CD-C1DB-41D9-AAE6-DA0A6F0CC2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50180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B3D1-FC0D-4F3F-8A7D-DA2416887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3A32A-2CA2-4428-8E27-F2634016F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EA9052-50C5-4705-9F2C-2664F997F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C5A97-624E-4827-8BF2-147E23BE4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5903-2F50-4640-98CA-4F08CC25AFC9}" type="datetimeFigureOut">
              <a:rPr lang="en-NL" smtClean="0"/>
              <a:t>10/11/2022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F75B5-90DB-4297-A636-3EE46E738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7D54C-CF5E-430A-93A5-9B3323237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38CD-C1DB-41D9-AAE6-DA0A6F0CC2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2095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5B9B4-7876-48E1-B882-B972E36EC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F8CB3-06FA-4892-B0F4-7644EB195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1841D-4E25-44ED-808B-DFB80BFBC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3B0544-3B63-42BF-958A-BC3A75A93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BBE27F-F694-4E9A-82A8-174228A8C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051EAF-351A-42E5-8A45-691330FC4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5903-2F50-4640-98CA-4F08CC25AFC9}" type="datetimeFigureOut">
              <a:rPr lang="en-NL" smtClean="0"/>
              <a:t>10/11/2022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3F5CB7-A965-4BB7-ABF4-599BDE7C9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2AA6C3-E75D-4C52-8A2C-067D1CB26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38CD-C1DB-41D9-AAE6-DA0A6F0CC2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58722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2B24E-C28D-414E-855B-BCF9E116A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24CD72-E624-4357-9597-9E8D4967D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5903-2F50-4640-98CA-4F08CC25AFC9}" type="datetimeFigureOut">
              <a:rPr lang="en-NL" smtClean="0"/>
              <a:t>10/11/2022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F2CA2-AA4E-4337-9CBC-5F60A9136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EEBFE8-79DF-4EAE-AE45-CA52C9A7B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38CD-C1DB-41D9-AAE6-DA0A6F0CC2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85971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51CF4C-12BE-4195-B81D-300A1325A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5903-2F50-4640-98CA-4F08CC25AFC9}" type="datetimeFigureOut">
              <a:rPr lang="en-NL" smtClean="0"/>
              <a:t>10/11/2022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98B3F1-0395-4AED-89EA-E807D4DEC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5FFDB-030F-4B81-8A59-C6D1EA2A7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38CD-C1DB-41D9-AAE6-DA0A6F0CC2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301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AFC1F-C77A-40DA-857B-EE1F842AE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9FA84-5DA7-46AF-A032-42E470A7D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149D49-304F-41CC-A6E7-85AF95849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D8F0C-BEB4-4D87-8098-6432D90BB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5903-2F50-4640-98CA-4F08CC25AFC9}" type="datetimeFigureOut">
              <a:rPr lang="en-NL" smtClean="0"/>
              <a:t>10/11/2022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6E9E5-66F0-4406-81D1-E691B7B08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10EAA-A3B4-4A69-B699-A4F4F8B6E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38CD-C1DB-41D9-AAE6-DA0A6F0CC2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41441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253B7-560F-4D09-8121-02143533E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EDD2AC-6560-4965-8964-8B31B2E5AC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9C9BD2-FFCD-4C0E-BD4A-1D2FC0C5D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EFF8F-89A8-4C3E-8914-4F0872AEF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5903-2F50-4640-98CA-4F08CC25AFC9}" type="datetimeFigureOut">
              <a:rPr lang="en-NL" smtClean="0"/>
              <a:t>10/11/2022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4C6E0-CE25-4F96-BB92-4268B4464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BC2F9-AFF6-40A3-A995-AB0F6B8C1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38CD-C1DB-41D9-AAE6-DA0A6F0CC2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30522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7307F0-7D03-49BE-867E-B59C4323D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ED2F2-B4CC-4865-ABED-682C2E09E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7A55A-FB1A-4194-9E22-89744D77D6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E5903-2F50-4640-98CA-4F08CC25AFC9}" type="datetimeFigureOut">
              <a:rPr lang="en-NL" smtClean="0"/>
              <a:t>10/11/2022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040AA-5AEB-4AB4-B482-B80AE43C7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E99B4-DD2E-4DEB-A416-81D666E9A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F38CD-C1DB-41D9-AAE6-DA0A6F0CC2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98557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6CB32-EFB2-4A14-852F-609384F54C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A745A-EAC7-430E-94C4-7D5C87A1D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6175D7E-355C-41A5-B680-5E31367EC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324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6CB32-EFB2-4A14-852F-609384F54C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A745A-EAC7-430E-94C4-7D5C87A1D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04CF1EC7-3FE4-4F9C-A6AB-96D608598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93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6CB32-EFB2-4A14-852F-609384F54C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A745A-EAC7-430E-94C4-7D5C87A1D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5281207A-9809-44F1-B932-112A664C7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207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6CB32-EFB2-4A14-852F-609384F54C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A745A-EAC7-430E-94C4-7D5C87A1D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168D25A-D96A-4624-A669-2ACD04A9AA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977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6CB32-EFB2-4A14-852F-609384F54C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A745A-EAC7-430E-94C4-7D5C87A1D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C8496374-A362-4B11-A92C-5ADEC3127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804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6CB32-EFB2-4A14-852F-609384F54C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A745A-EAC7-430E-94C4-7D5C87A1D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0066C85-EAD3-4EC9-9F28-1CE58F36E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1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6CB32-EFB2-4A14-852F-609384F54C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A745A-EAC7-430E-94C4-7D5C87A1D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CBD420D1-824D-42E8-8628-B06DFD42F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744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6CB32-EFB2-4A14-852F-609384F54C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A745A-EAC7-430E-94C4-7D5C87A1D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957097E-3F40-4170-B737-D5E5AC196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17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6CB32-EFB2-4A14-852F-609384F54C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A745A-EAC7-430E-94C4-7D5C87A1D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75CA15E-7B3A-40CE-90D1-763EF112B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547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6CB32-EFB2-4A14-852F-609384F54C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A745A-EAC7-430E-94C4-7D5C87A1D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184CD8B9-77F3-4F68-9935-18A6875DA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459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6CB32-EFB2-4A14-852F-609384F54C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A745A-EAC7-430E-94C4-7D5C87A1D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A05D5446-1FDD-409C-B5ED-7339D7DA00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998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6CB32-EFB2-4A14-852F-609384F54C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A745A-EAC7-430E-94C4-7D5C87A1D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F651CAC4-906E-498F-AF6B-D2F259D3F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682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6CB32-EFB2-4A14-852F-609384F54C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A745A-EAC7-430E-94C4-7D5C87A1D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00A4AF2C-AA6F-48AC-AF31-015F8757C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274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6CB32-EFB2-4A14-852F-609384F54C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A745A-EAC7-430E-94C4-7D5C87A1D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F836180B-C2CF-493E-A117-8EABEFE59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421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Verlinde</dc:creator>
  <cp:lastModifiedBy>Mike Verlinde</cp:lastModifiedBy>
  <cp:revision>1</cp:revision>
  <dcterms:created xsi:type="dcterms:W3CDTF">2022-11-10T09:07:48Z</dcterms:created>
  <dcterms:modified xsi:type="dcterms:W3CDTF">2022-11-10T09:10:18Z</dcterms:modified>
</cp:coreProperties>
</file>